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9" r:id="rId1"/>
  </p:sldMasterIdLst>
  <p:notesMasterIdLst>
    <p:notesMasterId r:id="rId3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</p:sldIdLst>
  <p:sldSz cx="9144000" cy="5143500" type="screen16x9"/>
  <p:notesSz cx="6858000" cy="9144000"/>
  <p:embeddedFontLst>
    <p:embeddedFont>
      <p:font typeface="Dela Gothic One" pitchFamily="2" charset="-128"/>
      <p:regular r:id="rId38"/>
    </p:embeddedFont>
    <p:embeddedFont>
      <p:font typeface="Anaheim" panose="02000503000000000000" pitchFamily="2" charset="0"/>
      <p:regular r:id="rId39"/>
    </p:embeddedFont>
    <p:embeddedFont>
      <p:font typeface="Didact Gothic" pitchFamily="2" charset="0"/>
      <p:regular r:id="rId40"/>
    </p:embeddedFont>
    <p:embeddedFont>
      <p:font typeface="Microsoft Yahei" panose="020B0503020204020204" pitchFamily="34" charset="-122"/>
      <p:regular r:id="rId41"/>
      <p:bold r:id="rId42"/>
    </p:embeddedFont>
    <p:embeddedFont>
      <p:font typeface="Roboto Condensed Light" panose="020F0302020204030204" pitchFamily="34" charset="0"/>
      <p:regular r:id="rId43"/>
      <p:italic r:id="rId4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7"/>
    <p:restoredTop sz="76204"/>
  </p:normalViewPr>
  <p:slideViewPr>
    <p:cSldViewPr snapToGrid="0">
      <p:cViewPr>
        <p:scale>
          <a:sx n="75" d="100"/>
          <a:sy n="75" d="100"/>
        </p:scale>
        <p:origin x="-96" y="9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5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6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9" name="Google Shape;1139;g1b6e1e27d1f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0" name="Google Shape;1140;g1b6e1e27d1f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3" name="Google Shape;1253;g1b6e1e27d1f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4" name="Google Shape;1254;g1b6e1e27d1f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0" name="Google Shape;1260;g1a7a9bcedbe_1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1" name="Google Shape;1261;g1a7a9bcedbe_1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Google Shape;1267;g1a7a9bcedbe_1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8" name="Google Shape;1268;g1a7a9bcedbe_1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3" name="Google Shape;1273;g1a7a9bcedbe_1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4" name="Google Shape;1274;g1a7a9bcedbe_1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9" name="Google Shape;1279;g1acc68b49cf_1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0" name="Google Shape;1280;g1acc68b49cf_1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7" name="Google Shape;1287;g1b49bcc6940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8" name="Google Shape;1288;g1b49bcc6940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 dirty="0">
              <a:solidFill>
                <a:schemeClr val="dk1"/>
              </a:solidFill>
              <a:highlight>
                <a:srgbClr val="FFFFFF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4" name="Google Shape;1294;g1b6e1e27d1f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5" name="Google Shape;1295;g1b6e1e27d1f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2" name="Google Shape;1302;g1b6e1e27d1f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3" name="Google Shape;1303;g1b6e1e27d1f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350" dirty="0">
              <a:solidFill>
                <a:schemeClr val="dk1"/>
              </a:solidFill>
              <a:highlight>
                <a:srgbClr val="FDFDFD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9" name="Google Shape;1309;g1acc68b49cf_1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0" name="Google Shape;1310;g1acc68b49cf_1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7" name="Google Shape;1317;g1acc68b49cf_1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8" name="Google Shape;1318;g1acc68b49cf_1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" name="Google Shape;114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7" name="Google Shape;114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5" name="Google Shape;1325;g1b49bcc6940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6" name="Google Shape;1326;g1b49bcc6940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" name="Google Shape;1331;g1acc68b49cf_1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2" name="Google Shape;1332;g1acc68b49cf_1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 dirty="0">
              <a:solidFill>
                <a:schemeClr val="dk1"/>
              </a:solidFill>
              <a:highlight>
                <a:srgbClr val="FDFDFD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6" name="Google Shape;1336;g1a7a9bcedbe_2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7" name="Google Shape;1337;g1a7a9bcedbe_2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50" dirty="0">
              <a:solidFill>
                <a:schemeClr val="dk1"/>
              </a:solidFill>
              <a:highlight>
                <a:srgbClr val="FDFDFD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3" name="Google Shape;1343;g1a7a9bcedbe_2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4" name="Google Shape;1344;g1a7a9bcedbe_2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"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4" name="Google Shape;1354;g1b8fd80341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5" name="Google Shape;1355;g1b8fd80341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" name="Google Shape;1361;g1b8fd803411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2" name="Google Shape;1362;g1b8fd803411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8" name="Google Shape;1368;g1a7a9bcedbe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9" name="Google Shape;1369;g1a7a9bcedbe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5" name="Google Shape;1375;g1a7a9bcedbe_2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6" name="Google Shape;1376;g1a7a9bcedbe_2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50" dirty="0">
              <a:solidFill>
                <a:schemeClr val="dk1"/>
              </a:solidFill>
              <a:highlight>
                <a:srgbClr val="FDFDFD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g17966372a13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5" name="Google Shape;1385;g17966372a13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1" name="Google Shape;1411;g1b53b2aeb26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2" name="Google Shape;1412;g1b53b2aeb26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g1a7a9bcedbe_2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3" name="Google Shape;1183;g1a7a9bcedbe_2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5" name="Google Shape;1425;g1b5a78ff47b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6" name="Google Shape;1426;g1b5a78ff47b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" name="Google Shape;1433;g17966372a13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4" name="Google Shape;1434;g17966372a13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2" name="Google Shape;1462;g1a7a9bcedbe_2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3" name="Google Shape;1463;g1a7a9bcedbe_2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2" name="Google Shape;1492;g1a7a9bcedbe_2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3" name="Google Shape;1493;g1a7a9bcedbe_2_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3" name="Google Shape;1503;g1a7a9bcedbe_2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4" name="Google Shape;1504;g1a7a9bcedbe_2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9" name="Google Shape;1509;ge69e3ba3c9_0_193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0" name="Google Shape;1510;ge69e3ba3c9_0_193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" name="Google Shape;1199;g1a7a9bcedbe_2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0" name="Google Shape;1200;g1a7a9bcedbe_2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" name="Google Shape;1208;g1b6e1e27d1f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9" name="Google Shape;1209;g1b6e1e27d1f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" name="Google Shape;1219;g1a7ad99cf67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0" name="Google Shape;1220;g1a7ad99cf67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Google Shape;1230;g1a7a9bcedbe_1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1" name="Google Shape;1231;g1a7a9bcedbe_1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350" dirty="0">
              <a:solidFill>
                <a:schemeClr val="dk1"/>
              </a:solidFill>
              <a:highlight>
                <a:srgbClr val="FFFFFF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g1a7a9bcedbe_1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9" name="Google Shape;1239;g1a7a9bcedbe_1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5" name="Google Shape;1245;g1acc68b49cf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6" name="Google Shape;1246;g1acc68b49cf_1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23900" y="1258175"/>
            <a:ext cx="3669600" cy="233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3700">
                <a:solidFill>
                  <a:schemeClr val="dk2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23910" y="3658900"/>
            <a:ext cx="3669600" cy="25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chemeClr val="accen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8679157" y="3656601"/>
            <a:ext cx="471732" cy="1254478"/>
          </a:xfrm>
          <a:custGeom>
            <a:avLst/>
            <a:gdLst/>
            <a:ahLst/>
            <a:cxnLst/>
            <a:rect l="l" t="t" r="r" b="b"/>
            <a:pathLst>
              <a:path w="7875" h="20942" extrusionOk="0">
                <a:moveTo>
                  <a:pt x="7849" y="0"/>
                </a:moveTo>
                <a:cubicBezTo>
                  <a:pt x="6017" y="772"/>
                  <a:pt x="4281" y="1723"/>
                  <a:pt x="2829" y="3098"/>
                </a:cubicBezTo>
                <a:cubicBezTo>
                  <a:pt x="1067" y="4757"/>
                  <a:pt x="7" y="6762"/>
                  <a:pt x="1" y="9243"/>
                </a:cubicBezTo>
                <a:cubicBezTo>
                  <a:pt x="1" y="10901"/>
                  <a:pt x="328" y="12547"/>
                  <a:pt x="965" y="14077"/>
                </a:cubicBezTo>
                <a:cubicBezTo>
                  <a:pt x="2012" y="16667"/>
                  <a:pt x="3606" y="18827"/>
                  <a:pt x="6042" y="20286"/>
                </a:cubicBezTo>
                <a:cubicBezTo>
                  <a:pt x="6595" y="20620"/>
                  <a:pt x="7174" y="20890"/>
                  <a:pt x="7829" y="20941"/>
                </a:cubicBezTo>
                <a:cubicBezTo>
                  <a:pt x="7849" y="20652"/>
                  <a:pt x="7874" y="20356"/>
                  <a:pt x="7874" y="20067"/>
                </a:cubicBezTo>
                <a:lnTo>
                  <a:pt x="7874" y="887"/>
                </a:lnTo>
                <a:cubicBezTo>
                  <a:pt x="7874" y="592"/>
                  <a:pt x="7855" y="296"/>
                  <a:pt x="784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 rot="5150515">
            <a:off x="3828497" y="3970449"/>
            <a:ext cx="697088" cy="1043256"/>
          </a:xfrm>
          <a:custGeom>
            <a:avLst/>
            <a:gdLst/>
            <a:ahLst/>
            <a:cxnLst/>
            <a:rect l="l" t="t" r="r" b="b"/>
            <a:pathLst>
              <a:path w="11352" h="16990" extrusionOk="0">
                <a:moveTo>
                  <a:pt x="8034" y="0"/>
                </a:moveTo>
                <a:cubicBezTo>
                  <a:pt x="7512" y="0"/>
                  <a:pt x="7009" y="246"/>
                  <a:pt x="6499" y="690"/>
                </a:cubicBezTo>
                <a:cubicBezTo>
                  <a:pt x="5168" y="1847"/>
                  <a:pt x="4332" y="3319"/>
                  <a:pt x="4307" y="5163"/>
                </a:cubicBezTo>
                <a:cubicBezTo>
                  <a:pt x="4294" y="5992"/>
                  <a:pt x="4146" y="6809"/>
                  <a:pt x="3960" y="7619"/>
                </a:cubicBezTo>
                <a:cubicBezTo>
                  <a:pt x="3613" y="9129"/>
                  <a:pt x="2861" y="10453"/>
                  <a:pt x="2134" y="11797"/>
                </a:cubicBezTo>
                <a:cubicBezTo>
                  <a:pt x="1537" y="12902"/>
                  <a:pt x="868" y="13969"/>
                  <a:pt x="425" y="15158"/>
                </a:cubicBezTo>
                <a:cubicBezTo>
                  <a:pt x="0" y="16322"/>
                  <a:pt x="373" y="16906"/>
                  <a:pt x="1601" y="16984"/>
                </a:cubicBezTo>
                <a:cubicBezTo>
                  <a:pt x="1626" y="16990"/>
                  <a:pt x="1652" y="16990"/>
                  <a:pt x="1678" y="16990"/>
                </a:cubicBezTo>
                <a:cubicBezTo>
                  <a:pt x="3465" y="16900"/>
                  <a:pt x="5072" y="16277"/>
                  <a:pt x="6293" y="15004"/>
                </a:cubicBezTo>
                <a:cubicBezTo>
                  <a:pt x="8311" y="12902"/>
                  <a:pt x="9796" y="10427"/>
                  <a:pt x="10799" y="7670"/>
                </a:cubicBezTo>
                <a:cubicBezTo>
                  <a:pt x="11133" y="6732"/>
                  <a:pt x="11249" y="5748"/>
                  <a:pt x="11351" y="4848"/>
                </a:cubicBezTo>
                <a:cubicBezTo>
                  <a:pt x="11300" y="3235"/>
                  <a:pt x="10869" y="1892"/>
                  <a:pt x="9706" y="805"/>
                </a:cubicBezTo>
                <a:cubicBezTo>
                  <a:pt x="9111" y="252"/>
                  <a:pt x="8563" y="0"/>
                  <a:pt x="803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" name="Google Shape;13;p2"/>
          <p:cNvGrpSpPr/>
          <p:nvPr/>
        </p:nvGrpSpPr>
        <p:grpSpPr>
          <a:xfrm>
            <a:off x="6340310" y="4304978"/>
            <a:ext cx="793613" cy="461548"/>
            <a:chOff x="7336943" y="4410641"/>
            <a:chExt cx="671927" cy="390811"/>
          </a:xfrm>
        </p:grpSpPr>
        <p:sp>
          <p:nvSpPr>
            <p:cNvPr id="14" name="Google Shape;14;p2"/>
            <p:cNvSpPr/>
            <p:nvPr/>
          </p:nvSpPr>
          <p:spPr>
            <a:xfrm>
              <a:off x="7353536" y="4410641"/>
              <a:ext cx="655333" cy="178030"/>
            </a:xfrm>
            <a:custGeom>
              <a:avLst/>
              <a:gdLst/>
              <a:ahLst/>
              <a:cxnLst/>
              <a:rect l="l" t="t" r="r" b="b"/>
              <a:pathLst>
                <a:path w="10940" h="2972" extrusionOk="0">
                  <a:moveTo>
                    <a:pt x="543" y="0"/>
                  </a:moveTo>
                  <a:cubicBezTo>
                    <a:pt x="517" y="0"/>
                    <a:pt x="490" y="3"/>
                    <a:pt x="463" y="8"/>
                  </a:cubicBezTo>
                  <a:cubicBezTo>
                    <a:pt x="109" y="79"/>
                    <a:pt x="19" y="355"/>
                    <a:pt x="0" y="670"/>
                  </a:cubicBezTo>
                  <a:lnTo>
                    <a:pt x="0" y="985"/>
                  </a:lnTo>
                  <a:cubicBezTo>
                    <a:pt x="7" y="1551"/>
                    <a:pt x="424" y="2444"/>
                    <a:pt x="964" y="2669"/>
                  </a:cubicBezTo>
                  <a:cubicBezTo>
                    <a:pt x="1217" y="2774"/>
                    <a:pt x="1468" y="2825"/>
                    <a:pt x="1716" y="2825"/>
                  </a:cubicBezTo>
                  <a:cubicBezTo>
                    <a:pt x="2110" y="2825"/>
                    <a:pt x="2496" y="2695"/>
                    <a:pt x="2867" y="2438"/>
                  </a:cubicBezTo>
                  <a:cubicBezTo>
                    <a:pt x="3135" y="2250"/>
                    <a:pt x="3282" y="2155"/>
                    <a:pt x="3414" y="2155"/>
                  </a:cubicBezTo>
                  <a:cubicBezTo>
                    <a:pt x="3568" y="2155"/>
                    <a:pt x="3703" y="2282"/>
                    <a:pt x="3985" y="2541"/>
                  </a:cubicBezTo>
                  <a:cubicBezTo>
                    <a:pt x="4296" y="2830"/>
                    <a:pt x="4579" y="2971"/>
                    <a:pt x="4882" y="2971"/>
                  </a:cubicBezTo>
                  <a:cubicBezTo>
                    <a:pt x="5116" y="2971"/>
                    <a:pt x="5363" y="2886"/>
                    <a:pt x="5644" y="2721"/>
                  </a:cubicBezTo>
                  <a:cubicBezTo>
                    <a:pt x="5946" y="2541"/>
                    <a:pt x="6183" y="2297"/>
                    <a:pt x="6441" y="2052"/>
                  </a:cubicBezTo>
                  <a:cubicBezTo>
                    <a:pt x="6682" y="1824"/>
                    <a:pt x="6808" y="1717"/>
                    <a:pt x="6946" y="1717"/>
                  </a:cubicBezTo>
                  <a:cubicBezTo>
                    <a:pt x="7072" y="1717"/>
                    <a:pt x="7207" y="1806"/>
                    <a:pt x="7450" y="1975"/>
                  </a:cubicBezTo>
                  <a:cubicBezTo>
                    <a:pt x="7758" y="2181"/>
                    <a:pt x="8073" y="2380"/>
                    <a:pt x="8395" y="2586"/>
                  </a:cubicBezTo>
                  <a:cubicBezTo>
                    <a:pt x="8577" y="2702"/>
                    <a:pt x="8760" y="2753"/>
                    <a:pt x="8939" y="2753"/>
                  </a:cubicBezTo>
                  <a:cubicBezTo>
                    <a:pt x="9194" y="2753"/>
                    <a:pt x="9440" y="2649"/>
                    <a:pt x="9667" y="2483"/>
                  </a:cubicBezTo>
                  <a:cubicBezTo>
                    <a:pt x="10169" y="2117"/>
                    <a:pt x="10490" y="1577"/>
                    <a:pt x="10798" y="1050"/>
                  </a:cubicBezTo>
                  <a:cubicBezTo>
                    <a:pt x="10895" y="889"/>
                    <a:pt x="10940" y="683"/>
                    <a:pt x="10779" y="529"/>
                  </a:cubicBezTo>
                  <a:cubicBezTo>
                    <a:pt x="10692" y="439"/>
                    <a:pt x="10594" y="405"/>
                    <a:pt x="10492" y="405"/>
                  </a:cubicBezTo>
                  <a:cubicBezTo>
                    <a:pt x="10390" y="405"/>
                    <a:pt x="10284" y="439"/>
                    <a:pt x="10181" y="484"/>
                  </a:cubicBezTo>
                  <a:cubicBezTo>
                    <a:pt x="10008" y="561"/>
                    <a:pt x="9905" y="728"/>
                    <a:pt x="9789" y="876"/>
                  </a:cubicBezTo>
                  <a:cubicBezTo>
                    <a:pt x="9641" y="1063"/>
                    <a:pt x="9487" y="1249"/>
                    <a:pt x="9320" y="1422"/>
                  </a:cubicBezTo>
                  <a:cubicBezTo>
                    <a:pt x="9184" y="1568"/>
                    <a:pt x="9045" y="1640"/>
                    <a:pt x="8906" y="1640"/>
                  </a:cubicBezTo>
                  <a:cubicBezTo>
                    <a:pt x="8767" y="1640"/>
                    <a:pt x="8628" y="1569"/>
                    <a:pt x="8491" y="1429"/>
                  </a:cubicBezTo>
                  <a:cubicBezTo>
                    <a:pt x="8227" y="1165"/>
                    <a:pt x="7964" y="895"/>
                    <a:pt x="7694" y="638"/>
                  </a:cubicBezTo>
                  <a:cubicBezTo>
                    <a:pt x="7414" y="374"/>
                    <a:pt x="7182" y="240"/>
                    <a:pt x="6956" y="240"/>
                  </a:cubicBezTo>
                  <a:cubicBezTo>
                    <a:pt x="6715" y="240"/>
                    <a:pt x="6481" y="391"/>
                    <a:pt x="6203" y="696"/>
                  </a:cubicBezTo>
                  <a:cubicBezTo>
                    <a:pt x="6061" y="850"/>
                    <a:pt x="5952" y="1043"/>
                    <a:pt x="5817" y="1204"/>
                  </a:cubicBezTo>
                  <a:cubicBezTo>
                    <a:pt x="5502" y="1570"/>
                    <a:pt x="5258" y="1755"/>
                    <a:pt x="5047" y="1755"/>
                  </a:cubicBezTo>
                  <a:cubicBezTo>
                    <a:pt x="4805" y="1755"/>
                    <a:pt x="4606" y="1514"/>
                    <a:pt x="4390" y="1024"/>
                  </a:cubicBezTo>
                  <a:cubicBezTo>
                    <a:pt x="4222" y="637"/>
                    <a:pt x="3969" y="439"/>
                    <a:pt x="3686" y="439"/>
                  </a:cubicBezTo>
                  <a:cubicBezTo>
                    <a:pt x="3471" y="439"/>
                    <a:pt x="3239" y="553"/>
                    <a:pt x="3015" y="786"/>
                  </a:cubicBezTo>
                  <a:cubicBezTo>
                    <a:pt x="2700" y="1114"/>
                    <a:pt x="2385" y="1442"/>
                    <a:pt x="2063" y="1763"/>
                  </a:cubicBezTo>
                  <a:cubicBezTo>
                    <a:pt x="1958" y="1869"/>
                    <a:pt x="1858" y="1918"/>
                    <a:pt x="1764" y="1918"/>
                  </a:cubicBezTo>
                  <a:cubicBezTo>
                    <a:pt x="1636" y="1918"/>
                    <a:pt x="1521" y="1825"/>
                    <a:pt x="1421" y="1654"/>
                  </a:cubicBezTo>
                  <a:cubicBezTo>
                    <a:pt x="1234" y="1326"/>
                    <a:pt x="1125" y="966"/>
                    <a:pt x="1093" y="593"/>
                  </a:cubicBezTo>
                  <a:cubicBezTo>
                    <a:pt x="1052" y="244"/>
                    <a:pt x="800" y="0"/>
                    <a:pt x="5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7336943" y="4628034"/>
              <a:ext cx="651140" cy="173418"/>
            </a:xfrm>
            <a:custGeom>
              <a:avLst/>
              <a:gdLst/>
              <a:ahLst/>
              <a:cxnLst/>
              <a:rect l="l" t="t" r="r" b="b"/>
              <a:pathLst>
                <a:path w="10870" h="2895" extrusionOk="0">
                  <a:moveTo>
                    <a:pt x="555" y="0"/>
                  </a:moveTo>
                  <a:cubicBezTo>
                    <a:pt x="516" y="0"/>
                    <a:pt x="475" y="4"/>
                    <a:pt x="431" y="11"/>
                  </a:cubicBezTo>
                  <a:cubicBezTo>
                    <a:pt x="52" y="75"/>
                    <a:pt x="1" y="358"/>
                    <a:pt x="59" y="679"/>
                  </a:cubicBezTo>
                  <a:cubicBezTo>
                    <a:pt x="78" y="834"/>
                    <a:pt x="91" y="994"/>
                    <a:pt x="110" y="1155"/>
                  </a:cubicBezTo>
                  <a:cubicBezTo>
                    <a:pt x="224" y="2033"/>
                    <a:pt x="826" y="2833"/>
                    <a:pt x="1685" y="2833"/>
                  </a:cubicBezTo>
                  <a:cubicBezTo>
                    <a:pt x="2033" y="2833"/>
                    <a:pt x="2424" y="2701"/>
                    <a:pt x="2842" y="2389"/>
                  </a:cubicBezTo>
                  <a:cubicBezTo>
                    <a:pt x="2906" y="2344"/>
                    <a:pt x="2977" y="2299"/>
                    <a:pt x="3035" y="2248"/>
                  </a:cubicBezTo>
                  <a:cubicBezTo>
                    <a:pt x="3170" y="2109"/>
                    <a:pt x="3288" y="2036"/>
                    <a:pt x="3408" y="2036"/>
                  </a:cubicBezTo>
                  <a:cubicBezTo>
                    <a:pt x="3534" y="2036"/>
                    <a:pt x="3661" y="2116"/>
                    <a:pt x="3812" y="2286"/>
                  </a:cubicBezTo>
                  <a:cubicBezTo>
                    <a:pt x="4181" y="2701"/>
                    <a:pt x="4506" y="2895"/>
                    <a:pt x="4865" y="2895"/>
                  </a:cubicBezTo>
                  <a:cubicBezTo>
                    <a:pt x="5158" y="2895"/>
                    <a:pt x="5472" y="2766"/>
                    <a:pt x="5850" y="2524"/>
                  </a:cubicBezTo>
                  <a:cubicBezTo>
                    <a:pt x="6120" y="2344"/>
                    <a:pt x="6377" y="2158"/>
                    <a:pt x="6557" y="1881"/>
                  </a:cubicBezTo>
                  <a:cubicBezTo>
                    <a:pt x="6666" y="1708"/>
                    <a:pt x="6794" y="1626"/>
                    <a:pt x="6933" y="1626"/>
                  </a:cubicBezTo>
                  <a:cubicBezTo>
                    <a:pt x="7047" y="1626"/>
                    <a:pt x="7169" y="1681"/>
                    <a:pt x="7296" y="1785"/>
                  </a:cubicBezTo>
                  <a:cubicBezTo>
                    <a:pt x="7650" y="2081"/>
                    <a:pt x="8029" y="2331"/>
                    <a:pt x="8434" y="2537"/>
                  </a:cubicBezTo>
                  <a:cubicBezTo>
                    <a:pt x="8631" y="2629"/>
                    <a:pt x="8829" y="2691"/>
                    <a:pt x="9035" y="2691"/>
                  </a:cubicBezTo>
                  <a:cubicBezTo>
                    <a:pt x="9118" y="2691"/>
                    <a:pt x="9202" y="2681"/>
                    <a:pt x="9289" y="2659"/>
                  </a:cubicBezTo>
                  <a:cubicBezTo>
                    <a:pt x="9828" y="2518"/>
                    <a:pt x="10793" y="1386"/>
                    <a:pt x="10844" y="827"/>
                  </a:cubicBezTo>
                  <a:cubicBezTo>
                    <a:pt x="10870" y="513"/>
                    <a:pt x="10697" y="314"/>
                    <a:pt x="10439" y="314"/>
                  </a:cubicBezTo>
                  <a:cubicBezTo>
                    <a:pt x="10375" y="314"/>
                    <a:pt x="10306" y="326"/>
                    <a:pt x="10233" y="352"/>
                  </a:cubicBezTo>
                  <a:cubicBezTo>
                    <a:pt x="10047" y="422"/>
                    <a:pt x="9951" y="583"/>
                    <a:pt x="9841" y="737"/>
                  </a:cubicBezTo>
                  <a:cubicBezTo>
                    <a:pt x="9668" y="975"/>
                    <a:pt x="9501" y="1219"/>
                    <a:pt x="9314" y="1444"/>
                  </a:cubicBezTo>
                  <a:cubicBezTo>
                    <a:pt x="9196" y="1589"/>
                    <a:pt x="9072" y="1661"/>
                    <a:pt x="8946" y="1661"/>
                  </a:cubicBezTo>
                  <a:cubicBezTo>
                    <a:pt x="8825" y="1661"/>
                    <a:pt x="8701" y="1595"/>
                    <a:pt x="8575" y="1464"/>
                  </a:cubicBezTo>
                  <a:cubicBezTo>
                    <a:pt x="8273" y="1155"/>
                    <a:pt x="7977" y="847"/>
                    <a:pt x="7662" y="557"/>
                  </a:cubicBezTo>
                  <a:cubicBezTo>
                    <a:pt x="7385" y="309"/>
                    <a:pt x="7144" y="185"/>
                    <a:pt x="6914" y="185"/>
                  </a:cubicBezTo>
                  <a:cubicBezTo>
                    <a:pt x="6644" y="185"/>
                    <a:pt x="6388" y="358"/>
                    <a:pt x="6107" y="705"/>
                  </a:cubicBezTo>
                  <a:cubicBezTo>
                    <a:pt x="5959" y="892"/>
                    <a:pt x="5818" y="1084"/>
                    <a:pt x="5657" y="1258"/>
                  </a:cubicBezTo>
                  <a:cubicBezTo>
                    <a:pt x="5301" y="1632"/>
                    <a:pt x="5095" y="1828"/>
                    <a:pt x="4933" y="1828"/>
                  </a:cubicBezTo>
                  <a:cubicBezTo>
                    <a:pt x="4750" y="1828"/>
                    <a:pt x="4622" y="1577"/>
                    <a:pt x="4397" y="1052"/>
                  </a:cubicBezTo>
                  <a:cubicBezTo>
                    <a:pt x="4378" y="1007"/>
                    <a:pt x="4359" y="956"/>
                    <a:pt x="4333" y="904"/>
                  </a:cubicBezTo>
                  <a:cubicBezTo>
                    <a:pt x="4145" y="525"/>
                    <a:pt x="3920" y="333"/>
                    <a:pt x="3678" y="333"/>
                  </a:cubicBezTo>
                  <a:cubicBezTo>
                    <a:pt x="3465" y="333"/>
                    <a:pt x="3237" y="481"/>
                    <a:pt x="3009" y="782"/>
                  </a:cubicBezTo>
                  <a:cubicBezTo>
                    <a:pt x="2745" y="1123"/>
                    <a:pt x="2462" y="1438"/>
                    <a:pt x="2090" y="1656"/>
                  </a:cubicBezTo>
                  <a:cubicBezTo>
                    <a:pt x="1926" y="1753"/>
                    <a:pt x="1798" y="1804"/>
                    <a:pt x="1692" y="1804"/>
                  </a:cubicBezTo>
                  <a:cubicBezTo>
                    <a:pt x="1522" y="1804"/>
                    <a:pt x="1411" y="1674"/>
                    <a:pt x="1312" y="1393"/>
                  </a:cubicBezTo>
                  <a:cubicBezTo>
                    <a:pt x="1209" y="1091"/>
                    <a:pt x="1164" y="769"/>
                    <a:pt x="1081" y="461"/>
                  </a:cubicBezTo>
                  <a:cubicBezTo>
                    <a:pt x="1007" y="174"/>
                    <a:pt x="831" y="0"/>
                    <a:pt x="5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/>
          <p:nvPr/>
        </p:nvSpPr>
        <p:spPr>
          <a:xfrm>
            <a:off x="-6875" y="3905800"/>
            <a:ext cx="599669" cy="253802"/>
          </a:xfrm>
          <a:custGeom>
            <a:avLst/>
            <a:gdLst/>
            <a:ahLst/>
            <a:cxnLst/>
            <a:rect l="l" t="t" r="r" b="b"/>
            <a:pathLst>
              <a:path w="6467" h="2737" extrusionOk="0">
                <a:moveTo>
                  <a:pt x="2526" y="1"/>
                </a:moveTo>
                <a:cubicBezTo>
                  <a:pt x="2323" y="1"/>
                  <a:pt x="2121" y="108"/>
                  <a:pt x="1890" y="324"/>
                </a:cubicBezTo>
                <a:cubicBezTo>
                  <a:pt x="1568" y="613"/>
                  <a:pt x="1273" y="915"/>
                  <a:pt x="983" y="1236"/>
                </a:cubicBezTo>
                <a:cubicBezTo>
                  <a:pt x="813" y="1431"/>
                  <a:pt x="633" y="1523"/>
                  <a:pt x="433" y="1523"/>
                </a:cubicBezTo>
                <a:cubicBezTo>
                  <a:pt x="316" y="1523"/>
                  <a:pt x="191" y="1491"/>
                  <a:pt x="58" y="1429"/>
                </a:cubicBezTo>
                <a:cubicBezTo>
                  <a:pt x="0" y="1860"/>
                  <a:pt x="0" y="2297"/>
                  <a:pt x="45" y="2734"/>
                </a:cubicBezTo>
                <a:cubicBezTo>
                  <a:pt x="80" y="2736"/>
                  <a:pt x="115" y="2736"/>
                  <a:pt x="150" y="2736"/>
                </a:cubicBezTo>
                <a:cubicBezTo>
                  <a:pt x="815" y="2736"/>
                  <a:pt x="1355" y="2446"/>
                  <a:pt x="1832" y="1976"/>
                </a:cubicBezTo>
                <a:cubicBezTo>
                  <a:pt x="2175" y="1636"/>
                  <a:pt x="2365" y="1470"/>
                  <a:pt x="2566" y="1470"/>
                </a:cubicBezTo>
                <a:cubicBezTo>
                  <a:pt x="2764" y="1470"/>
                  <a:pt x="2972" y="1631"/>
                  <a:pt x="3349" y="1943"/>
                </a:cubicBezTo>
                <a:cubicBezTo>
                  <a:pt x="3452" y="2033"/>
                  <a:pt x="3554" y="2117"/>
                  <a:pt x="3664" y="2188"/>
                </a:cubicBezTo>
                <a:cubicBezTo>
                  <a:pt x="3939" y="2345"/>
                  <a:pt x="4233" y="2439"/>
                  <a:pt x="4522" y="2439"/>
                </a:cubicBezTo>
                <a:cubicBezTo>
                  <a:pt x="4752" y="2439"/>
                  <a:pt x="4980" y="2379"/>
                  <a:pt x="5193" y="2246"/>
                </a:cubicBezTo>
                <a:cubicBezTo>
                  <a:pt x="5740" y="1905"/>
                  <a:pt x="6100" y="1352"/>
                  <a:pt x="6376" y="761"/>
                </a:cubicBezTo>
                <a:cubicBezTo>
                  <a:pt x="6440" y="613"/>
                  <a:pt x="6466" y="439"/>
                  <a:pt x="6350" y="304"/>
                </a:cubicBezTo>
                <a:cubicBezTo>
                  <a:pt x="6266" y="205"/>
                  <a:pt x="6164" y="172"/>
                  <a:pt x="6056" y="172"/>
                </a:cubicBezTo>
                <a:cubicBezTo>
                  <a:pt x="5982" y="172"/>
                  <a:pt x="5905" y="187"/>
                  <a:pt x="5830" y="208"/>
                </a:cubicBezTo>
                <a:cubicBezTo>
                  <a:pt x="5643" y="253"/>
                  <a:pt x="5515" y="394"/>
                  <a:pt x="5399" y="549"/>
                </a:cubicBezTo>
                <a:cubicBezTo>
                  <a:pt x="5277" y="722"/>
                  <a:pt x="5149" y="896"/>
                  <a:pt x="5007" y="1050"/>
                </a:cubicBezTo>
                <a:cubicBezTo>
                  <a:pt x="4776" y="1288"/>
                  <a:pt x="4622" y="1405"/>
                  <a:pt x="4466" y="1405"/>
                </a:cubicBezTo>
                <a:cubicBezTo>
                  <a:pt x="4318" y="1405"/>
                  <a:pt x="4168" y="1301"/>
                  <a:pt x="3947" y="1095"/>
                </a:cubicBezTo>
                <a:cubicBezTo>
                  <a:pt x="3670" y="844"/>
                  <a:pt x="3426" y="555"/>
                  <a:pt x="3150" y="304"/>
                </a:cubicBezTo>
                <a:cubicBezTo>
                  <a:pt x="2922" y="102"/>
                  <a:pt x="2723" y="1"/>
                  <a:pt x="252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" name="Google Shape;17;p2"/>
          <p:cNvGrpSpPr/>
          <p:nvPr/>
        </p:nvGrpSpPr>
        <p:grpSpPr>
          <a:xfrm>
            <a:off x="7903875" y="965663"/>
            <a:ext cx="895225" cy="596225"/>
            <a:chOff x="6168950" y="679775"/>
            <a:chExt cx="895225" cy="596225"/>
          </a:xfrm>
        </p:grpSpPr>
        <p:sp>
          <p:nvSpPr>
            <p:cNvPr id="18" name="Google Shape;18;p2"/>
            <p:cNvSpPr/>
            <p:nvPr/>
          </p:nvSpPr>
          <p:spPr>
            <a:xfrm>
              <a:off x="6536345" y="679775"/>
              <a:ext cx="170516" cy="162064"/>
            </a:xfrm>
            <a:custGeom>
              <a:avLst/>
              <a:gdLst/>
              <a:ahLst/>
              <a:cxnLst/>
              <a:rect l="l" t="t" r="r" b="b"/>
              <a:pathLst>
                <a:path w="2199" h="2090" extrusionOk="0">
                  <a:moveTo>
                    <a:pt x="1205" y="0"/>
                  </a:moveTo>
                  <a:cubicBezTo>
                    <a:pt x="564" y="0"/>
                    <a:pt x="0" y="513"/>
                    <a:pt x="0" y="1093"/>
                  </a:cubicBezTo>
                  <a:cubicBezTo>
                    <a:pt x="13" y="1649"/>
                    <a:pt x="463" y="2090"/>
                    <a:pt x="1016" y="2090"/>
                  </a:cubicBezTo>
                  <a:cubicBezTo>
                    <a:pt x="1020" y="2090"/>
                    <a:pt x="1024" y="2090"/>
                    <a:pt x="1028" y="2090"/>
                  </a:cubicBezTo>
                  <a:cubicBezTo>
                    <a:pt x="1607" y="2070"/>
                    <a:pt x="2198" y="1453"/>
                    <a:pt x="2192" y="875"/>
                  </a:cubicBezTo>
                  <a:cubicBezTo>
                    <a:pt x="2179" y="374"/>
                    <a:pt x="1787" y="14"/>
                    <a:pt x="1241" y="1"/>
                  </a:cubicBezTo>
                  <a:cubicBezTo>
                    <a:pt x="1229" y="0"/>
                    <a:pt x="1217" y="0"/>
                    <a:pt x="12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6331944" y="1074157"/>
              <a:ext cx="188971" cy="140972"/>
            </a:xfrm>
            <a:custGeom>
              <a:avLst/>
              <a:gdLst/>
              <a:ahLst/>
              <a:cxnLst/>
              <a:rect l="l" t="t" r="r" b="b"/>
              <a:pathLst>
                <a:path w="2437" h="1818" extrusionOk="0">
                  <a:moveTo>
                    <a:pt x="1615" y="0"/>
                  </a:moveTo>
                  <a:cubicBezTo>
                    <a:pt x="1553" y="0"/>
                    <a:pt x="1486" y="4"/>
                    <a:pt x="1415" y="12"/>
                  </a:cubicBezTo>
                  <a:cubicBezTo>
                    <a:pt x="1261" y="31"/>
                    <a:pt x="939" y="12"/>
                    <a:pt x="643" y="160"/>
                  </a:cubicBezTo>
                  <a:cubicBezTo>
                    <a:pt x="200" y="385"/>
                    <a:pt x="1" y="790"/>
                    <a:pt x="142" y="1201"/>
                  </a:cubicBezTo>
                  <a:cubicBezTo>
                    <a:pt x="271" y="1578"/>
                    <a:pt x="628" y="1818"/>
                    <a:pt x="1010" y="1818"/>
                  </a:cubicBezTo>
                  <a:cubicBezTo>
                    <a:pt x="1104" y="1818"/>
                    <a:pt x="1199" y="1803"/>
                    <a:pt x="1293" y="1773"/>
                  </a:cubicBezTo>
                  <a:cubicBezTo>
                    <a:pt x="1653" y="1664"/>
                    <a:pt x="1961" y="1432"/>
                    <a:pt x="2173" y="1117"/>
                  </a:cubicBezTo>
                  <a:cubicBezTo>
                    <a:pt x="2328" y="892"/>
                    <a:pt x="2437" y="648"/>
                    <a:pt x="2295" y="372"/>
                  </a:cubicBezTo>
                  <a:cubicBezTo>
                    <a:pt x="2169" y="126"/>
                    <a:pt x="1969" y="0"/>
                    <a:pt x="16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6749121" y="974359"/>
              <a:ext cx="148571" cy="140662"/>
            </a:xfrm>
            <a:custGeom>
              <a:avLst/>
              <a:gdLst/>
              <a:ahLst/>
              <a:cxnLst/>
              <a:rect l="l" t="t" r="r" b="b"/>
              <a:pathLst>
                <a:path w="1916" h="1814" extrusionOk="0">
                  <a:moveTo>
                    <a:pt x="997" y="0"/>
                  </a:moveTo>
                  <a:cubicBezTo>
                    <a:pt x="451" y="0"/>
                    <a:pt x="1" y="425"/>
                    <a:pt x="7" y="932"/>
                  </a:cubicBezTo>
                  <a:cubicBezTo>
                    <a:pt x="26" y="1402"/>
                    <a:pt x="399" y="1781"/>
                    <a:pt x="868" y="1813"/>
                  </a:cubicBezTo>
                  <a:cubicBezTo>
                    <a:pt x="878" y="1813"/>
                    <a:pt x="888" y="1814"/>
                    <a:pt x="899" y="1814"/>
                  </a:cubicBezTo>
                  <a:cubicBezTo>
                    <a:pt x="1421" y="1814"/>
                    <a:pt x="1916" y="1327"/>
                    <a:pt x="1903" y="810"/>
                  </a:cubicBezTo>
                  <a:cubicBezTo>
                    <a:pt x="1890" y="354"/>
                    <a:pt x="1498" y="0"/>
                    <a:pt x="9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6877221" y="721105"/>
              <a:ext cx="167569" cy="136785"/>
            </a:xfrm>
            <a:custGeom>
              <a:avLst/>
              <a:gdLst/>
              <a:ahLst/>
              <a:cxnLst/>
              <a:rect l="l" t="t" r="r" b="b"/>
              <a:pathLst>
                <a:path w="2161" h="1764" extrusionOk="0">
                  <a:moveTo>
                    <a:pt x="1392" y="0"/>
                  </a:moveTo>
                  <a:cubicBezTo>
                    <a:pt x="1295" y="0"/>
                    <a:pt x="1193" y="19"/>
                    <a:pt x="1087" y="53"/>
                  </a:cubicBezTo>
                  <a:cubicBezTo>
                    <a:pt x="836" y="143"/>
                    <a:pt x="605" y="284"/>
                    <a:pt x="412" y="464"/>
                  </a:cubicBezTo>
                  <a:cubicBezTo>
                    <a:pt x="193" y="663"/>
                    <a:pt x="0" y="901"/>
                    <a:pt x="142" y="1235"/>
                  </a:cubicBezTo>
                  <a:cubicBezTo>
                    <a:pt x="291" y="1572"/>
                    <a:pt x="543" y="1763"/>
                    <a:pt x="793" y="1763"/>
                  </a:cubicBezTo>
                  <a:cubicBezTo>
                    <a:pt x="801" y="1763"/>
                    <a:pt x="809" y="1763"/>
                    <a:pt x="817" y="1762"/>
                  </a:cubicBezTo>
                  <a:cubicBezTo>
                    <a:pt x="1389" y="1737"/>
                    <a:pt x="1710" y="1531"/>
                    <a:pt x="1954" y="1184"/>
                  </a:cubicBezTo>
                  <a:cubicBezTo>
                    <a:pt x="2160" y="888"/>
                    <a:pt x="2160" y="599"/>
                    <a:pt x="1942" y="297"/>
                  </a:cubicBezTo>
                  <a:cubicBezTo>
                    <a:pt x="1791" y="89"/>
                    <a:pt x="1605" y="0"/>
                    <a:pt x="13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6504940" y="875182"/>
              <a:ext cx="170516" cy="132753"/>
            </a:xfrm>
            <a:custGeom>
              <a:avLst/>
              <a:gdLst/>
              <a:ahLst/>
              <a:cxnLst/>
              <a:rect l="l" t="t" r="r" b="b"/>
              <a:pathLst>
                <a:path w="2199" h="1712" extrusionOk="0">
                  <a:moveTo>
                    <a:pt x="1419" y="0"/>
                  </a:moveTo>
                  <a:cubicBezTo>
                    <a:pt x="1319" y="0"/>
                    <a:pt x="1215" y="13"/>
                    <a:pt x="1112" y="33"/>
                  </a:cubicBezTo>
                  <a:cubicBezTo>
                    <a:pt x="900" y="71"/>
                    <a:pt x="701" y="148"/>
                    <a:pt x="521" y="264"/>
                  </a:cubicBezTo>
                  <a:cubicBezTo>
                    <a:pt x="219" y="457"/>
                    <a:pt x="0" y="720"/>
                    <a:pt x="122" y="1125"/>
                  </a:cubicBezTo>
                  <a:cubicBezTo>
                    <a:pt x="231" y="1485"/>
                    <a:pt x="546" y="1704"/>
                    <a:pt x="971" y="1710"/>
                  </a:cubicBezTo>
                  <a:cubicBezTo>
                    <a:pt x="986" y="1711"/>
                    <a:pt x="1002" y="1711"/>
                    <a:pt x="1018" y="1711"/>
                  </a:cubicBezTo>
                  <a:cubicBezTo>
                    <a:pt x="1297" y="1711"/>
                    <a:pt x="1567" y="1603"/>
                    <a:pt x="1768" y="1408"/>
                  </a:cubicBezTo>
                  <a:cubicBezTo>
                    <a:pt x="2076" y="1138"/>
                    <a:pt x="2198" y="624"/>
                    <a:pt x="2025" y="328"/>
                  </a:cubicBezTo>
                  <a:cubicBezTo>
                    <a:pt x="1876" y="75"/>
                    <a:pt x="1657" y="0"/>
                    <a:pt x="14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6168950" y="940473"/>
              <a:ext cx="157101" cy="136785"/>
            </a:xfrm>
            <a:custGeom>
              <a:avLst/>
              <a:gdLst/>
              <a:ahLst/>
              <a:cxnLst/>
              <a:rect l="l" t="t" r="r" b="b"/>
              <a:pathLst>
                <a:path w="2026" h="1764" extrusionOk="0">
                  <a:moveTo>
                    <a:pt x="1171" y="0"/>
                  </a:moveTo>
                  <a:cubicBezTo>
                    <a:pt x="734" y="39"/>
                    <a:pt x="374" y="245"/>
                    <a:pt x="162" y="656"/>
                  </a:cubicBezTo>
                  <a:cubicBezTo>
                    <a:pt x="1" y="971"/>
                    <a:pt x="72" y="1363"/>
                    <a:pt x="342" y="1601"/>
                  </a:cubicBezTo>
                  <a:cubicBezTo>
                    <a:pt x="485" y="1712"/>
                    <a:pt x="635" y="1764"/>
                    <a:pt x="783" y="1764"/>
                  </a:cubicBezTo>
                  <a:cubicBezTo>
                    <a:pt x="934" y="1764"/>
                    <a:pt x="1083" y="1711"/>
                    <a:pt x="1222" y="1614"/>
                  </a:cubicBezTo>
                  <a:cubicBezTo>
                    <a:pt x="1415" y="1479"/>
                    <a:pt x="1556" y="1273"/>
                    <a:pt x="1724" y="1106"/>
                  </a:cubicBezTo>
                  <a:cubicBezTo>
                    <a:pt x="1929" y="900"/>
                    <a:pt x="2026" y="656"/>
                    <a:pt x="1903" y="386"/>
                  </a:cubicBezTo>
                  <a:cubicBezTo>
                    <a:pt x="1768" y="71"/>
                    <a:pt x="1486" y="7"/>
                    <a:pt x="11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6624588" y="1152630"/>
              <a:ext cx="116624" cy="123370"/>
            </a:xfrm>
            <a:custGeom>
              <a:avLst/>
              <a:gdLst/>
              <a:ahLst/>
              <a:cxnLst/>
              <a:rect l="l" t="t" r="r" b="b"/>
              <a:pathLst>
                <a:path w="1504" h="1591" extrusionOk="0">
                  <a:moveTo>
                    <a:pt x="891" y="0"/>
                  </a:moveTo>
                  <a:cubicBezTo>
                    <a:pt x="445" y="0"/>
                    <a:pt x="0" y="452"/>
                    <a:pt x="13" y="909"/>
                  </a:cubicBezTo>
                  <a:cubicBezTo>
                    <a:pt x="19" y="1269"/>
                    <a:pt x="295" y="1564"/>
                    <a:pt x="655" y="1590"/>
                  </a:cubicBezTo>
                  <a:cubicBezTo>
                    <a:pt x="663" y="1591"/>
                    <a:pt x="671" y="1591"/>
                    <a:pt x="678" y="1591"/>
                  </a:cubicBezTo>
                  <a:cubicBezTo>
                    <a:pt x="1064" y="1591"/>
                    <a:pt x="1491" y="1119"/>
                    <a:pt x="1497" y="677"/>
                  </a:cubicBezTo>
                  <a:cubicBezTo>
                    <a:pt x="1504" y="330"/>
                    <a:pt x="1253" y="28"/>
                    <a:pt x="945" y="3"/>
                  </a:cubicBezTo>
                  <a:cubicBezTo>
                    <a:pt x="927" y="1"/>
                    <a:pt x="909" y="0"/>
                    <a:pt x="8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49955" y="1154801"/>
              <a:ext cx="114220" cy="103209"/>
            </a:xfrm>
            <a:custGeom>
              <a:avLst/>
              <a:gdLst/>
              <a:ahLst/>
              <a:cxnLst/>
              <a:rect l="l" t="t" r="r" b="b"/>
              <a:pathLst>
                <a:path w="1473" h="1331" extrusionOk="0">
                  <a:moveTo>
                    <a:pt x="894" y="0"/>
                  </a:moveTo>
                  <a:cubicBezTo>
                    <a:pt x="534" y="7"/>
                    <a:pt x="1" y="502"/>
                    <a:pt x="20" y="810"/>
                  </a:cubicBezTo>
                  <a:cubicBezTo>
                    <a:pt x="39" y="1096"/>
                    <a:pt x="346" y="1331"/>
                    <a:pt x="700" y="1331"/>
                  </a:cubicBezTo>
                  <a:cubicBezTo>
                    <a:pt x="705" y="1331"/>
                    <a:pt x="710" y="1331"/>
                    <a:pt x="714" y="1331"/>
                  </a:cubicBezTo>
                  <a:cubicBezTo>
                    <a:pt x="1132" y="1324"/>
                    <a:pt x="1473" y="977"/>
                    <a:pt x="1460" y="559"/>
                  </a:cubicBezTo>
                  <a:cubicBezTo>
                    <a:pt x="1447" y="251"/>
                    <a:pt x="1203" y="7"/>
                    <a:pt x="8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" name="Google Shape;26;p2"/>
          <p:cNvSpPr/>
          <p:nvPr/>
        </p:nvSpPr>
        <p:spPr>
          <a:xfrm>
            <a:off x="-3679" y="4387265"/>
            <a:ext cx="395405" cy="768782"/>
          </a:xfrm>
          <a:custGeom>
            <a:avLst/>
            <a:gdLst/>
            <a:ahLst/>
            <a:cxnLst/>
            <a:rect l="l" t="t" r="r" b="b"/>
            <a:pathLst>
              <a:path w="11075" h="21533" extrusionOk="0">
                <a:moveTo>
                  <a:pt x="0" y="0"/>
                </a:moveTo>
                <a:lnTo>
                  <a:pt x="0" y="21533"/>
                </a:lnTo>
                <a:lnTo>
                  <a:pt x="8356" y="21533"/>
                </a:lnTo>
                <a:cubicBezTo>
                  <a:pt x="9127" y="20035"/>
                  <a:pt x="9873" y="18531"/>
                  <a:pt x="10310" y="16886"/>
                </a:cubicBezTo>
                <a:cubicBezTo>
                  <a:pt x="10554" y="15954"/>
                  <a:pt x="10689" y="15009"/>
                  <a:pt x="10824" y="14058"/>
                </a:cubicBezTo>
                <a:cubicBezTo>
                  <a:pt x="11075" y="12335"/>
                  <a:pt x="10901" y="10580"/>
                  <a:pt x="10316" y="8935"/>
                </a:cubicBezTo>
                <a:cubicBezTo>
                  <a:pt x="9558" y="6788"/>
                  <a:pt x="8189" y="5085"/>
                  <a:pt x="6460" y="3619"/>
                </a:cubicBezTo>
                <a:cubicBezTo>
                  <a:pt x="4634" y="2083"/>
                  <a:pt x="2513" y="1074"/>
                  <a:pt x="392" y="58"/>
                </a:cubicBezTo>
                <a:cubicBezTo>
                  <a:pt x="276" y="0"/>
                  <a:pt x="135" y="20"/>
                  <a:pt x="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2"/>
          <p:cNvSpPr/>
          <p:nvPr/>
        </p:nvSpPr>
        <p:spPr>
          <a:xfrm rot="4381075">
            <a:off x="469136" y="425175"/>
            <a:ext cx="530563" cy="809394"/>
          </a:xfrm>
          <a:custGeom>
            <a:avLst/>
            <a:gdLst/>
            <a:ahLst/>
            <a:cxnLst/>
            <a:rect l="l" t="t" r="r" b="b"/>
            <a:pathLst>
              <a:path w="14861" h="22671" extrusionOk="0">
                <a:moveTo>
                  <a:pt x="4364" y="0"/>
                </a:moveTo>
                <a:cubicBezTo>
                  <a:pt x="3873" y="0"/>
                  <a:pt x="3387" y="163"/>
                  <a:pt x="2899" y="524"/>
                </a:cubicBezTo>
                <a:cubicBezTo>
                  <a:pt x="958" y="1938"/>
                  <a:pt x="0" y="3815"/>
                  <a:pt x="58" y="6354"/>
                </a:cubicBezTo>
                <a:cubicBezTo>
                  <a:pt x="7" y="7074"/>
                  <a:pt x="168" y="7909"/>
                  <a:pt x="341" y="8751"/>
                </a:cubicBezTo>
                <a:cubicBezTo>
                  <a:pt x="740" y="10686"/>
                  <a:pt x="1582" y="12441"/>
                  <a:pt x="2514" y="14157"/>
                </a:cubicBezTo>
                <a:cubicBezTo>
                  <a:pt x="3626" y="16194"/>
                  <a:pt x="4975" y="18103"/>
                  <a:pt x="6537" y="19826"/>
                </a:cubicBezTo>
                <a:cubicBezTo>
                  <a:pt x="7913" y="21336"/>
                  <a:pt x="9719" y="22159"/>
                  <a:pt x="11686" y="22558"/>
                </a:cubicBezTo>
                <a:cubicBezTo>
                  <a:pt x="12031" y="22629"/>
                  <a:pt x="12388" y="22670"/>
                  <a:pt x="12748" y="22670"/>
                </a:cubicBezTo>
                <a:cubicBezTo>
                  <a:pt x="13165" y="22670"/>
                  <a:pt x="13586" y="22615"/>
                  <a:pt x="13993" y="22487"/>
                </a:cubicBezTo>
                <a:cubicBezTo>
                  <a:pt x="14655" y="22275"/>
                  <a:pt x="14842" y="21992"/>
                  <a:pt x="14855" y="21317"/>
                </a:cubicBezTo>
                <a:cubicBezTo>
                  <a:pt x="14861" y="20906"/>
                  <a:pt x="14720" y="20533"/>
                  <a:pt x="14578" y="20160"/>
                </a:cubicBezTo>
                <a:cubicBezTo>
                  <a:pt x="14019" y="18682"/>
                  <a:pt x="13164" y="17345"/>
                  <a:pt x="12438" y="15950"/>
                </a:cubicBezTo>
                <a:cubicBezTo>
                  <a:pt x="11596" y="14318"/>
                  <a:pt x="10587" y="12769"/>
                  <a:pt x="10117" y="10956"/>
                </a:cubicBezTo>
                <a:cubicBezTo>
                  <a:pt x="9790" y="9690"/>
                  <a:pt x="9378" y="8430"/>
                  <a:pt x="9410" y="7119"/>
                </a:cubicBezTo>
                <a:cubicBezTo>
                  <a:pt x="9449" y="5608"/>
                  <a:pt x="8986" y="4284"/>
                  <a:pt x="8253" y="3018"/>
                </a:cubicBezTo>
                <a:cubicBezTo>
                  <a:pt x="7636" y="1945"/>
                  <a:pt x="6865" y="993"/>
                  <a:pt x="5740" y="389"/>
                </a:cubicBezTo>
                <a:cubicBezTo>
                  <a:pt x="5274" y="139"/>
                  <a:pt x="4817" y="0"/>
                  <a:pt x="436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2"/>
          <p:cNvSpPr/>
          <p:nvPr/>
        </p:nvSpPr>
        <p:spPr>
          <a:xfrm>
            <a:off x="2189775" y="537200"/>
            <a:ext cx="793585" cy="217039"/>
          </a:xfrm>
          <a:custGeom>
            <a:avLst/>
            <a:gdLst/>
            <a:ahLst/>
            <a:cxnLst/>
            <a:rect l="l" t="t" r="r" b="b"/>
            <a:pathLst>
              <a:path w="14739" h="4031" extrusionOk="0">
                <a:moveTo>
                  <a:pt x="13966" y="0"/>
                </a:moveTo>
                <a:cubicBezTo>
                  <a:pt x="13592" y="0"/>
                  <a:pt x="13359" y="199"/>
                  <a:pt x="13267" y="574"/>
                </a:cubicBezTo>
                <a:cubicBezTo>
                  <a:pt x="13151" y="1069"/>
                  <a:pt x="13080" y="1570"/>
                  <a:pt x="12920" y="2046"/>
                </a:cubicBezTo>
                <a:cubicBezTo>
                  <a:pt x="12805" y="2381"/>
                  <a:pt x="12651" y="2523"/>
                  <a:pt x="12416" y="2523"/>
                </a:cubicBezTo>
                <a:cubicBezTo>
                  <a:pt x="12296" y="2523"/>
                  <a:pt x="12155" y="2486"/>
                  <a:pt x="11988" y="2419"/>
                </a:cubicBezTo>
                <a:cubicBezTo>
                  <a:pt x="11370" y="2168"/>
                  <a:pt x="11068" y="1615"/>
                  <a:pt x="10715" y="1133"/>
                </a:cubicBezTo>
                <a:cubicBezTo>
                  <a:pt x="10470" y="803"/>
                  <a:pt x="10221" y="629"/>
                  <a:pt x="9859" y="629"/>
                </a:cubicBezTo>
                <a:cubicBezTo>
                  <a:pt x="9812" y="629"/>
                  <a:pt x="9763" y="632"/>
                  <a:pt x="9712" y="638"/>
                </a:cubicBezTo>
                <a:cubicBezTo>
                  <a:pt x="9237" y="696"/>
                  <a:pt x="8934" y="959"/>
                  <a:pt x="8787" y="1409"/>
                </a:cubicBezTo>
                <a:cubicBezTo>
                  <a:pt x="8722" y="1615"/>
                  <a:pt x="8645" y="1814"/>
                  <a:pt x="8555" y="2007"/>
                </a:cubicBezTo>
                <a:cubicBezTo>
                  <a:pt x="8373" y="2379"/>
                  <a:pt x="8246" y="2551"/>
                  <a:pt x="8077" y="2551"/>
                </a:cubicBezTo>
                <a:cubicBezTo>
                  <a:pt x="7935" y="2551"/>
                  <a:pt x="7765" y="2431"/>
                  <a:pt x="7508" y="2206"/>
                </a:cubicBezTo>
                <a:cubicBezTo>
                  <a:pt x="7025" y="1776"/>
                  <a:pt x="6691" y="1223"/>
                  <a:pt x="6241" y="767"/>
                </a:cubicBezTo>
                <a:cubicBezTo>
                  <a:pt x="5940" y="465"/>
                  <a:pt x="5672" y="314"/>
                  <a:pt x="5400" y="314"/>
                </a:cubicBezTo>
                <a:cubicBezTo>
                  <a:pt x="5145" y="314"/>
                  <a:pt x="4885" y="447"/>
                  <a:pt x="4589" y="715"/>
                </a:cubicBezTo>
                <a:cubicBezTo>
                  <a:pt x="4255" y="1024"/>
                  <a:pt x="3947" y="1358"/>
                  <a:pt x="3625" y="1679"/>
                </a:cubicBezTo>
                <a:cubicBezTo>
                  <a:pt x="3162" y="2142"/>
                  <a:pt x="2901" y="2380"/>
                  <a:pt x="2670" y="2380"/>
                </a:cubicBezTo>
                <a:cubicBezTo>
                  <a:pt x="2417" y="2380"/>
                  <a:pt x="2200" y="2094"/>
                  <a:pt x="1793" y="1506"/>
                </a:cubicBezTo>
                <a:cubicBezTo>
                  <a:pt x="1594" y="1223"/>
                  <a:pt x="1446" y="902"/>
                  <a:pt x="1170" y="677"/>
                </a:cubicBezTo>
                <a:cubicBezTo>
                  <a:pt x="1042" y="575"/>
                  <a:pt x="866" y="522"/>
                  <a:pt x="691" y="522"/>
                </a:cubicBezTo>
                <a:cubicBezTo>
                  <a:pt x="514" y="522"/>
                  <a:pt x="338" y="576"/>
                  <a:pt x="219" y="690"/>
                </a:cubicBezTo>
                <a:cubicBezTo>
                  <a:pt x="0" y="895"/>
                  <a:pt x="103" y="1127"/>
                  <a:pt x="206" y="1352"/>
                </a:cubicBezTo>
                <a:cubicBezTo>
                  <a:pt x="489" y="1962"/>
                  <a:pt x="855" y="2521"/>
                  <a:pt x="1298" y="3023"/>
                </a:cubicBezTo>
                <a:cubicBezTo>
                  <a:pt x="1643" y="3416"/>
                  <a:pt x="2163" y="3693"/>
                  <a:pt x="2732" y="3693"/>
                </a:cubicBezTo>
                <a:cubicBezTo>
                  <a:pt x="3046" y="3693"/>
                  <a:pt x="3374" y="3609"/>
                  <a:pt x="3696" y="3415"/>
                </a:cubicBezTo>
                <a:cubicBezTo>
                  <a:pt x="4043" y="3203"/>
                  <a:pt x="4268" y="2856"/>
                  <a:pt x="4641" y="2688"/>
                </a:cubicBezTo>
                <a:cubicBezTo>
                  <a:pt x="4922" y="2557"/>
                  <a:pt x="5039" y="2147"/>
                  <a:pt x="5369" y="2147"/>
                </a:cubicBezTo>
                <a:cubicBezTo>
                  <a:pt x="5379" y="2147"/>
                  <a:pt x="5389" y="2148"/>
                  <a:pt x="5399" y="2149"/>
                </a:cubicBezTo>
                <a:cubicBezTo>
                  <a:pt x="5753" y="2168"/>
                  <a:pt x="5804" y="2598"/>
                  <a:pt x="6036" y="2817"/>
                </a:cubicBezTo>
                <a:cubicBezTo>
                  <a:pt x="6563" y="3331"/>
                  <a:pt x="7128" y="3788"/>
                  <a:pt x="7835" y="3974"/>
                </a:cubicBezTo>
                <a:cubicBezTo>
                  <a:pt x="7978" y="4013"/>
                  <a:pt x="8114" y="4031"/>
                  <a:pt x="8242" y="4031"/>
                </a:cubicBezTo>
                <a:cubicBezTo>
                  <a:pt x="8842" y="4031"/>
                  <a:pt x="9293" y="3640"/>
                  <a:pt x="9674" y="3132"/>
                </a:cubicBezTo>
                <a:cubicBezTo>
                  <a:pt x="9843" y="2904"/>
                  <a:pt x="9924" y="2802"/>
                  <a:pt x="10029" y="2802"/>
                </a:cubicBezTo>
                <a:cubicBezTo>
                  <a:pt x="10122" y="2802"/>
                  <a:pt x="10236" y="2884"/>
                  <a:pt x="10451" y="3029"/>
                </a:cubicBezTo>
                <a:cubicBezTo>
                  <a:pt x="10987" y="3396"/>
                  <a:pt x="11492" y="3848"/>
                  <a:pt x="12189" y="3848"/>
                </a:cubicBezTo>
                <a:cubicBezTo>
                  <a:pt x="12261" y="3848"/>
                  <a:pt x="12335" y="3843"/>
                  <a:pt x="12412" y="3833"/>
                </a:cubicBezTo>
                <a:cubicBezTo>
                  <a:pt x="12511" y="3847"/>
                  <a:pt x="12608" y="3855"/>
                  <a:pt x="12701" y="3855"/>
                </a:cubicBezTo>
                <a:cubicBezTo>
                  <a:pt x="13258" y="3855"/>
                  <a:pt x="13702" y="3593"/>
                  <a:pt x="14038" y="3087"/>
                </a:cubicBezTo>
                <a:cubicBezTo>
                  <a:pt x="14494" y="2393"/>
                  <a:pt x="14616" y="1602"/>
                  <a:pt x="14694" y="805"/>
                </a:cubicBezTo>
                <a:cubicBezTo>
                  <a:pt x="14739" y="304"/>
                  <a:pt x="14462" y="15"/>
                  <a:pt x="14019" y="2"/>
                </a:cubicBezTo>
                <a:cubicBezTo>
                  <a:pt x="14001" y="1"/>
                  <a:pt x="13983" y="0"/>
                  <a:pt x="1396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2"/>
          <p:cNvSpPr/>
          <p:nvPr/>
        </p:nvSpPr>
        <p:spPr>
          <a:xfrm>
            <a:off x="8541111" y="-6"/>
            <a:ext cx="609784" cy="811228"/>
          </a:xfrm>
          <a:custGeom>
            <a:avLst/>
            <a:gdLst/>
            <a:ahLst/>
            <a:cxnLst/>
            <a:rect l="l" t="t" r="r" b="b"/>
            <a:pathLst>
              <a:path w="8948" h="11904" extrusionOk="0">
                <a:moveTo>
                  <a:pt x="3806" y="0"/>
                </a:moveTo>
                <a:cubicBezTo>
                  <a:pt x="3240" y="771"/>
                  <a:pt x="2578" y="1465"/>
                  <a:pt x="2071" y="2282"/>
                </a:cubicBezTo>
                <a:cubicBezTo>
                  <a:pt x="631" y="4602"/>
                  <a:pt x="1" y="7051"/>
                  <a:pt x="740" y="9757"/>
                </a:cubicBezTo>
                <a:cubicBezTo>
                  <a:pt x="1061" y="10920"/>
                  <a:pt x="2064" y="11762"/>
                  <a:pt x="3266" y="11878"/>
                </a:cubicBezTo>
                <a:cubicBezTo>
                  <a:pt x="3467" y="11895"/>
                  <a:pt x="3669" y="11904"/>
                  <a:pt x="3871" y="11904"/>
                </a:cubicBezTo>
                <a:cubicBezTo>
                  <a:pt x="4576" y="11904"/>
                  <a:pt x="5278" y="11799"/>
                  <a:pt x="5953" y="11589"/>
                </a:cubicBezTo>
                <a:cubicBezTo>
                  <a:pt x="7110" y="11235"/>
                  <a:pt x="8035" y="10535"/>
                  <a:pt x="8948" y="9802"/>
                </a:cubicBezTo>
                <a:lnTo>
                  <a:pt x="894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" name="Google Shape;30;p2"/>
          <p:cNvGrpSpPr/>
          <p:nvPr/>
        </p:nvGrpSpPr>
        <p:grpSpPr>
          <a:xfrm rot="1236532" flipH="1">
            <a:off x="4230999" y="648684"/>
            <a:ext cx="1000930" cy="840687"/>
            <a:chOff x="1648650" y="1064850"/>
            <a:chExt cx="691625" cy="580900"/>
          </a:xfrm>
        </p:grpSpPr>
        <p:sp>
          <p:nvSpPr>
            <p:cNvPr id="31" name="Google Shape;31;p2"/>
            <p:cNvSpPr/>
            <p:nvPr/>
          </p:nvSpPr>
          <p:spPr>
            <a:xfrm>
              <a:off x="2267450" y="1209500"/>
              <a:ext cx="72825" cy="117900"/>
            </a:xfrm>
            <a:custGeom>
              <a:avLst/>
              <a:gdLst/>
              <a:ahLst/>
              <a:cxnLst/>
              <a:rect l="l" t="t" r="r" b="b"/>
              <a:pathLst>
                <a:path w="2913" h="4716" extrusionOk="0">
                  <a:moveTo>
                    <a:pt x="802" y="0"/>
                  </a:moveTo>
                  <a:cubicBezTo>
                    <a:pt x="679" y="0"/>
                    <a:pt x="557" y="34"/>
                    <a:pt x="438" y="101"/>
                  </a:cubicBezTo>
                  <a:cubicBezTo>
                    <a:pt x="58" y="313"/>
                    <a:pt x="1" y="500"/>
                    <a:pt x="226" y="1059"/>
                  </a:cubicBezTo>
                  <a:cubicBezTo>
                    <a:pt x="566" y="1908"/>
                    <a:pt x="856" y="2762"/>
                    <a:pt x="1138" y="3630"/>
                  </a:cubicBezTo>
                  <a:cubicBezTo>
                    <a:pt x="1248" y="3990"/>
                    <a:pt x="1466" y="4311"/>
                    <a:pt x="1775" y="4536"/>
                  </a:cubicBezTo>
                  <a:cubicBezTo>
                    <a:pt x="1925" y="4654"/>
                    <a:pt x="2106" y="4716"/>
                    <a:pt x="2290" y="4716"/>
                  </a:cubicBezTo>
                  <a:cubicBezTo>
                    <a:pt x="2398" y="4716"/>
                    <a:pt x="2506" y="4695"/>
                    <a:pt x="2610" y="4652"/>
                  </a:cubicBezTo>
                  <a:cubicBezTo>
                    <a:pt x="2912" y="4536"/>
                    <a:pt x="2816" y="4260"/>
                    <a:pt x="2854" y="3868"/>
                  </a:cubicBezTo>
                  <a:cubicBezTo>
                    <a:pt x="2585" y="2769"/>
                    <a:pt x="2250" y="1535"/>
                    <a:pt x="1543" y="436"/>
                  </a:cubicBezTo>
                  <a:cubicBezTo>
                    <a:pt x="1518" y="391"/>
                    <a:pt x="1479" y="352"/>
                    <a:pt x="1440" y="313"/>
                  </a:cubicBezTo>
                  <a:cubicBezTo>
                    <a:pt x="1236" y="105"/>
                    <a:pt x="1018" y="0"/>
                    <a:pt x="8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1931450" y="1465550"/>
              <a:ext cx="70700" cy="122950"/>
            </a:xfrm>
            <a:custGeom>
              <a:avLst/>
              <a:gdLst/>
              <a:ahLst/>
              <a:cxnLst/>
              <a:rect l="l" t="t" r="r" b="b"/>
              <a:pathLst>
                <a:path w="2828" h="4918" extrusionOk="0">
                  <a:moveTo>
                    <a:pt x="713" y="1"/>
                  </a:moveTo>
                  <a:cubicBezTo>
                    <a:pt x="628" y="1"/>
                    <a:pt x="534" y="28"/>
                    <a:pt x="425" y="92"/>
                  </a:cubicBezTo>
                  <a:cubicBezTo>
                    <a:pt x="110" y="272"/>
                    <a:pt x="1" y="510"/>
                    <a:pt x="116" y="812"/>
                  </a:cubicBezTo>
                  <a:cubicBezTo>
                    <a:pt x="553" y="1982"/>
                    <a:pt x="1035" y="3132"/>
                    <a:pt x="1466" y="4302"/>
                  </a:cubicBezTo>
                  <a:cubicBezTo>
                    <a:pt x="1620" y="4733"/>
                    <a:pt x="1961" y="4803"/>
                    <a:pt x="2321" y="4893"/>
                  </a:cubicBezTo>
                  <a:cubicBezTo>
                    <a:pt x="2389" y="4910"/>
                    <a:pt x="2449" y="4918"/>
                    <a:pt x="2503" y="4918"/>
                  </a:cubicBezTo>
                  <a:cubicBezTo>
                    <a:pt x="2724" y="4918"/>
                    <a:pt x="2827" y="4777"/>
                    <a:pt x="2822" y="4482"/>
                  </a:cubicBezTo>
                  <a:cubicBezTo>
                    <a:pt x="2777" y="4276"/>
                    <a:pt x="2764" y="4058"/>
                    <a:pt x="2687" y="3859"/>
                  </a:cubicBezTo>
                  <a:cubicBezTo>
                    <a:pt x="2282" y="2792"/>
                    <a:pt x="1871" y="1725"/>
                    <a:pt x="1453" y="664"/>
                  </a:cubicBezTo>
                  <a:cubicBezTo>
                    <a:pt x="1376" y="491"/>
                    <a:pt x="1267" y="343"/>
                    <a:pt x="1132" y="214"/>
                  </a:cubicBezTo>
                  <a:cubicBezTo>
                    <a:pt x="1002" y="96"/>
                    <a:pt x="874" y="1"/>
                    <a:pt x="7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1790525" y="1371825"/>
              <a:ext cx="83275" cy="110675"/>
            </a:xfrm>
            <a:custGeom>
              <a:avLst/>
              <a:gdLst/>
              <a:ahLst/>
              <a:cxnLst/>
              <a:rect l="l" t="t" r="r" b="b"/>
              <a:pathLst>
                <a:path w="3331" h="4427" extrusionOk="0">
                  <a:moveTo>
                    <a:pt x="836" y="1"/>
                  </a:moveTo>
                  <a:cubicBezTo>
                    <a:pt x="715" y="1"/>
                    <a:pt x="573" y="67"/>
                    <a:pt x="367" y="184"/>
                  </a:cubicBezTo>
                  <a:cubicBezTo>
                    <a:pt x="1" y="383"/>
                    <a:pt x="65" y="647"/>
                    <a:pt x="226" y="917"/>
                  </a:cubicBezTo>
                  <a:cubicBezTo>
                    <a:pt x="785" y="1881"/>
                    <a:pt x="1357" y="2838"/>
                    <a:pt x="1942" y="3796"/>
                  </a:cubicBezTo>
                  <a:cubicBezTo>
                    <a:pt x="2141" y="4124"/>
                    <a:pt x="2469" y="4310"/>
                    <a:pt x="2848" y="4394"/>
                  </a:cubicBezTo>
                  <a:cubicBezTo>
                    <a:pt x="2935" y="4415"/>
                    <a:pt x="3008" y="4426"/>
                    <a:pt x="3069" y="4426"/>
                  </a:cubicBezTo>
                  <a:cubicBezTo>
                    <a:pt x="3266" y="4426"/>
                    <a:pt x="3330" y="4306"/>
                    <a:pt x="3330" y="4021"/>
                  </a:cubicBezTo>
                  <a:cubicBezTo>
                    <a:pt x="3330" y="3828"/>
                    <a:pt x="3292" y="3648"/>
                    <a:pt x="3208" y="3475"/>
                  </a:cubicBezTo>
                  <a:cubicBezTo>
                    <a:pt x="2617" y="2376"/>
                    <a:pt x="1955" y="1315"/>
                    <a:pt x="1235" y="293"/>
                  </a:cubicBezTo>
                  <a:cubicBezTo>
                    <a:pt x="1087" y="90"/>
                    <a:pt x="975" y="1"/>
                    <a:pt x="8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2120275" y="1537450"/>
              <a:ext cx="62675" cy="108300"/>
            </a:xfrm>
            <a:custGeom>
              <a:avLst/>
              <a:gdLst/>
              <a:ahLst/>
              <a:cxnLst/>
              <a:rect l="l" t="t" r="r" b="b"/>
              <a:pathLst>
                <a:path w="2507" h="4332" extrusionOk="0">
                  <a:moveTo>
                    <a:pt x="632" y="0"/>
                  </a:moveTo>
                  <a:cubicBezTo>
                    <a:pt x="436" y="0"/>
                    <a:pt x="274" y="146"/>
                    <a:pt x="116" y="436"/>
                  </a:cubicBezTo>
                  <a:cubicBezTo>
                    <a:pt x="0" y="655"/>
                    <a:pt x="64" y="854"/>
                    <a:pt x="167" y="1040"/>
                  </a:cubicBezTo>
                  <a:cubicBezTo>
                    <a:pt x="476" y="1606"/>
                    <a:pt x="662" y="2210"/>
                    <a:pt x="823" y="2834"/>
                  </a:cubicBezTo>
                  <a:cubicBezTo>
                    <a:pt x="919" y="3219"/>
                    <a:pt x="1041" y="3605"/>
                    <a:pt x="1266" y="3939"/>
                  </a:cubicBezTo>
                  <a:cubicBezTo>
                    <a:pt x="1478" y="4261"/>
                    <a:pt x="1851" y="4331"/>
                    <a:pt x="2166" y="4331"/>
                  </a:cubicBezTo>
                  <a:cubicBezTo>
                    <a:pt x="2475" y="4325"/>
                    <a:pt x="2449" y="3939"/>
                    <a:pt x="2507" y="3605"/>
                  </a:cubicBezTo>
                  <a:cubicBezTo>
                    <a:pt x="2295" y="2544"/>
                    <a:pt x="1973" y="1458"/>
                    <a:pt x="1363" y="468"/>
                  </a:cubicBezTo>
                  <a:cubicBezTo>
                    <a:pt x="1298" y="378"/>
                    <a:pt x="1221" y="301"/>
                    <a:pt x="1138" y="243"/>
                  </a:cubicBezTo>
                  <a:cubicBezTo>
                    <a:pt x="943" y="81"/>
                    <a:pt x="778" y="0"/>
                    <a:pt x="6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1993650" y="1372100"/>
              <a:ext cx="83025" cy="111550"/>
            </a:xfrm>
            <a:custGeom>
              <a:avLst/>
              <a:gdLst/>
              <a:ahLst/>
              <a:cxnLst/>
              <a:rect l="l" t="t" r="r" b="b"/>
              <a:pathLst>
                <a:path w="3321" h="4462" extrusionOk="0">
                  <a:moveTo>
                    <a:pt x="405" y="738"/>
                  </a:moveTo>
                  <a:cubicBezTo>
                    <a:pt x="399" y="758"/>
                    <a:pt x="399" y="790"/>
                    <a:pt x="386" y="796"/>
                  </a:cubicBezTo>
                  <a:cubicBezTo>
                    <a:pt x="363" y="802"/>
                    <a:pt x="341" y="807"/>
                    <a:pt x="323" y="809"/>
                  </a:cubicBezTo>
                  <a:lnTo>
                    <a:pt x="323" y="809"/>
                  </a:lnTo>
                  <a:lnTo>
                    <a:pt x="405" y="738"/>
                  </a:lnTo>
                  <a:close/>
                  <a:moveTo>
                    <a:pt x="576" y="0"/>
                  </a:moveTo>
                  <a:cubicBezTo>
                    <a:pt x="436" y="0"/>
                    <a:pt x="310" y="108"/>
                    <a:pt x="199" y="263"/>
                  </a:cubicBezTo>
                  <a:cubicBezTo>
                    <a:pt x="0" y="533"/>
                    <a:pt x="7" y="565"/>
                    <a:pt x="315" y="816"/>
                  </a:cubicBezTo>
                  <a:lnTo>
                    <a:pt x="317" y="814"/>
                  </a:lnTo>
                  <a:lnTo>
                    <a:pt x="317" y="814"/>
                  </a:lnTo>
                  <a:cubicBezTo>
                    <a:pt x="703" y="2027"/>
                    <a:pt x="1376" y="3099"/>
                    <a:pt x="2031" y="4177"/>
                  </a:cubicBezTo>
                  <a:cubicBezTo>
                    <a:pt x="2180" y="4427"/>
                    <a:pt x="2418" y="4451"/>
                    <a:pt x="2660" y="4451"/>
                  </a:cubicBezTo>
                  <a:cubicBezTo>
                    <a:pt x="2716" y="4451"/>
                    <a:pt x="2773" y="4450"/>
                    <a:pt x="2829" y="4450"/>
                  </a:cubicBezTo>
                  <a:cubicBezTo>
                    <a:pt x="2897" y="4450"/>
                    <a:pt x="2964" y="4452"/>
                    <a:pt x="3027" y="4460"/>
                  </a:cubicBezTo>
                  <a:cubicBezTo>
                    <a:pt x="3038" y="4461"/>
                    <a:pt x="3048" y="4462"/>
                    <a:pt x="3058" y="4462"/>
                  </a:cubicBezTo>
                  <a:cubicBezTo>
                    <a:pt x="3242" y="4462"/>
                    <a:pt x="3321" y="4244"/>
                    <a:pt x="3278" y="4049"/>
                  </a:cubicBezTo>
                  <a:cubicBezTo>
                    <a:pt x="3233" y="3869"/>
                    <a:pt x="3169" y="3695"/>
                    <a:pt x="3085" y="3528"/>
                  </a:cubicBezTo>
                  <a:cubicBezTo>
                    <a:pt x="2642" y="2583"/>
                    <a:pt x="2070" y="1722"/>
                    <a:pt x="1466" y="880"/>
                  </a:cubicBezTo>
                  <a:cubicBezTo>
                    <a:pt x="1279" y="616"/>
                    <a:pt x="1080" y="366"/>
                    <a:pt x="855" y="141"/>
                  </a:cubicBezTo>
                  <a:cubicBezTo>
                    <a:pt x="756" y="42"/>
                    <a:pt x="663" y="0"/>
                    <a:pt x="5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2147425" y="1362650"/>
              <a:ext cx="68625" cy="102225"/>
            </a:xfrm>
            <a:custGeom>
              <a:avLst/>
              <a:gdLst/>
              <a:ahLst/>
              <a:cxnLst/>
              <a:rect l="l" t="t" r="r" b="b"/>
              <a:pathLst>
                <a:path w="2745" h="4089" extrusionOk="0">
                  <a:moveTo>
                    <a:pt x="796" y="1"/>
                  </a:moveTo>
                  <a:cubicBezTo>
                    <a:pt x="722" y="1"/>
                    <a:pt x="644" y="19"/>
                    <a:pt x="559" y="62"/>
                  </a:cubicBezTo>
                  <a:cubicBezTo>
                    <a:pt x="84" y="313"/>
                    <a:pt x="0" y="512"/>
                    <a:pt x="212" y="994"/>
                  </a:cubicBezTo>
                  <a:cubicBezTo>
                    <a:pt x="572" y="1798"/>
                    <a:pt x="932" y="2595"/>
                    <a:pt x="1318" y="3379"/>
                  </a:cubicBezTo>
                  <a:cubicBezTo>
                    <a:pt x="1485" y="3707"/>
                    <a:pt x="1729" y="3983"/>
                    <a:pt x="2147" y="4067"/>
                  </a:cubicBezTo>
                  <a:cubicBezTo>
                    <a:pt x="2220" y="4081"/>
                    <a:pt x="2285" y="4088"/>
                    <a:pt x="2345" y="4088"/>
                  </a:cubicBezTo>
                  <a:cubicBezTo>
                    <a:pt x="2606" y="4088"/>
                    <a:pt x="2740" y="3943"/>
                    <a:pt x="2745" y="3597"/>
                  </a:cubicBezTo>
                  <a:cubicBezTo>
                    <a:pt x="2732" y="3469"/>
                    <a:pt x="2706" y="3347"/>
                    <a:pt x="2668" y="3225"/>
                  </a:cubicBezTo>
                  <a:cubicBezTo>
                    <a:pt x="2211" y="2267"/>
                    <a:pt x="1768" y="1303"/>
                    <a:pt x="1286" y="358"/>
                  </a:cubicBezTo>
                  <a:cubicBezTo>
                    <a:pt x="1189" y="174"/>
                    <a:pt x="1019" y="1"/>
                    <a:pt x="7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2020000" y="1244050"/>
              <a:ext cx="81475" cy="102200"/>
            </a:xfrm>
            <a:custGeom>
              <a:avLst/>
              <a:gdLst/>
              <a:ahLst/>
              <a:cxnLst/>
              <a:rect l="l" t="t" r="r" b="b"/>
              <a:pathLst>
                <a:path w="3259" h="4088" extrusionOk="0">
                  <a:moveTo>
                    <a:pt x="439" y="1"/>
                  </a:moveTo>
                  <a:cubicBezTo>
                    <a:pt x="400" y="1"/>
                    <a:pt x="359" y="6"/>
                    <a:pt x="315" y="18"/>
                  </a:cubicBezTo>
                  <a:cubicBezTo>
                    <a:pt x="199" y="50"/>
                    <a:pt x="0" y="699"/>
                    <a:pt x="64" y="834"/>
                  </a:cubicBezTo>
                  <a:cubicBezTo>
                    <a:pt x="527" y="1830"/>
                    <a:pt x="1067" y="2775"/>
                    <a:pt x="1800" y="3604"/>
                  </a:cubicBezTo>
                  <a:cubicBezTo>
                    <a:pt x="2037" y="3870"/>
                    <a:pt x="2306" y="4048"/>
                    <a:pt x="2605" y="4048"/>
                  </a:cubicBezTo>
                  <a:cubicBezTo>
                    <a:pt x="2639" y="4048"/>
                    <a:pt x="2672" y="4046"/>
                    <a:pt x="2706" y="4041"/>
                  </a:cubicBezTo>
                  <a:cubicBezTo>
                    <a:pt x="2796" y="4068"/>
                    <a:pt x="2872" y="4087"/>
                    <a:pt x="2936" y="4087"/>
                  </a:cubicBezTo>
                  <a:cubicBezTo>
                    <a:pt x="3014" y="4087"/>
                    <a:pt x="3075" y="4058"/>
                    <a:pt x="3124" y="3977"/>
                  </a:cubicBezTo>
                  <a:cubicBezTo>
                    <a:pt x="3259" y="3797"/>
                    <a:pt x="3253" y="3553"/>
                    <a:pt x="3111" y="3379"/>
                  </a:cubicBezTo>
                  <a:cubicBezTo>
                    <a:pt x="2366" y="2338"/>
                    <a:pt x="1620" y="1297"/>
                    <a:pt x="862" y="262"/>
                  </a:cubicBezTo>
                  <a:cubicBezTo>
                    <a:pt x="756" y="114"/>
                    <a:pt x="620" y="1"/>
                    <a:pt x="4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2158675" y="1236600"/>
              <a:ext cx="66725" cy="91875"/>
            </a:xfrm>
            <a:custGeom>
              <a:avLst/>
              <a:gdLst/>
              <a:ahLst/>
              <a:cxnLst/>
              <a:rect l="l" t="t" r="r" b="b"/>
              <a:pathLst>
                <a:path w="2669" h="3675" extrusionOk="0">
                  <a:moveTo>
                    <a:pt x="608" y="0"/>
                  </a:moveTo>
                  <a:cubicBezTo>
                    <a:pt x="527" y="0"/>
                    <a:pt x="443" y="20"/>
                    <a:pt x="354" y="65"/>
                  </a:cubicBezTo>
                  <a:cubicBezTo>
                    <a:pt x="84" y="206"/>
                    <a:pt x="0" y="599"/>
                    <a:pt x="148" y="978"/>
                  </a:cubicBezTo>
                  <a:cubicBezTo>
                    <a:pt x="431" y="1698"/>
                    <a:pt x="797" y="2385"/>
                    <a:pt x="1131" y="3080"/>
                  </a:cubicBezTo>
                  <a:cubicBezTo>
                    <a:pt x="1335" y="3505"/>
                    <a:pt x="1640" y="3674"/>
                    <a:pt x="2065" y="3674"/>
                  </a:cubicBezTo>
                  <a:cubicBezTo>
                    <a:pt x="2096" y="3674"/>
                    <a:pt x="2128" y="3673"/>
                    <a:pt x="2160" y="3671"/>
                  </a:cubicBezTo>
                  <a:cubicBezTo>
                    <a:pt x="2198" y="3673"/>
                    <a:pt x="2234" y="3675"/>
                    <a:pt x="2267" y="3675"/>
                  </a:cubicBezTo>
                  <a:cubicBezTo>
                    <a:pt x="2589" y="3675"/>
                    <a:pt x="2669" y="3554"/>
                    <a:pt x="2616" y="3163"/>
                  </a:cubicBezTo>
                  <a:cubicBezTo>
                    <a:pt x="2597" y="2977"/>
                    <a:pt x="2546" y="2797"/>
                    <a:pt x="2468" y="2630"/>
                  </a:cubicBezTo>
                  <a:cubicBezTo>
                    <a:pt x="2141" y="1955"/>
                    <a:pt x="1800" y="1293"/>
                    <a:pt x="1453" y="631"/>
                  </a:cubicBezTo>
                  <a:cubicBezTo>
                    <a:pt x="1376" y="489"/>
                    <a:pt x="1273" y="361"/>
                    <a:pt x="1151" y="258"/>
                  </a:cubicBezTo>
                  <a:cubicBezTo>
                    <a:pt x="989" y="124"/>
                    <a:pt x="811" y="0"/>
                    <a:pt x="6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1648650" y="1350650"/>
              <a:ext cx="64300" cy="92075"/>
            </a:xfrm>
            <a:custGeom>
              <a:avLst/>
              <a:gdLst/>
              <a:ahLst/>
              <a:cxnLst/>
              <a:rect l="l" t="t" r="r" b="b"/>
              <a:pathLst>
                <a:path w="2572" h="3683" extrusionOk="0">
                  <a:moveTo>
                    <a:pt x="714" y="0"/>
                  </a:moveTo>
                  <a:cubicBezTo>
                    <a:pt x="634" y="0"/>
                    <a:pt x="558" y="16"/>
                    <a:pt x="495" y="47"/>
                  </a:cubicBezTo>
                  <a:cubicBezTo>
                    <a:pt x="122" y="247"/>
                    <a:pt x="0" y="587"/>
                    <a:pt x="187" y="1063"/>
                  </a:cubicBezTo>
                  <a:cubicBezTo>
                    <a:pt x="450" y="1699"/>
                    <a:pt x="733" y="2336"/>
                    <a:pt x="1035" y="2959"/>
                  </a:cubicBezTo>
                  <a:cubicBezTo>
                    <a:pt x="1228" y="3358"/>
                    <a:pt x="1530" y="3647"/>
                    <a:pt x="2012" y="3679"/>
                  </a:cubicBezTo>
                  <a:cubicBezTo>
                    <a:pt x="2045" y="3681"/>
                    <a:pt x="2077" y="3682"/>
                    <a:pt x="2107" y="3682"/>
                  </a:cubicBezTo>
                  <a:cubicBezTo>
                    <a:pt x="2433" y="3682"/>
                    <a:pt x="2552" y="3549"/>
                    <a:pt x="2552" y="3178"/>
                  </a:cubicBezTo>
                  <a:cubicBezTo>
                    <a:pt x="2571" y="2940"/>
                    <a:pt x="2449" y="2721"/>
                    <a:pt x="2359" y="2503"/>
                  </a:cubicBezTo>
                  <a:cubicBezTo>
                    <a:pt x="2063" y="1815"/>
                    <a:pt x="1781" y="1121"/>
                    <a:pt x="1440" y="459"/>
                  </a:cubicBezTo>
                  <a:cubicBezTo>
                    <a:pt x="1292" y="164"/>
                    <a:pt x="975" y="0"/>
                    <a:pt x="7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1734775" y="1521425"/>
              <a:ext cx="63650" cy="84825"/>
            </a:xfrm>
            <a:custGeom>
              <a:avLst/>
              <a:gdLst/>
              <a:ahLst/>
              <a:cxnLst/>
              <a:rect l="l" t="t" r="r" b="b"/>
              <a:pathLst>
                <a:path w="2546" h="3393" extrusionOk="0">
                  <a:moveTo>
                    <a:pt x="840" y="0"/>
                  </a:moveTo>
                  <a:cubicBezTo>
                    <a:pt x="766" y="0"/>
                    <a:pt x="689" y="14"/>
                    <a:pt x="611" y="42"/>
                  </a:cubicBezTo>
                  <a:cubicBezTo>
                    <a:pt x="322" y="152"/>
                    <a:pt x="0" y="306"/>
                    <a:pt x="77" y="685"/>
                  </a:cubicBezTo>
                  <a:cubicBezTo>
                    <a:pt x="97" y="1116"/>
                    <a:pt x="823" y="2646"/>
                    <a:pt x="1177" y="3006"/>
                  </a:cubicBezTo>
                  <a:cubicBezTo>
                    <a:pt x="1267" y="3102"/>
                    <a:pt x="1363" y="3218"/>
                    <a:pt x="1479" y="3263"/>
                  </a:cubicBezTo>
                  <a:cubicBezTo>
                    <a:pt x="1643" y="3325"/>
                    <a:pt x="1821" y="3392"/>
                    <a:pt x="1990" y="3392"/>
                  </a:cubicBezTo>
                  <a:cubicBezTo>
                    <a:pt x="2100" y="3392"/>
                    <a:pt x="2205" y="3364"/>
                    <a:pt x="2301" y="3288"/>
                  </a:cubicBezTo>
                  <a:cubicBezTo>
                    <a:pt x="2546" y="3102"/>
                    <a:pt x="2481" y="2819"/>
                    <a:pt x="2372" y="2562"/>
                  </a:cubicBezTo>
                  <a:cubicBezTo>
                    <a:pt x="2321" y="2440"/>
                    <a:pt x="2314" y="2298"/>
                    <a:pt x="2269" y="2176"/>
                  </a:cubicBezTo>
                  <a:cubicBezTo>
                    <a:pt x="2044" y="1553"/>
                    <a:pt x="1761" y="949"/>
                    <a:pt x="1427" y="377"/>
                  </a:cubicBezTo>
                  <a:cubicBezTo>
                    <a:pt x="1294" y="145"/>
                    <a:pt x="1082" y="0"/>
                    <a:pt x="8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1682375" y="1187950"/>
              <a:ext cx="66075" cy="90400"/>
            </a:xfrm>
            <a:custGeom>
              <a:avLst/>
              <a:gdLst/>
              <a:ahLst/>
              <a:cxnLst/>
              <a:rect l="l" t="t" r="r" b="b"/>
              <a:pathLst>
                <a:path w="2643" h="3616" extrusionOk="0">
                  <a:moveTo>
                    <a:pt x="715" y="1"/>
                  </a:moveTo>
                  <a:cubicBezTo>
                    <a:pt x="526" y="1"/>
                    <a:pt x="372" y="107"/>
                    <a:pt x="245" y="269"/>
                  </a:cubicBezTo>
                  <a:cubicBezTo>
                    <a:pt x="110" y="449"/>
                    <a:pt x="1" y="648"/>
                    <a:pt x="162" y="848"/>
                  </a:cubicBezTo>
                  <a:cubicBezTo>
                    <a:pt x="676" y="1478"/>
                    <a:pt x="856" y="2294"/>
                    <a:pt x="1338" y="2937"/>
                  </a:cubicBezTo>
                  <a:cubicBezTo>
                    <a:pt x="1550" y="3219"/>
                    <a:pt x="1768" y="3483"/>
                    <a:pt x="2122" y="3579"/>
                  </a:cubicBezTo>
                  <a:cubicBezTo>
                    <a:pt x="2210" y="3603"/>
                    <a:pt x="2285" y="3616"/>
                    <a:pt x="2349" y="3616"/>
                  </a:cubicBezTo>
                  <a:cubicBezTo>
                    <a:pt x="2546" y="3616"/>
                    <a:pt x="2633" y="3493"/>
                    <a:pt x="2643" y="3187"/>
                  </a:cubicBezTo>
                  <a:cubicBezTo>
                    <a:pt x="2630" y="3123"/>
                    <a:pt x="2617" y="3020"/>
                    <a:pt x="2591" y="2917"/>
                  </a:cubicBezTo>
                  <a:cubicBezTo>
                    <a:pt x="2366" y="1966"/>
                    <a:pt x="1846" y="1156"/>
                    <a:pt x="1325" y="346"/>
                  </a:cubicBezTo>
                  <a:cubicBezTo>
                    <a:pt x="1216" y="186"/>
                    <a:pt x="1061" y="76"/>
                    <a:pt x="875" y="25"/>
                  </a:cubicBezTo>
                  <a:cubicBezTo>
                    <a:pt x="819" y="9"/>
                    <a:pt x="766" y="1"/>
                    <a:pt x="7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2248825" y="1406725"/>
              <a:ext cx="59950" cy="75950"/>
            </a:xfrm>
            <a:custGeom>
              <a:avLst/>
              <a:gdLst/>
              <a:ahLst/>
              <a:cxnLst/>
              <a:rect l="l" t="t" r="r" b="b"/>
              <a:pathLst>
                <a:path w="2398" h="3038" extrusionOk="0">
                  <a:moveTo>
                    <a:pt x="752" y="1"/>
                  </a:moveTo>
                  <a:cubicBezTo>
                    <a:pt x="514" y="1"/>
                    <a:pt x="331" y="128"/>
                    <a:pt x="174" y="311"/>
                  </a:cubicBezTo>
                  <a:cubicBezTo>
                    <a:pt x="0" y="523"/>
                    <a:pt x="58" y="761"/>
                    <a:pt x="219" y="967"/>
                  </a:cubicBezTo>
                  <a:cubicBezTo>
                    <a:pt x="501" y="1333"/>
                    <a:pt x="649" y="1757"/>
                    <a:pt x="765" y="2201"/>
                  </a:cubicBezTo>
                  <a:cubicBezTo>
                    <a:pt x="823" y="2406"/>
                    <a:pt x="919" y="2599"/>
                    <a:pt x="1048" y="2766"/>
                  </a:cubicBezTo>
                  <a:cubicBezTo>
                    <a:pt x="1156" y="2928"/>
                    <a:pt x="1540" y="3038"/>
                    <a:pt x="1834" y="3038"/>
                  </a:cubicBezTo>
                  <a:cubicBezTo>
                    <a:pt x="1925" y="3038"/>
                    <a:pt x="2007" y="3027"/>
                    <a:pt x="2070" y="3004"/>
                  </a:cubicBezTo>
                  <a:cubicBezTo>
                    <a:pt x="2398" y="2882"/>
                    <a:pt x="2256" y="2606"/>
                    <a:pt x="2295" y="2381"/>
                  </a:cubicBezTo>
                  <a:cubicBezTo>
                    <a:pt x="2320" y="1719"/>
                    <a:pt x="2038" y="1140"/>
                    <a:pt x="1691" y="607"/>
                  </a:cubicBezTo>
                  <a:cubicBezTo>
                    <a:pt x="1523" y="324"/>
                    <a:pt x="1260" y="125"/>
                    <a:pt x="951" y="28"/>
                  </a:cubicBezTo>
                  <a:cubicBezTo>
                    <a:pt x="881" y="10"/>
                    <a:pt x="814" y="1"/>
                    <a:pt x="7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1778150" y="1130300"/>
              <a:ext cx="63675" cy="80000"/>
            </a:xfrm>
            <a:custGeom>
              <a:avLst/>
              <a:gdLst/>
              <a:ahLst/>
              <a:cxnLst/>
              <a:rect l="l" t="t" r="r" b="b"/>
              <a:pathLst>
                <a:path w="2547" h="3200" extrusionOk="0">
                  <a:moveTo>
                    <a:pt x="791" y="1"/>
                  </a:moveTo>
                  <a:cubicBezTo>
                    <a:pt x="546" y="1"/>
                    <a:pt x="444" y="309"/>
                    <a:pt x="232" y="383"/>
                  </a:cubicBezTo>
                  <a:cubicBezTo>
                    <a:pt x="1" y="467"/>
                    <a:pt x="142" y="705"/>
                    <a:pt x="219" y="865"/>
                  </a:cubicBezTo>
                  <a:cubicBezTo>
                    <a:pt x="515" y="1438"/>
                    <a:pt x="830" y="1997"/>
                    <a:pt x="1100" y="2582"/>
                  </a:cubicBezTo>
                  <a:cubicBezTo>
                    <a:pt x="1312" y="3044"/>
                    <a:pt x="1749" y="3077"/>
                    <a:pt x="2135" y="3186"/>
                  </a:cubicBezTo>
                  <a:cubicBezTo>
                    <a:pt x="2168" y="3195"/>
                    <a:pt x="2200" y="3200"/>
                    <a:pt x="2231" y="3200"/>
                  </a:cubicBezTo>
                  <a:cubicBezTo>
                    <a:pt x="2409" y="3200"/>
                    <a:pt x="2541" y="3048"/>
                    <a:pt x="2546" y="2813"/>
                  </a:cubicBezTo>
                  <a:cubicBezTo>
                    <a:pt x="2527" y="2710"/>
                    <a:pt x="2514" y="2607"/>
                    <a:pt x="2482" y="2505"/>
                  </a:cubicBezTo>
                  <a:cubicBezTo>
                    <a:pt x="2263" y="1752"/>
                    <a:pt x="1884" y="1071"/>
                    <a:pt x="1485" y="409"/>
                  </a:cubicBezTo>
                  <a:cubicBezTo>
                    <a:pt x="1363" y="210"/>
                    <a:pt x="1164" y="146"/>
                    <a:pt x="971" y="49"/>
                  </a:cubicBezTo>
                  <a:cubicBezTo>
                    <a:pt x="903" y="15"/>
                    <a:pt x="844" y="1"/>
                    <a:pt x="7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1992525" y="1064850"/>
              <a:ext cx="63425" cy="77975"/>
            </a:xfrm>
            <a:custGeom>
              <a:avLst/>
              <a:gdLst/>
              <a:ahLst/>
              <a:cxnLst/>
              <a:rect l="l" t="t" r="r" b="b"/>
              <a:pathLst>
                <a:path w="2537" h="3119" extrusionOk="0">
                  <a:moveTo>
                    <a:pt x="702" y="1"/>
                  </a:moveTo>
                  <a:cubicBezTo>
                    <a:pt x="581" y="1"/>
                    <a:pt x="456" y="44"/>
                    <a:pt x="334" y="148"/>
                  </a:cubicBezTo>
                  <a:cubicBezTo>
                    <a:pt x="52" y="392"/>
                    <a:pt x="0" y="752"/>
                    <a:pt x="238" y="1073"/>
                  </a:cubicBezTo>
                  <a:cubicBezTo>
                    <a:pt x="585" y="1549"/>
                    <a:pt x="881" y="2057"/>
                    <a:pt x="1125" y="2590"/>
                  </a:cubicBezTo>
                  <a:cubicBezTo>
                    <a:pt x="1311" y="3001"/>
                    <a:pt x="1613" y="3104"/>
                    <a:pt x="2018" y="3117"/>
                  </a:cubicBezTo>
                  <a:cubicBezTo>
                    <a:pt x="2037" y="3118"/>
                    <a:pt x="2055" y="3118"/>
                    <a:pt x="2072" y="3118"/>
                  </a:cubicBezTo>
                  <a:cubicBezTo>
                    <a:pt x="2367" y="3118"/>
                    <a:pt x="2536" y="3013"/>
                    <a:pt x="2488" y="2661"/>
                  </a:cubicBezTo>
                  <a:cubicBezTo>
                    <a:pt x="2340" y="1735"/>
                    <a:pt x="1890" y="880"/>
                    <a:pt x="1202" y="238"/>
                  </a:cubicBezTo>
                  <a:cubicBezTo>
                    <a:pt x="1062" y="101"/>
                    <a:pt x="887" y="1"/>
                    <a:pt x="7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1846125" y="1296050"/>
              <a:ext cx="71175" cy="75025"/>
            </a:xfrm>
            <a:custGeom>
              <a:avLst/>
              <a:gdLst/>
              <a:ahLst/>
              <a:cxnLst/>
              <a:rect l="l" t="t" r="r" b="b"/>
              <a:pathLst>
                <a:path w="2847" h="3001" extrusionOk="0">
                  <a:moveTo>
                    <a:pt x="627" y="1"/>
                  </a:moveTo>
                  <a:cubicBezTo>
                    <a:pt x="523" y="1"/>
                    <a:pt x="415" y="46"/>
                    <a:pt x="309" y="162"/>
                  </a:cubicBezTo>
                  <a:cubicBezTo>
                    <a:pt x="7" y="489"/>
                    <a:pt x="1" y="779"/>
                    <a:pt x="245" y="1107"/>
                  </a:cubicBezTo>
                  <a:cubicBezTo>
                    <a:pt x="560" y="1537"/>
                    <a:pt x="913" y="1955"/>
                    <a:pt x="1177" y="2398"/>
                  </a:cubicBezTo>
                  <a:cubicBezTo>
                    <a:pt x="1424" y="2820"/>
                    <a:pt x="1755" y="2999"/>
                    <a:pt x="2065" y="2999"/>
                  </a:cubicBezTo>
                  <a:cubicBezTo>
                    <a:pt x="2086" y="2999"/>
                    <a:pt x="2107" y="2998"/>
                    <a:pt x="2128" y="2996"/>
                  </a:cubicBezTo>
                  <a:cubicBezTo>
                    <a:pt x="2168" y="2999"/>
                    <a:pt x="2205" y="3000"/>
                    <a:pt x="2241" y="3000"/>
                  </a:cubicBezTo>
                  <a:cubicBezTo>
                    <a:pt x="2726" y="3000"/>
                    <a:pt x="2847" y="2758"/>
                    <a:pt x="2655" y="2308"/>
                  </a:cubicBezTo>
                  <a:cubicBezTo>
                    <a:pt x="2295" y="1492"/>
                    <a:pt x="1742" y="811"/>
                    <a:pt x="1074" y="226"/>
                  </a:cubicBezTo>
                  <a:cubicBezTo>
                    <a:pt x="945" y="109"/>
                    <a:pt x="790" y="1"/>
                    <a:pt x="6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2161250" y="1104325"/>
              <a:ext cx="55925" cy="74700"/>
            </a:xfrm>
            <a:custGeom>
              <a:avLst/>
              <a:gdLst/>
              <a:ahLst/>
              <a:cxnLst/>
              <a:rect l="l" t="t" r="r" b="b"/>
              <a:pathLst>
                <a:path w="2237" h="2988" extrusionOk="0">
                  <a:moveTo>
                    <a:pt x="688" y="0"/>
                  </a:moveTo>
                  <a:cubicBezTo>
                    <a:pt x="570" y="0"/>
                    <a:pt x="460" y="28"/>
                    <a:pt x="373" y="85"/>
                  </a:cubicBezTo>
                  <a:cubicBezTo>
                    <a:pt x="71" y="285"/>
                    <a:pt x="0" y="645"/>
                    <a:pt x="180" y="1069"/>
                  </a:cubicBezTo>
                  <a:cubicBezTo>
                    <a:pt x="341" y="1435"/>
                    <a:pt x="495" y="1802"/>
                    <a:pt x="662" y="2162"/>
                  </a:cubicBezTo>
                  <a:cubicBezTo>
                    <a:pt x="765" y="2406"/>
                    <a:pt x="919" y="2624"/>
                    <a:pt x="1118" y="2804"/>
                  </a:cubicBezTo>
                  <a:cubicBezTo>
                    <a:pt x="1278" y="2938"/>
                    <a:pt x="1450" y="2988"/>
                    <a:pt x="1626" y="2988"/>
                  </a:cubicBezTo>
                  <a:cubicBezTo>
                    <a:pt x="1756" y="2988"/>
                    <a:pt x="1888" y="2961"/>
                    <a:pt x="2018" y="2920"/>
                  </a:cubicBezTo>
                  <a:cubicBezTo>
                    <a:pt x="2237" y="2849"/>
                    <a:pt x="2224" y="2631"/>
                    <a:pt x="2224" y="2374"/>
                  </a:cubicBezTo>
                  <a:cubicBezTo>
                    <a:pt x="2134" y="1660"/>
                    <a:pt x="1813" y="966"/>
                    <a:pt x="1363" y="336"/>
                  </a:cubicBezTo>
                  <a:cubicBezTo>
                    <a:pt x="1199" y="116"/>
                    <a:pt x="928" y="0"/>
                    <a:pt x="6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1894025" y="1186525"/>
              <a:ext cx="61000" cy="66800"/>
            </a:xfrm>
            <a:custGeom>
              <a:avLst/>
              <a:gdLst/>
              <a:ahLst/>
              <a:cxnLst/>
              <a:rect l="l" t="t" r="r" b="b"/>
              <a:pathLst>
                <a:path w="2440" h="2672" extrusionOk="0">
                  <a:moveTo>
                    <a:pt x="771" y="0"/>
                  </a:moveTo>
                  <a:cubicBezTo>
                    <a:pt x="582" y="0"/>
                    <a:pt x="408" y="203"/>
                    <a:pt x="231" y="268"/>
                  </a:cubicBezTo>
                  <a:cubicBezTo>
                    <a:pt x="26" y="352"/>
                    <a:pt x="0" y="596"/>
                    <a:pt x="135" y="815"/>
                  </a:cubicBezTo>
                  <a:cubicBezTo>
                    <a:pt x="450" y="1303"/>
                    <a:pt x="758" y="1798"/>
                    <a:pt x="1067" y="2293"/>
                  </a:cubicBezTo>
                  <a:cubicBezTo>
                    <a:pt x="1241" y="2569"/>
                    <a:pt x="1504" y="2659"/>
                    <a:pt x="1813" y="2666"/>
                  </a:cubicBezTo>
                  <a:cubicBezTo>
                    <a:pt x="1853" y="2670"/>
                    <a:pt x="1892" y="2671"/>
                    <a:pt x="1929" y="2671"/>
                  </a:cubicBezTo>
                  <a:cubicBezTo>
                    <a:pt x="2270" y="2671"/>
                    <a:pt x="2439" y="2512"/>
                    <a:pt x="2352" y="2222"/>
                  </a:cubicBezTo>
                  <a:cubicBezTo>
                    <a:pt x="2108" y="1393"/>
                    <a:pt x="1600" y="705"/>
                    <a:pt x="996" y="108"/>
                  </a:cubicBezTo>
                  <a:cubicBezTo>
                    <a:pt x="918" y="30"/>
                    <a:pt x="844" y="0"/>
                    <a:pt x="7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1842425" y="1551625"/>
              <a:ext cx="54025" cy="64800"/>
            </a:xfrm>
            <a:custGeom>
              <a:avLst/>
              <a:gdLst/>
              <a:ahLst/>
              <a:cxnLst/>
              <a:rect l="l" t="t" r="r" b="b"/>
              <a:pathLst>
                <a:path w="2161" h="2592" extrusionOk="0">
                  <a:moveTo>
                    <a:pt x="762" y="0"/>
                  </a:moveTo>
                  <a:cubicBezTo>
                    <a:pt x="567" y="0"/>
                    <a:pt x="365" y="131"/>
                    <a:pt x="161" y="377"/>
                  </a:cubicBezTo>
                  <a:cubicBezTo>
                    <a:pt x="1" y="563"/>
                    <a:pt x="39" y="692"/>
                    <a:pt x="136" y="866"/>
                  </a:cubicBezTo>
                  <a:cubicBezTo>
                    <a:pt x="335" y="1206"/>
                    <a:pt x="554" y="1547"/>
                    <a:pt x="701" y="1907"/>
                  </a:cubicBezTo>
                  <a:cubicBezTo>
                    <a:pt x="907" y="2415"/>
                    <a:pt x="1357" y="2472"/>
                    <a:pt x="1781" y="2575"/>
                  </a:cubicBezTo>
                  <a:cubicBezTo>
                    <a:pt x="1822" y="2586"/>
                    <a:pt x="1860" y="2591"/>
                    <a:pt x="1894" y="2591"/>
                  </a:cubicBezTo>
                  <a:cubicBezTo>
                    <a:pt x="2082" y="2591"/>
                    <a:pt x="2160" y="2433"/>
                    <a:pt x="2160" y="2215"/>
                  </a:cubicBezTo>
                  <a:cubicBezTo>
                    <a:pt x="2141" y="1476"/>
                    <a:pt x="1665" y="936"/>
                    <a:pt x="1293" y="371"/>
                  </a:cubicBezTo>
                  <a:cubicBezTo>
                    <a:pt x="1126" y="119"/>
                    <a:pt x="947" y="0"/>
                    <a:pt x="7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2001525" y="1390550"/>
              <a:ext cx="2275" cy="1950"/>
            </a:xfrm>
            <a:custGeom>
              <a:avLst/>
              <a:gdLst/>
              <a:ahLst/>
              <a:cxnLst/>
              <a:rect l="l" t="t" r="r" b="b"/>
              <a:pathLst>
                <a:path w="91" h="78" extrusionOk="0">
                  <a:moveTo>
                    <a:pt x="90" y="0"/>
                  </a:moveTo>
                  <a:lnTo>
                    <a:pt x="8" y="71"/>
                  </a:lnTo>
                  <a:lnTo>
                    <a:pt x="8" y="71"/>
                  </a:lnTo>
                  <a:cubicBezTo>
                    <a:pt x="26" y="69"/>
                    <a:pt x="48" y="64"/>
                    <a:pt x="71" y="58"/>
                  </a:cubicBezTo>
                  <a:cubicBezTo>
                    <a:pt x="84" y="45"/>
                    <a:pt x="84" y="20"/>
                    <a:pt x="90" y="0"/>
                  </a:cubicBezTo>
                  <a:close/>
                  <a:moveTo>
                    <a:pt x="8" y="71"/>
                  </a:moveTo>
                  <a:cubicBezTo>
                    <a:pt x="5" y="71"/>
                    <a:pt x="3" y="71"/>
                    <a:pt x="0" y="71"/>
                  </a:cubicBezTo>
                  <a:lnTo>
                    <a:pt x="0" y="78"/>
                  </a:lnTo>
                  <a:lnTo>
                    <a:pt x="8" y="7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0" name="Google Shape;50;p2"/>
          <p:cNvSpPr/>
          <p:nvPr/>
        </p:nvSpPr>
        <p:spPr>
          <a:xfrm>
            <a:off x="1228825" y="4549475"/>
            <a:ext cx="793585" cy="217039"/>
          </a:xfrm>
          <a:custGeom>
            <a:avLst/>
            <a:gdLst/>
            <a:ahLst/>
            <a:cxnLst/>
            <a:rect l="l" t="t" r="r" b="b"/>
            <a:pathLst>
              <a:path w="14739" h="4031" extrusionOk="0">
                <a:moveTo>
                  <a:pt x="13966" y="0"/>
                </a:moveTo>
                <a:cubicBezTo>
                  <a:pt x="13592" y="0"/>
                  <a:pt x="13359" y="199"/>
                  <a:pt x="13267" y="574"/>
                </a:cubicBezTo>
                <a:cubicBezTo>
                  <a:pt x="13151" y="1069"/>
                  <a:pt x="13080" y="1570"/>
                  <a:pt x="12920" y="2046"/>
                </a:cubicBezTo>
                <a:cubicBezTo>
                  <a:pt x="12805" y="2381"/>
                  <a:pt x="12651" y="2523"/>
                  <a:pt x="12416" y="2523"/>
                </a:cubicBezTo>
                <a:cubicBezTo>
                  <a:pt x="12296" y="2523"/>
                  <a:pt x="12155" y="2486"/>
                  <a:pt x="11988" y="2419"/>
                </a:cubicBezTo>
                <a:cubicBezTo>
                  <a:pt x="11370" y="2168"/>
                  <a:pt x="11068" y="1615"/>
                  <a:pt x="10715" y="1133"/>
                </a:cubicBezTo>
                <a:cubicBezTo>
                  <a:pt x="10470" y="803"/>
                  <a:pt x="10221" y="629"/>
                  <a:pt x="9859" y="629"/>
                </a:cubicBezTo>
                <a:cubicBezTo>
                  <a:pt x="9812" y="629"/>
                  <a:pt x="9763" y="632"/>
                  <a:pt x="9712" y="638"/>
                </a:cubicBezTo>
                <a:cubicBezTo>
                  <a:pt x="9237" y="696"/>
                  <a:pt x="8934" y="959"/>
                  <a:pt x="8787" y="1409"/>
                </a:cubicBezTo>
                <a:cubicBezTo>
                  <a:pt x="8722" y="1615"/>
                  <a:pt x="8645" y="1814"/>
                  <a:pt x="8555" y="2007"/>
                </a:cubicBezTo>
                <a:cubicBezTo>
                  <a:pt x="8373" y="2379"/>
                  <a:pt x="8246" y="2551"/>
                  <a:pt x="8077" y="2551"/>
                </a:cubicBezTo>
                <a:cubicBezTo>
                  <a:pt x="7935" y="2551"/>
                  <a:pt x="7765" y="2431"/>
                  <a:pt x="7508" y="2206"/>
                </a:cubicBezTo>
                <a:cubicBezTo>
                  <a:pt x="7025" y="1776"/>
                  <a:pt x="6691" y="1223"/>
                  <a:pt x="6241" y="767"/>
                </a:cubicBezTo>
                <a:cubicBezTo>
                  <a:pt x="5940" y="465"/>
                  <a:pt x="5672" y="314"/>
                  <a:pt x="5400" y="314"/>
                </a:cubicBezTo>
                <a:cubicBezTo>
                  <a:pt x="5145" y="314"/>
                  <a:pt x="4885" y="447"/>
                  <a:pt x="4589" y="715"/>
                </a:cubicBezTo>
                <a:cubicBezTo>
                  <a:pt x="4255" y="1024"/>
                  <a:pt x="3947" y="1358"/>
                  <a:pt x="3625" y="1679"/>
                </a:cubicBezTo>
                <a:cubicBezTo>
                  <a:pt x="3162" y="2142"/>
                  <a:pt x="2901" y="2380"/>
                  <a:pt x="2670" y="2380"/>
                </a:cubicBezTo>
                <a:cubicBezTo>
                  <a:pt x="2417" y="2380"/>
                  <a:pt x="2200" y="2094"/>
                  <a:pt x="1793" y="1506"/>
                </a:cubicBezTo>
                <a:cubicBezTo>
                  <a:pt x="1594" y="1223"/>
                  <a:pt x="1446" y="902"/>
                  <a:pt x="1170" y="677"/>
                </a:cubicBezTo>
                <a:cubicBezTo>
                  <a:pt x="1042" y="575"/>
                  <a:pt x="866" y="522"/>
                  <a:pt x="691" y="522"/>
                </a:cubicBezTo>
                <a:cubicBezTo>
                  <a:pt x="514" y="522"/>
                  <a:pt x="338" y="576"/>
                  <a:pt x="219" y="690"/>
                </a:cubicBezTo>
                <a:cubicBezTo>
                  <a:pt x="0" y="895"/>
                  <a:pt x="103" y="1127"/>
                  <a:pt x="206" y="1352"/>
                </a:cubicBezTo>
                <a:cubicBezTo>
                  <a:pt x="489" y="1962"/>
                  <a:pt x="855" y="2521"/>
                  <a:pt x="1298" y="3023"/>
                </a:cubicBezTo>
                <a:cubicBezTo>
                  <a:pt x="1643" y="3416"/>
                  <a:pt x="2163" y="3693"/>
                  <a:pt x="2732" y="3693"/>
                </a:cubicBezTo>
                <a:cubicBezTo>
                  <a:pt x="3046" y="3693"/>
                  <a:pt x="3374" y="3609"/>
                  <a:pt x="3696" y="3415"/>
                </a:cubicBezTo>
                <a:cubicBezTo>
                  <a:pt x="4043" y="3203"/>
                  <a:pt x="4268" y="2856"/>
                  <a:pt x="4641" y="2688"/>
                </a:cubicBezTo>
                <a:cubicBezTo>
                  <a:pt x="4922" y="2557"/>
                  <a:pt x="5039" y="2147"/>
                  <a:pt x="5369" y="2147"/>
                </a:cubicBezTo>
                <a:cubicBezTo>
                  <a:pt x="5379" y="2147"/>
                  <a:pt x="5389" y="2148"/>
                  <a:pt x="5399" y="2149"/>
                </a:cubicBezTo>
                <a:cubicBezTo>
                  <a:pt x="5753" y="2168"/>
                  <a:pt x="5804" y="2598"/>
                  <a:pt x="6036" y="2817"/>
                </a:cubicBezTo>
                <a:cubicBezTo>
                  <a:pt x="6563" y="3331"/>
                  <a:pt x="7128" y="3788"/>
                  <a:pt x="7835" y="3974"/>
                </a:cubicBezTo>
                <a:cubicBezTo>
                  <a:pt x="7978" y="4013"/>
                  <a:pt x="8114" y="4031"/>
                  <a:pt x="8242" y="4031"/>
                </a:cubicBezTo>
                <a:cubicBezTo>
                  <a:pt x="8842" y="4031"/>
                  <a:pt x="9293" y="3640"/>
                  <a:pt x="9674" y="3132"/>
                </a:cubicBezTo>
                <a:cubicBezTo>
                  <a:pt x="9843" y="2904"/>
                  <a:pt x="9924" y="2802"/>
                  <a:pt x="10029" y="2802"/>
                </a:cubicBezTo>
                <a:cubicBezTo>
                  <a:pt x="10122" y="2802"/>
                  <a:pt x="10236" y="2884"/>
                  <a:pt x="10451" y="3029"/>
                </a:cubicBezTo>
                <a:cubicBezTo>
                  <a:pt x="10987" y="3396"/>
                  <a:pt x="11492" y="3848"/>
                  <a:pt x="12189" y="3848"/>
                </a:cubicBezTo>
                <a:cubicBezTo>
                  <a:pt x="12261" y="3848"/>
                  <a:pt x="12335" y="3843"/>
                  <a:pt x="12412" y="3833"/>
                </a:cubicBezTo>
                <a:cubicBezTo>
                  <a:pt x="12511" y="3847"/>
                  <a:pt x="12608" y="3855"/>
                  <a:pt x="12701" y="3855"/>
                </a:cubicBezTo>
                <a:cubicBezTo>
                  <a:pt x="13258" y="3855"/>
                  <a:pt x="13702" y="3593"/>
                  <a:pt x="14038" y="3087"/>
                </a:cubicBezTo>
                <a:cubicBezTo>
                  <a:pt x="14494" y="2393"/>
                  <a:pt x="14616" y="1602"/>
                  <a:pt x="14694" y="805"/>
                </a:cubicBezTo>
                <a:cubicBezTo>
                  <a:pt x="14739" y="304"/>
                  <a:pt x="14462" y="15"/>
                  <a:pt x="14019" y="2"/>
                </a:cubicBezTo>
                <a:cubicBezTo>
                  <a:pt x="14001" y="1"/>
                  <a:pt x="13983" y="0"/>
                  <a:pt x="1396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1"/>
          <p:cNvSpPr txBox="1">
            <a:spLocks noGrp="1"/>
          </p:cNvSpPr>
          <p:nvPr>
            <p:ph type="title" hasCustomPrompt="1"/>
          </p:nvPr>
        </p:nvSpPr>
        <p:spPr>
          <a:xfrm>
            <a:off x="1026300" y="1346871"/>
            <a:ext cx="7091400" cy="17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95" name="Google Shape;195;p11"/>
          <p:cNvSpPr txBox="1">
            <a:spLocks noGrp="1"/>
          </p:cNvSpPr>
          <p:nvPr>
            <p:ph type="subTitle" idx="1"/>
          </p:nvPr>
        </p:nvSpPr>
        <p:spPr>
          <a:xfrm>
            <a:off x="2100150" y="3137131"/>
            <a:ext cx="4943700" cy="4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6" name="Google Shape;196;p11"/>
          <p:cNvSpPr/>
          <p:nvPr/>
        </p:nvSpPr>
        <p:spPr>
          <a:xfrm rot="10800000" flipH="1">
            <a:off x="8679157" y="549762"/>
            <a:ext cx="471732" cy="1254478"/>
          </a:xfrm>
          <a:custGeom>
            <a:avLst/>
            <a:gdLst/>
            <a:ahLst/>
            <a:cxnLst/>
            <a:rect l="l" t="t" r="r" b="b"/>
            <a:pathLst>
              <a:path w="7875" h="20942" extrusionOk="0">
                <a:moveTo>
                  <a:pt x="7849" y="0"/>
                </a:moveTo>
                <a:cubicBezTo>
                  <a:pt x="6017" y="772"/>
                  <a:pt x="4281" y="1723"/>
                  <a:pt x="2829" y="3098"/>
                </a:cubicBezTo>
                <a:cubicBezTo>
                  <a:pt x="1067" y="4757"/>
                  <a:pt x="7" y="6762"/>
                  <a:pt x="1" y="9243"/>
                </a:cubicBezTo>
                <a:cubicBezTo>
                  <a:pt x="1" y="10901"/>
                  <a:pt x="328" y="12547"/>
                  <a:pt x="965" y="14077"/>
                </a:cubicBezTo>
                <a:cubicBezTo>
                  <a:pt x="2012" y="16667"/>
                  <a:pt x="3606" y="18827"/>
                  <a:pt x="6042" y="20286"/>
                </a:cubicBezTo>
                <a:cubicBezTo>
                  <a:pt x="6595" y="20620"/>
                  <a:pt x="7174" y="20890"/>
                  <a:pt x="7829" y="20941"/>
                </a:cubicBezTo>
                <a:cubicBezTo>
                  <a:pt x="7849" y="20652"/>
                  <a:pt x="7874" y="20356"/>
                  <a:pt x="7874" y="20067"/>
                </a:cubicBezTo>
                <a:lnTo>
                  <a:pt x="7874" y="887"/>
                </a:lnTo>
                <a:cubicBezTo>
                  <a:pt x="7874" y="592"/>
                  <a:pt x="7855" y="296"/>
                  <a:pt x="784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11"/>
          <p:cNvSpPr/>
          <p:nvPr/>
        </p:nvSpPr>
        <p:spPr>
          <a:xfrm rot="8638417" flipH="1">
            <a:off x="6567562" y="424148"/>
            <a:ext cx="598764" cy="896141"/>
          </a:xfrm>
          <a:custGeom>
            <a:avLst/>
            <a:gdLst/>
            <a:ahLst/>
            <a:cxnLst/>
            <a:rect l="l" t="t" r="r" b="b"/>
            <a:pathLst>
              <a:path w="11352" h="16990" extrusionOk="0">
                <a:moveTo>
                  <a:pt x="8034" y="0"/>
                </a:moveTo>
                <a:cubicBezTo>
                  <a:pt x="7512" y="0"/>
                  <a:pt x="7009" y="246"/>
                  <a:pt x="6499" y="690"/>
                </a:cubicBezTo>
                <a:cubicBezTo>
                  <a:pt x="5168" y="1847"/>
                  <a:pt x="4332" y="3319"/>
                  <a:pt x="4307" y="5163"/>
                </a:cubicBezTo>
                <a:cubicBezTo>
                  <a:pt x="4294" y="5992"/>
                  <a:pt x="4146" y="6809"/>
                  <a:pt x="3960" y="7619"/>
                </a:cubicBezTo>
                <a:cubicBezTo>
                  <a:pt x="3613" y="9129"/>
                  <a:pt x="2861" y="10453"/>
                  <a:pt x="2134" y="11797"/>
                </a:cubicBezTo>
                <a:cubicBezTo>
                  <a:pt x="1537" y="12902"/>
                  <a:pt x="868" y="13969"/>
                  <a:pt x="425" y="15158"/>
                </a:cubicBezTo>
                <a:cubicBezTo>
                  <a:pt x="0" y="16322"/>
                  <a:pt x="373" y="16906"/>
                  <a:pt x="1601" y="16984"/>
                </a:cubicBezTo>
                <a:cubicBezTo>
                  <a:pt x="1626" y="16990"/>
                  <a:pt x="1652" y="16990"/>
                  <a:pt x="1678" y="16990"/>
                </a:cubicBezTo>
                <a:cubicBezTo>
                  <a:pt x="3465" y="16900"/>
                  <a:pt x="5072" y="16277"/>
                  <a:pt x="6293" y="15004"/>
                </a:cubicBezTo>
                <a:cubicBezTo>
                  <a:pt x="8311" y="12902"/>
                  <a:pt x="9796" y="10427"/>
                  <a:pt x="10799" y="7670"/>
                </a:cubicBezTo>
                <a:cubicBezTo>
                  <a:pt x="11133" y="6732"/>
                  <a:pt x="11249" y="5748"/>
                  <a:pt x="11351" y="4848"/>
                </a:cubicBezTo>
                <a:cubicBezTo>
                  <a:pt x="11300" y="3235"/>
                  <a:pt x="10869" y="1892"/>
                  <a:pt x="9706" y="805"/>
                </a:cubicBezTo>
                <a:cubicBezTo>
                  <a:pt x="9111" y="252"/>
                  <a:pt x="8563" y="0"/>
                  <a:pt x="803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8" name="Google Shape;198;p11"/>
          <p:cNvGrpSpPr/>
          <p:nvPr/>
        </p:nvGrpSpPr>
        <p:grpSpPr>
          <a:xfrm rot="10800000" flipH="1">
            <a:off x="795835" y="3107040"/>
            <a:ext cx="793613" cy="461548"/>
            <a:chOff x="7336943" y="4410641"/>
            <a:chExt cx="671927" cy="390811"/>
          </a:xfrm>
        </p:grpSpPr>
        <p:sp>
          <p:nvSpPr>
            <p:cNvPr id="199" name="Google Shape;199;p11"/>
            <p:cNvSpPr/>
            <p:nvPr/>
          </p:nvSpPr>
          <p:spPr>
            <a:xfrm>
              <a:off x="7353536" y="4410641"/>
              <a:ext cx="655333" cy="178030"/>
            </a:xfrm>
            <a:custGeom>
              <a:avLst/>
              <a:gdLst/>
              <a:ahLst/>
              <a:cxnLst/>
              <a:rect l="l" t="t" r="r" b="b"/>
              <a:pathLst>
                <a:path w="10940" h="2972" extrusionOk="0">
                  <a:moveTo>
                    <a:pt x="543" y="0"/>
                  </a:moveTo>
                  <a:cubicBezTo>
                    <a:pt x="517" y="0"/>
                    <a:pt x="490" y="3"/>
                    <a:pt x="463" y="8"/>
                  </a:cubicBezTo>
                  <a:cubicBezTo>
                    <a:pt x="109" y="79"/>
                    <a:pt x="19" y="355"/>
                    <a:pt x="0" y="670"/>
                  </a:cubicBezTo>
                  <a:lnTo>
                    <a:pt x="0" y="985"/>
                  </a:lnTo>
                  <a:cubicBezTo>
                    <a:pt x="7" y="1551"/>
                    <a:pt x="424" y="2444"/>
                    <a:pt x="964" y="2669"/>
                  </a:cubicBezTo>
                  <a:cubicBezTo>
                    <a:pt x="1217" y="2774"/>
                    <a:pt x="1468" y="2825"/>
                    <a:pt x="1716" y="2825"/>
                  </a:cubicBezTo>
                  <a:cubicBezTo>
                    <a:pt x="2110" y="2825"/>
                    <a:pt x="2496" y="2695"/>
                    <a:pt x="2867" y="2438"/>
                  </a:cubicBezTo>
                  <a:cubicBezTo>
                    <a:pt x="3135" y="2250"/>
                    <a:pt x="3282" y="2155"/>
                    <a:pt x="3414" y="2155"/>
                  </a:cubicBezTo>
                  <a:cubicBezTo>
                    <a:pt x="3568" y="2155"/>
                    <a:pt x="3703" y="2282"/>
                    <a:pt x="3985" y="2541"/>
                  </a:cubicBezTo>
                  <a:cubicBezTo>
                    <a:pt x="4296" y="2830"/>
                    <a:pt x="4579" y="2971"/>
                    <a:pt x="4882" y="2971"/>
                  </a:cubicBezTo>
                  <a:cubicBezTo>
                    <a:pt x="5116" y="2971"/>
                    <a:pt x="5363" y="2886"/>
                    <a:pt x="5644" y="2721"/>
                  </a:cubicBezTo>
                  <a:cubicBezTo>
                    <a:pt x="5946" y="2541"/>
                    <a:pt x="6183" y="2297"/>
                    <a:pt x="6441" y="2052"/>
                  </a:cubicBezTo>
                  <a:cubicBezTo>
                    <a:pt x="6682" y="1824"/>
                    <a:pt x="6808" y="1717"/>
                    <a:pt x="6946" y="1717"/>
                  </a:cubicBezTo>
                  <a:cubicBezTo>
                    <a:pt x="7072" y="1717"/>
                    <a:pt x="7207" y="1806"/>
                    <a:pt x="7450" y="1975"/>
                  </a:cubicBezTo>
                  <a:cubicBezTo>
                    <a:pt x="7758" y="2181"/>
                    <a:pt x="8073" y="2380"/>
                    <a:pt x="8395" y="2586"/>
                  </a:cubicBezTo>
                  <a:cubicBezTo>
                    <a:pt x="8577" y="2702"/>
                    <a:pt x="8760" y="2753"/>
                    <a:pt x="8939" y="2753"/>
                  </a:cubicBezTo>
                  <a:cubicBezTo>
                    <a:pt x="9194" y="2753"/>
                    <a:pt x="9440" y="2649"/>
                    <a:pt x="9667" y="2483"/>
                  </a:cubicBezTo>
                  <a:cubicBezTo>
                    <a:pt x="10169" y="2117"/>
                    <a:pt x="10490" y="1577"/>
                    <a:pt x="10798" y="1050"/>
                  </a:cubicBezTo>
                  <a:cubicBezTo>
                    <a:pt x="10895" y="889"/>
                    <a:pt x="10940" y="683"/>
                    <a:pt x="10779" y="529"/>
                  </a:cubicBezTo>
                  <a:cubicBezTo>
                    <a:pt x="10692" y="439"/>
                    <a:pt x="10594" y="405"/>
                    <a:pt x="10492" y="405"/>
                  </a:cubicBezTo>
                  <a:cubicBezTo>
                    <a:pt x="10390" y="405"/>
                    <a:pt x="10284" y="439"/>
                    <a:pt x="10181" y="484"/>
                  </a:cubicBezTo>
                  <a:cubicBezTo>
                    <a:pt x="10008" y="561"/>
                    <a:pt x="9905" y="728"/>
                    <a:pt x="9789" y="876"/>
                  </a:cubicBezTo>
                  <a:cubicBezTo>
                    <a:pt x="9641" y="1063"/>
                    <a:pt x="9487" y="1249"/>
                    <a:pt x="9320" y="1422"/>
                  </a:cubicBezTo>
                  <a:cubicBezTo>
                    <a:pt x="9184" y="1568"/>
                    <a:pt x="9045" y="1640"/>
                    <a:pt x="8906" y="1640"/>
                  </a:cubicBezTo>
                  <a:cubicBezTo>
                    <a:pt x="8767" y="1640"/>
                    <a:pt x="8628" y="1569"/>
                    <a:pt x="8491" y="1429"/>
                  </a:cubicBezTo>
                  <a:cubicBezTo>
                    <a:pt x="8227" y="1165"/>
                    <a:pt x="7964" y="895"/>
                    <a:pt x="7694" y="638"/>
                  </a:cubicBezTo>
                  <a:cubicBezTo>
                    <a:pt x="7414" y="374"/>
                    <a:pt x="7182" y="240"/>
                    <a:pt x="6956" y="240"/>
                  </a:cubicBezTo>
                  <a:cubicBezTo>
                    <a:pt x="6715" y="240"/>
                    <a:pt x="6481" y="391"/>
                    <a:pt x="6203" y="696"/>
                  </a:cubicBezTo>
                  <a:cubicBezTo>
                    <a:pt x="6061" y="850"/>
                    <a:pt x="5952" y="1043"/>
                    <a:pt x="5817" y="1204"/>
                  </a:cubicBezTo>
                  <a:cubicBezTo>
                    <a:pt x="5502" y="1570"/>
                    <a:pt x="5258" y="1755"/>
                    <a:pt x="5047" y="1755"/>
                  </a:cubicBezTo>
                  <a:cubicBezTo>
                    <a:pt x="4805" y="1755"/>
                    <a:pt x="4606" y="1514"/>
                    <a:pt x="4390" y="1024"/>
                  </a:cubicBezTo>
                  <a:cubicBezTo>
                    <a:pt x="4222" y="637"/>
                    <a:pt x="3969" y="439"/>
                    <a:pt x="3686" y="439"/>
                  </a:cubicBezTo>
                  <a:cubicBezTo>
                    <a:pt x="3471" y="439"/>
                    <a:pt x="3239" y="553"/>
                    <a:pt x="3015" y="786"/>
                  </a:cubicBezTo>
                  <a:cubicBezTo>
                    <a:pt x="2700" y="1114"/>
                    <a:pt x="2385" y="1442"/>
                    <a:pt x="2063" y="1763"/>
                  </a:cubicBezTo>
                  <a:cubicBezTo>
                    <a:pt x="1958" y="1869"/>
                    <a:pt x="1858" y="1918"/>
                    <a:pt x="1764" y="1918"/>
                  </a:cubicBezTo>
                  <a:cubicBezTo>
                    <a:pt x="1636" y="1918"/>
                    <a:pt x="1521" y="1825"/>
                    <a:pt x="1421" y="1654"/>
                  </a:cubicBezTo>
                  <a:cubicBezTo>
                    <a:pt x="1234" y="1326"/>
                    <a:pt x="1125" y="966"/>
                    <a:pt x="1093" y="593"/>
                  </a:cubicBezTo>
                  <a:cubicBezTo>
                    <a:pt x="1052" y="244"/>
                    <a:pt x="800" y="0"/>
                    <a:pt x="5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1"/>
            <p:cNvSpPr/>
            <p:nvPr/>
          </p:nvSpPr>
          <p:spPr>
            <a:xfrm>
              <a:off x="7336943" y="4628034"/>
              <a:ext cx="651140" cy="173418"/>
            </a:xfrm>
            <a:custGeom>
              <a:avLst/>
              <a:gdLst/>
              <a:ahLst/>
              <a:cxnLst/>
              <a:rect l="l" t="t" r="r" b="b"/>
              <a:pathLst>
                <a:path w="10870" h="2895" extrusionOk="0">
                  <a:moveTo>
                    <a:pt x="555" y="0"/>
                  </a:moveTo>
                  <a:cubicBezTo>
                    <a:pt x="516" y="0"/>
                    <a:pt x="475" y="4"/>
                    <a:pt x="431" y="11"/>
                  </a:cubicBezTo>
                  <a:cubicBezTo>
                    <a:pt x="52" y="75"/>
                    <a:pt x="1" y="358"/>
                    <a:pt x="59" y="679"/>
                  </a:cubicBezTo>
                  <a:cubicBezTo>
                    <a:pt x="78" y="834"/>
                    <a:pt x="91" y="994"/>
                    <a:pt x="110" y="1155"/>
                  </a:cubicBezTo>
                  <a:cubicBezTo>
                    <a:pt x="224" y="2033"/>
                    <a:pt x="826" y="2833"/>
                    <a:pt x="1685" y="2833"/>
                  </a:cubicBezTo>
                  <a:cubicBezTo>
                    <a:pt x="2033" y="2833"/>
                    <a:pt x="2424" y="2701"/>
                    <a:pt x="2842" y="2389"/>
                  </a:cubicBezTo>
                  <a:cubicBezTo>
                    <a:pt x="2906" y="2344"/>
                    <a:pt x="2977" y="2299"/>
                    <a:pt x="3035" y="2248"/>
                  </a:cubicBezTo>
                  <a:cubicBezTo>
                    <a:pt x="3170" y="2109"/>
                    <a:pt x="3288" y="2036"/>
                    <a:pt x="3408" y="2036"/>
                  </a:cubicBezTo>
                  <a:cubicBezTo>
                    <a:pt x="3534" y="2036"/>
                    <a:pt x="3661" y="2116"/>
                    <a:pt x="3812" y="2286"/>
                  </a:cubicBezTo>
                  <a:cubicBezTo>
                    <a:pt x="4181" y="2701"/>
                    <a:pt x="4506" y="2895"/>
                    <a:pt x="4865" y="2895"/>
                  </a:cubicBezTo>
                  <a:cubicBezTo>
                    <a:pt x="5158" y="2895"/>
                    <a:pt x="5472" y="2766"/>
                    <a:pt x="5850" y="2524"/>
                  </a:cubicBezTo>
                  <a:cubicBezTo>
                    <a:pt x="6120" y="2344"/>
                    <a:pt x="6377" y="2158"/>
                    <a:pt x="6557" y="1881"/>
                  </a:cubicBezTo>
                  <a:cubicBezTo>
                    <a:pt x="6666" y="1708"/>
                    <a:pt x="6794" y="1626"/>
                    <a:pt x="6933" y="1626"/>
                  </a:cubicBezTo>
                  <a:cubicBezTo>
                    <a:pt x="7047" y="1626"/>
                    <a:pt x="7169" y="1681"/>
                    <a:pt x="7296" y="1785"/>
                  </a:cubicBezTo>
                  <a:cubicBezTo>
                    <a:pt x="7650" y="2081"/>
                    <a:pt x="8029" y="2331"/>
                    <a:pt x="8434" y="2537"/>
                  </a:cubicBezTo>
                  <a:cubicBezTo>
                    <a:pt x="8631" y="2629"/>
                    <a:pt x="8829" y="2691"/>
                    <a:pt x="9035" y="2691"/>
                  </a:cubicBezTo>
                  <a:cubicBezTo>
                    <a:pt x="9118" y="2691"/>
                    <a:pt x="9202" y="2681"/>
                    <a:pt x="9289" y="2659"/>
                  </a:cubicBezTo>
                  <a:cubicBezTo>
                    <a:pt x="9828" y="2518"/>
                    <a:pt x="10793" y="1386"/>
                    <a:pt x="10844" y="827"/>
                  </a:cubicBezTo>
                  <a:cubicBezTo>
                    <a:pt x="10870" y="513"/>
                    <a:pt x="10697" y="314"/>
                    <a:pt x="10439" y="314"/>
                  </a:cubicBezTo>
                  <a:cubicBezTo>
                    <a:pt x="10375" y="314"/>
                    <a:pt x="10306" y="326"/>
                    <a:pt x="10233" y="352"/>
                  </a:cubicBezTo>
                  <a:cubicBezTo>
                    <a:pt x="10047" y="422"/>
                    <a:pt x="9951" y="583"/>
                    <a:pt x="9841" y="737"/>
                  </a:cubicBezTo>
                  <a:cubicBezTo>
                    <a:pt x="9668" y="975"/>
                    <a:pt x="9501" y="1219"/>
                    <a:pt x="9314" y="1444"/>
                  </a:cubicBezTo>
                  <a:cubicBezTo>
                    <a:pt x="9196" y="1589"/>
                    <a:pt x="9072" y="1661"/>
                    <a:pt x="8946" y="1661"/>
                  </a:cubicBezTo>
                  <a:cubicBezTo>
                    <a:pt x="8825" y="1661"/>
                    <a:pt x="8701" y="1595"/>
                    <a:pt x="8575" y="1464"/>
                  </a:cubicBezTo>
                  <a:cubicBezTo>
                    <a:pt x="8273" y="1155"/>
                    <a:pt x="7977" y="847"/>
                    <a:pt x="7662" y="557"/>
                  </a:cubicBezTo>
                  <a:cubicBezTo>
                    <a:pt x="7385" y="309"/>
                    <a:pt x="7144" y="185"/>
                    <a:pt x="6914" y="185"/>
                  </a:cubicBezTo>
                  <a:cubicBezTo>
                    <a:pt x="6644" y="185"/>
                    <a:pt x="6388" y="358"/>
                    <a:pt x="6107" y="705"/>
                  </a:cubicBezTo>
                  <a:cubicBezTo>
                    <a:pt x="5959" y="892"/>
                    <a:pt x="5818" y="1084"/>
                    <a:pt x="5657" y="1258"/>
                  </a:cubicBezTo>
                  <a:cubicBezTo>
                    <a:pt x="5301" y="1632"/>
                    <a:pt x="5095" y="1828"/>
                    <a:pt x="4933" y="1828"/>
                  </a:cubicBezTo>
                  <a:cubicBezTo>
                    <a:pt x="4750" y="1828"/>
                    <a:pt x="4622" y="1577"/>
                    <a:pt x="4397" y="1052"/>
                  </a:cubicBezTo>
                  <a:cubicBezTo>
                    <a:pt x="4378" y="1007"/>
                    <a:pt x="4359" y="956"/>
                    <a:pt x="4333" y="904"/>
                  </a:cubicBezTo>
                  <a:cubicBezTo>
                    <a:pt x="4145" y="525"/>
                    <a:pt x="3920" y="333"/>
                    <a:pt x="3678" y="333"/>
                  </a:cubicBezTo>
                  <a:cubicBezTo>
                    <a:pt x="3465" y="333"/>
                    <a:pt x="3237" y="481"/>
                    <a:pt x="3009" y="782"/>
                  </a:cubicBezTo>
                  <a:cubicBezTo>
                    <a:pt x="2745" y="1123"/>
                    <a:pt x="2462" y="1438"/>
                    <a:pt x="2090" y="1656"/>
                  </a:cubicBezTo>
                  <a:cubicBezTo>
                    <a:pt x="1926" y="1753"/>
                    <a:pt x="1798" y="1804"/>
                    <a:pt x="1692" y="1804"/>
                  </a:cubicBezTo>
                  <a:cubicBezTo>
                    <a:pt x="1522" y="1804"/>
                    <a:pt x="1411" y="1674"/>
                    <a:pt x="1312" y="1393"/>
                  </a:cubicBezTo>
                  <a:cubicBezTo>
                    <a:pt x="1209" y="1091"/>
                    <a:pt x="1164" y="769"/>
                    <a:pt x="1081" y="461"/>
                  </a:cubicBezTo>
                  <a:cubicBezTo>
                    <a:pt x="1007" y="174"/>
                    <a:pt x="831" y="0"/>
                    <a:pt x="5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1" name="Google Shape;201;p11"/>
          <p:cNvSpPr/>
          <p:nvPr/>
        </p:nvSpPr>
        <p:spPr>
          <a:xfrm flipH="1">
            <a:off x="8560002" y="3063814"/>
            <a:ext cx="599669" cy="253802"/>
          </a:xfrm>
          <a:custGeom>
            <a:avLst/>
            <a:gdLst/>
            <a:ahLst/>
            <a:cxnLst/>
            <a:rect l="l" t="t" r="r" b="b"/>
            <a:pathLst>
              <a:path w="6467" h="2737" extrusionOk="0">
                <a:moveTo>
                  <a:pt x="2526" y="1"/>
                </a:moveTo>
                <a:cubicBezTo>
                  <a:pt x="2323" y="1"/>
                  <a:pt x="2121" y="108"/>
                  <a:pt x="1890" y="324"/>
                </a:cubicBezTo>
                <a:cubicBezTo>
                  <a:pt x="1568" y="613"/>
                  <a:pt x="1273" y="915"/>
                  <a:pt x="983" y="1236"/>
                </a:cubicBezTo>
                <a:cubicBezTo>
                  <a:pt x="813" y="1431"/>
                  <a:pt x="633" y="1523"/>
                  <a:pt x="433" y="1523"/>
                </a:cubicBezTo>
                <a:cubicBezTo>
                  <a:pt x="316" y="1523"/>
                  <a:pt x="191" y="1491"/>
                  <a:pt x="58" y="1429"/>
                </a:cubicBezTo>
                <a:cubicBezTo>
                  <a:pt x="0" y="1860"/>
                  <a:pt x="0" y="2297"/>
                  <a:pt x="45" y="2734"/>
                </a:cubicBezTo>
                <a:cubicBezTo>
                  <a:pt x="80" y="2736"/>
                  <a:pt x="115" y="2736"/>
                  <a:pt x="150" y="2736"/>
                </a:cubicBezTo>
                <a:cubicBezTo>
                  <a:pt x="815" y="2736"/>
                  <a:pt x="1355" y="2446"/>
                  <a:pt x="1832" y="1976"/>
                </a:cubicBezTo>
                <a:cubicBezTo>
                  <a:pt x="2175" y="1636"/>
                  <a:pt x="2365" y="1470"/>
                  <a:pt x="2566" y="1470"/>
                </a:cubicBezTo>
                <a:cubicBezTo>
                  <a:pt x="2764" y="1470"/>
                  <a:pt x="2972" y="1631"/>
                  <a:pt x="3349" y="1943"/>
                </a:cubicBezTo>
                <a:cubicBezTo>
                  <a:pt x="3452" y="2033"/>
                  <a:pt x="3554" y="2117"/>
                  <a:pt x="3664" y="2188"/>
                </a:cubicBezTo>
                <a:cubicBezTo>
                  <a:pt x="3939" y="2345"/>
                  <a:pt x="4233" y="2439"/>
                  <a:pt x="4522" y="2439"/>
                </a:cubicBezTo>
                <a:cubicBezTo>
                  <a:pt x="4752" y="2439"/>
                  <a:pt x="4980" y="2379"/>
                  <a:pt x="5193" y="2246"/>
                </a:cubicBezTo>
                <a:cubicBezTo>
                  <a:pt x="5740" y="1905"/>
                  <a:pt x="6100" y="1352"/>
                  <a:pt x="6376" y="761"/>
                </a:cubicBezTo>
                <a:cubicBezTo>
                  <a:pt x="6440" y="613"/>
                  <a:pt x="6466" y="439"/>
                  <a:pt x="6350" y="304"/>
                </a:cubicBezTo>
                <a:cubicBezTo>
                  <a:pt x="6266" y="205"/>
                  <a:pt x="6164" y="172"/>
                  <a:pt x="6056" y="172"/>
                </a:cubicBezTo>
                <a:cubicBezTo>
                  <a:pt x="5982" y="172"/>
                  <a:pt x="5905" y="187"/>
                  <a:pt x="5830" y="208"/>
                </a:cubicBezTo>
                <a:cubicBezTo>
                  <a:pt x="5643" y="253"/>
                  <a:pt x="5515" y="394"/>
                  <a:pt x="5399" y="549"/>
                </a:cubicBezTo>
                <a:cubicBezTo>
                  <a:pt x="5277" y="722"/>
                  <a:pt x="5149" y="896"/>
                  <a:pt x="5007" y="1050"/>
                </a:cubicBezTo>
                <a:cubicBezTo>
                  <a:pt x="4776" y="1288"/>
                  <a:pt x="4622" y="1405"/>
                  <a:pt x="4466" y="1405"/>
                </a:cubicBezTo>
                <a:cubicBezTo>
                  <a:pt x="4318" y="1405"/>
                  <a:pt x="4168" y="1301"/>
                  <a:pt x="3947" y="1095"/>
                </a:cubicBezTo>
                <a:cubicBezTo>
                  <a:pt x="3670" y="844"/>
                  <a:pt x="3426" y="555"/>
                  <a:pt x="3150" y="304"/>
                </a:cubicBezTo>
                <a:cubicBezTo>
                  <a:pt x="2922" y="102"/>
                  <a:pt x="2723" y="1"/>
                  <a:pt x="252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2" name="Google Shape;202;p11"/>
          <p:cNvGrpSpPr/>
          <p:nvPr/>
        </p:nvGrpSpPr>
        <p:grpSpPr>
          <a:xfrm rot="10800000" flipH="1">
            <a:off x="1260150" y="657041"/>
            <a:ext cx="895225" cy="596225"/>
            <a:chOff x="6168950" y="679775"/>
            <a:chExt cx="895225" cy="596225"/>
          </a:xfrm>
        </p:grpSpPr>
        <p:sp>
          <p:nvSpPr>
            <p:cNvPr id="203" name="Google Shape;203;p11"/>
            <p:cNvSpPr/>
            <p:nvPr/>
          </p:nvSpPr>
          <p:spPr>
            <a:xfrm>
              <a:off x="6536345" y="679775"/>
              <a:ext cx="170516" cy="162064"/>
            </a:xfrm>
            <a:custGeom>
              <a:avLst/>
              <a:gdLst/>
              <a:ahLst/>
              <a:cxnLst/>
              <a:rect l="l" t="t" r="r" b="b"/>
              <a:pathLst>
                <a:path w="2199" h="2090" extrusionOk="0">
                  <a:moveTo>
                    <a:pt x="1205" y="0"/>
                  </a:moveTo>
                  <a:cubicBezTo>
                    <a:pt x="564" y="0"/>
                    <a:pt x="0" y="513"/>
                    <a:pt x="0" y="1093"/>
                  </a:cubicBezTo>
                  <a:cubicBezTo>
                    <a:pt x="13" y="1649"/>
                    <a:pt x="463" y="2090"/>
                    <a:pt x="1016" y="2090"/>
                  </a:cubicBezTo>
                  <a:cubicBezTo>
                    <a:pt x="1020" y="2090"/>
                    <a:pt x="1024" y="2090"/>
                    <a:pt x="1028" y="2090"/>
                  </a:cubicBezTo>
                  <a:cubicBezTo>
                    <a:pt x="1607" y="2070"/>
                    <a:pt x="2198" y="1453"/>
                    <a:pt x="2192" y="875"/>
                  </a:cubicBezTo>
                  <a:cubicBezTo>
                    <a:pt x="2179" y="374"/>
                    <a:pt x="1787" y="14"/>
                    <a:pt x="1241" y="1"/>
                  </a:cubicBezTo>
                  <a:cubicBezTo>
                    <a:pt x="1229" y="0"/>
                    <a:pt x="1217" y="0"/>
                    <a:pt x="12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11"/>
            <p:cNvSpPr/>
            <p:nvPr/>
          </p:nvSpPr>
          <p:spPr>
            <a:xfrm>
              <a:off x="6331944" y="1074157"/>
              <a:ext cx="188971" cy="140972"/>
            </a:xfrm>
            <a:custGeom>
              <a:avLst/>
              <a:gdLst/>
              <a:ahLst/>
              <a:cxnLst/>
              <a:rect l="l" t="t" r="r" b="b"/>
              <a:pathLst>
                <a:path w="2437" h="1818" extrusionOk="0">
                  <a:moveTo>
                    <a:pt x="1615" y="0"/>
                  </a:moveTo>
                  <a:cubicBezTo>
                    <a:pt x="1553" y="0"/>
                    <a:pt x="1486" y="4"/>
                    <a:pt x="1415" y="12"/>
                  </a:cubicBezTo>
                  <a:cubicBezTo>
                    <a:pt x="1261" y="31"/>
                    <a:pt x="939" y="12"/>
                    <a:pt x="643" y="160"/>
                  </a:cubicBezTo>
                  <a:cubicBezTo>
                    <a:pt x="200" y="385"/>
                    <a:pt x="1" y="790"/>
                    <a:pt x="142" y="1201"/>
                  </a:cubicBezTo>
                  <a:cubicBezTo>
                    <a:pt x="271" y="1578"/>
                    <a:pt x="628" y="1818"/>
                    <a:pt x="1010" y="1818"/>
                  </a:cubicBezTo>
                  <a:cubicBezTo>
                    <a:pt x="1104" y="1818"/>
                    <a:pt x="1199" y="1803"/>
                    <a:pt x="1293" y="1773"/>
                  </a:cubicBezTo>
                  <a:cubicBezTo>
                    <a:pt x="1653" y="1664"/>
                    <a:pt x="1961" y="1432"/>
                    <a:pt x="2173" y="1117"/>
                  </a:cubicBezTo>
                  <a:cubicBezTo>
                    <a:pt x="2328" y="892"/>
                    <a:pt x="2437" y="648"/>
                    <a:pt x="2295" y="372"/>
                  </a:cubicBezTo>
                  <a:cubicBezTo>
                    <a:pt x="2169" y="126"/>
                    <a:pt x="1969" y="0"/>
                    <a:pt x="16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11"/>
            <p:cNvSpPr/>
            <p:nvPr/>
          </p:nvSpPr>
          <p:spPr>
            <a:xfrm>
              <a:off x="6749121" y="974359"/>
              <a:ext cx="148571" cy="140662"/>
            </a:xfrm>
            <a:custGeom>
              <a:avLst/>
              <a:gdLst/>
              <a:ahLst/>
              <a:cxnLst/>
              <a:rect l="l" t="t" r="r" b="b"/>
              <a:pathLst>
                <a:path w="1916" h="1814" extrusionOk="0">
                  <a:moveTo>
                    <a:pt x="997" y="0"/>
                  </a:moveTo>
                  <a:cubicBezTo>
                    <a:pt x="451" y="0"/>
                    <a:pt x="1" y="425"/>
                    <a:pt x="7" y="932"/>
                  </a:cubicBezTo>
                  <a:cubicBezTo>
                    <a:pt x="26" y="1402"/>
                    <a:pt x="399" y="1781"/>
                    <a:pt x="868" y="1813"/>
                  </a:cubicBezTo>
                  <a:cubicBezTo>
                    <a:pt x="878" y="1813"/>
                    <a:pt x="888" y="1814"/>
                    <a:pt x="899" y="1814"/>
                  </a:cubicBezTo>
                  <a:cubicBezTo>
                    <a:pt x="1421" y="1814"/>
                    <a:pt x="1916" y="1327"/>
                    <a:pt x="1903" y="810"/>
                  </a:cubicBezTo>
                  <a:cubicBezTo>
                    <a:pt x="1890" y="354"/>
                    <a:pt x="1498" y="0"/>
                    <a:pt x="9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11"/>
            <p:cNvSpPr/>
            <p:nvPr/>
          </p:nvSpPr>
          <p:spPr>
            <a:xfrm>
              <a:off x="6877221" y="721105"/>
              <a:ext cx="167569" cy="136785"/>
            </a:xfrm>
            <a:custGeom>
              <a:avLst/>
              <a:gdLst/>
              <a:ahLst/>
              <a:cxnLst/>
              <a:rect l="l" t="t" r="r" b="b"/>
              <a:pathLst>
                <a:path w="2161" h="1764" extrusionOk="0">
                  <a:moveTo>
                    <a:pt x="1392" y="0"/>
                  </a:moveTo>
                  <a:cubicBezTo>
                    <a:pt x="1295" y="0"/>
                    <a:pt x="1193" y="19"/>
                    <a:pt x="1087" y="53"/>
                  </a:cubicBezTo>
                  <a:cubicBezTo>
                    <a:pt x="836" y="143"/>
                    <a:pt x="605" y="284"/>
                    <a:pt x="412" y="464"/>
                  </a:cubicBezTo>
                  <a:cubicBezTo>
                    <a:pt x="193" y="663"/>
                    <a:pt x="0" y="901"/>
                    <a:pt x="142" y="1235"/>
                  </a:cubicBezTo>
                  <a:cubicBezTo>
                    <a:pt x="291" y="1572"/>
                    <a:pt x="543" y="1763"/>
                    <a:pt x="793" y="1763"/>
                  </a:cubicBezTo>
                  <a:cubicBezTo>
                    <a:pt x="801" y="1763"/>
                    <a:pt x="809" y="1763"/>
                    <a:pt x="817" y="1762"/>
                  </a:cubicBezTo>
                  <a:cubicBezTo>
                    <a:pt x="1389" y="1737"/>
                    <a:pt x="1710" y="1531"/>
                    <a:pt x="1954" y="1184"/>
                  </a:cubicBezTo>
                  <a:cubicBezTo>
                    <a:pt x="2160" y="888"/>
                    <a:pt x="2160" y="599"/>
                    <a:pt x="1942" y="297"/>
                  </a:cubicBezTo>
                  <a:cubicBezTo>
                    <a:pt x="1791" y="89"/>
                    <a:pt x="1605" y="0"/>
                    <a:pt x="13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1"/>
            <p:cNvSpPr/>
            <p:nvPr/>
          </p:nvSpPr>
          <p:spPr>
            <a:xfrm>
              <a:off x="6504940" y="875182"/>
              <a:ext cx="170516" cy="132753"/>
            </a:xfrm>
            <a:custGeom>
              <a:avLst/>
              <a:gdLst/>
              <a:ahLst/>
              <a:cxnLst/>
              <a:rect l="l" t="t" r="r" b="b"/>
              <a:pathLst>
                <a:path w="2199" h="1712" extrusionOk="0">
                  <a:moveTo>
                    <a:pt x="1419" y="0"/>
                  </a:moveTo>
                  <a:cubicBezTo>
                    <a:pt x="1319" y="0"/>
                    <a:pt x="1215" y="13"/>
                    <a:pt x="1112" y="33"/>
                  </a:cubicBezTo>
                  <a:cubicBezTo>
                    <a:pt x="900" y="71"/>
                    <a:pt x="701" y="148"/>
                    <a:pt x="521" y="264"/>
                  </a:cubicBezTo>
                  <a:cubicBezTo>
                    <a:pt x="219" y="457"/>
                    <a:pt x="0" y="720"/>
                    <a:pt x="122" y="1125"/>
                  </a:cubicBezTo>
                  <a:cubicBezTo>
                    <a:pt x="231" y="1485"/>
                    <a:pt x="546" y="1704"/>
                    <a:pt x="971" y="1710"/>
                  </a:cubicBezTo>
                  <a:cubicBezTo>
                    <a:pt x="986" y="1711"/>
                    <a:pt x="1002" y="1711"/>
                    <a:pt x="1018" y="1711"/>
                  </a:cubicBezTo>
                  <a:cubicBezTo>
                    <a:pt x="1297" y="1711"/>
                    <a:pt x="1567" y="1603"/>
                    <a:pt x="1768" y="1408"/>
                  </a:cubicBezTo>
                  <a:cubicBezTo>
                    <a:pt x="2076" y="1138"/>
                    <a:pt x="2198" y="624"/>
                    <a:pt x="2025" y="328"/>
                  </a:cubicBezTo>
                  <a:cubicBezTo>
                    <a:pt x="1876" y="75"/>
                    <a:pt x="1657" y="0"/>
                    <a:pt x="14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1"/>
            <p:cNvSpPr/>
            <p:nvPr/>
          </p:nvSpPr>
          <p:spPr>
            <a:xfrm>
              <a:off x="6168950" y="940473"/>
              <a:ext cx="157101" cy="136785"/>
            </a:xfrm>
            <a:custGeom>
              <a:avLst/>
              <a:gdLst/>
              <a:ahLst/>
              <a:cxnLst/>
              <a:rect l="l" t="t" r="r" b="b"/>
              <a:pathLst>
                <a:path w="2026" h="1764" extrusionOk="0">
                  <a:moveTo>
                    <a:pt x="1171" y="0"/>
                  </a:moveTo>
                  <a:cubicBezTo>
                    <a:pt x="734" y="39"/>
                    <a:pt x="374" y="245"/>
                    <a:pt x="162" y="656"/>
                  </a:cubicBezTo>
                  <a:cubicBezTo>
                    <a:pt x="1" y="971"/>
                    <a:pt x="72" y="1363"/>
                    <a:pt x="342" y="1601"/>
                  </a:cubicBezTo>
                  <a:cubicBezTo>
                    <a:pt x="485" y="1712"/>
                    <a:pt x="635" y="1764"/>
                    <a:pt x="783" y="1764"/>
                  </a:cubicBezTo>
                  <a:cubicBezTo>
                    <a:pt x="934" y="1764"/>
                    <a:pt x="1083" y="1711"/>
                    <a:pt x="1222" y="1614"/>
                  </a:cubicBezTo>
                  <a:cubicBezTo>
                    <a:pt x="1415" y="1479"/>
                    <a:pt x="1556" y="1273"/>
                    <a:pt x="1724" y="1106"/>
                  </a:cubicBezTo>
                  <a:cubicBezTo>
                    <a:pt x="1929" y="900"/>
                    <a:pt x="2026" y="656"/>
                    <a:pt x="1903" y="386"/>
                  </a:cubicBezTo>
                  <a:cubicBezTo>
                    <a:pt x="1768" y="71"/>
                    <a:pt x="1486" y="7"/>
                    <a:pt x="11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11"/>
            <p:cNvSpPr/>
            <p:nvPr/>
          </p:nvSpPr>
          <p:spPr>
            <a:xfrm>
              <a:off x="6624588" y="1152630"/>
              <a:ext cx="116624" cy="123370"/>
            </a:xfrm>
            <a:custGeom>
              <a:avLst/>
              <a:gdLst/>
              <a:ahLst/>
              <a:cxnLst/>
              <a:rect l="l" t="t" r="r" b="b"/>
              <a:pathLst>
                <a:path w="1504" h="1591" extrusionOk="0">
                  <a:moveTo>
                    <a:pt x="891" y="0"/>
                  </a:moveTo>
                  <a:cubicBezTo>
                    <a:pt x="445" y="0"/>
                    <a:pt x="0" y="452"/>
                    <a:pt x="13" y="909"/>
                  </a:cubicBezTo>
                  <a:cubicBezTo>
                    <a:pt x="19" y="1269"/>
                    <a:pt x="295" y="1564"/>
                    <a:pt x="655" y="1590"/>
                  </a:cubicBezTo>
                  <a:cubicBezTo>
                    <a:pt x="663" y="1591"/>
                    <a:pt x="671" y="1591"/>
                    <a:pt x="678" y="1591"/>
                  </a:cubicBezTo>
                  <a:cubicBezTo>
                    <a:pt x="1064" y="1591"/>
                    <a:pt x="1491" y="1119"/>
                    <a:pt x="1497" y="677"/>
                  </a:cubicBezTo>
                  <a:cubicBezTo>
                    <a:pt x="1504" y="330"/>
                    <a:pt x="1253" y="28"/>
                    <a:pt x="945" y="3"/>
                  </a:cubicBezTo>
                  <a:cubicBezTo>
                    <a:pt x="927" y="1"/>
                    <a:pt x="909" y="0"/>
                    <a:pt x="8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11"/>
            <p:cNvSpPr/>
            <p:nvPr/>
          </p:nvSpPr>
          <p:spPr>
            <a:xfrm>
              <a:off x="6949955" y="1154801"/>
              <a:ext cx="114220" cy="103209"/>
            </a:xfrm>
            <a:custGeom>
              <a:avLst/>
              <a:gdLst/>
              <a:ahLst/>
              <a:cxnLst/>
              <a:rect l="l" t="t" r="r" b="b"/>
              <a:pathLst>
                <a:path w="1473" h="1331" extrusionOk="0">
                  <a:moveTo>
                    <a:pt x="894" y="0"/>
                  </a:moveTo>
                  <a:cubicBezTo>
                    <a:pt x="534" y="7"/>
                    <a:pt x="1" y="502"/>
                    <a:pt x="20" y="810"/>
                  </a:cubicBezTo>
                  <a:cubicBezTo>
                    <a:pt x="39" y="1096"/>
                    <a:pt x="346" y="1331"/>
                    <a:pt x="700" y="1331"/>
                  </a:cubicBezTo>
                  <a:cubicBezTo>
                    <a:pt x="705" y="1331"/>
                    <a:pt x="710" y="1331"/>
                    <a:pt x="714" y="1331"/>
                  </a:cubicBezTo>
                  <a:cubicBezTo>
                    <a:pt x="1132" y="1324"/>
                    <a:pt x="1473" y="977"/>
                    <a:pt x="1460" y="559"/>
                  </a:cubicBezTo>
                  <a:cubicBezTo>
                    <a:pt x="1447" y="251"/>
                    <a:pt x="1203" y="7"/>
                    <a:pt x="8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1" name="Google Shape;211;p11"/>
          <p:cNvSpPr/>
          <p:nvPr/>
        </p:nvSpPr>
        <p:spPr>
          <a:xfrm rot="10800000" flipH="1">
            <a:off x="-3679" y="-6"/>
            <a:ext cx="395405" cy="768782"/>
          </a:xfrm>
          <a:custGeom>
            <a:avLst/>
            <a:gdLst/>
            <a:ahLst/>
            <a:cxnLst/>
            <a:rect l="l" t="t" r="r" b="b"/>
            <a:pathLst>
              <a:path w="11075" h="21533" extrusionOk="0">
                <a:moveTo>
                  <a:pt x="0" y="0"/>
                </a:moveTo>
                <a:lnTo>
                  <a:pt x="0" y="21533"/>
                </a:lnTo>
                <a:lnTo>
                  <a:pt x="8356" y="21533"/>
                </a:lnTo>
                <a:cubicBezTo>
                  <a:pt x="9127" y="20035"/>
                  <a:pt x="9873" y="18531"/>
                  <a:pt x="10310" y="16886"/>
                </a:cubicBezTo>
                <a:cubicBezTo>
                  <a:pt x="10554" y="15954"/>
                  <a:pt x="10689" y="15009"/>
                  <a:pt x="10824" y="14058"/>
                </a:cubicBezTo>
                <a:cubicBezTo>
                  <a:pt x="11075" y="12335"/>
                  <a:pt x="10901" y="10580"/>
                  <a:pt x="10316" y="8935"/>
                </a:cubicBezTo>
                <a:cubicBezTo>
                  <a:pt x="9558" y="6788"/>
                  <a:pt x="8189" y="5085"/>
                  <a:pt x="6460" y="3619"/>
                </a:cubicBezTo>
                <a:cubicBezTo>
                  <a:pt x="4634" y="2083"/>
                  <a:pt x="2513" y="1074"/>
                  <a:pt x="392" y="58"/>
                </a:cubicBezTo>
                <a:cubicBezTo>
                  <a:pt x="276" y="0"/>
                  <a:pt x="135" y="20"/>
                  <a:pt x="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11"/>
          <p:cNvSpPr/>
          <p:nvPr/>
        </p:nvSpPr>
        <p:spPr>
          <a:xfrm rot="6418925" flipH="1">
            <a:off x="964286" y="4037197"/>
            <a:ext cx="530563" cy="809394"/>
          </a:xfrm>
          <a:custGeom>
            <a:avLst/>
            <a:gdLst/>
            <a:ahLst/>
            <a:cxnLst/>
            <a:rect l="l" t="t" r="r" b="b"/>
            <a:pathLst>
              <a:path w="14861" h="22671" extrusionOk="0">
                <a:moveTo>
                  <a:pt x="4364" y="0"/>
                </a:moveTo>
                <a:cubicBezTo>
                  <a:pt x="3873" y="0"/>
                  <a:pt x="3387" y="163"/>
                  <a:pt x="2899" y="524"/>
                </a:cubicBezTo>
                <a:cubicBezTo>
                  <a:pt x="958" y="1938"/>
                  <a:pt x="0" y="3815"/>
                  <a:pt x="58" y="6354"/>
                </a:cubicBezTo>
                <a:cubicBezTo>
                  <a:pt x="7" y="7074"/>
                  <a:pt x="168" y="7909"/>
                  <a:pt x="341" y="8751"/>
                </a:cubicBezTo>
                <a:cubicBezTo>
                  <a:pt x="740" y="10686"/>
                  <a:pt x="1582" y="12441"/>
                  <a:pt x="2514" y="14157"/>
                </a:cubicBezTo>
                <a:cubicBezTo>
                  <a:pt x="3626" y="16194"/>
                  <a:pt x="4975" y="18103"/>
                  <a:pt x="6537" y="19826"/>
                </a:cubicBezTo>
                <a:cubicBezTo>
                  <a:pt x="7913" y="21336"/>
                  <a:pt x="9719" y="22159"/>
                  <a:pt x="11686" y="22558"/>
                </a:cubicBezTo>
                <a:cubicBezTo>
                  <a:pt x="12031" y="22629"/>
                  <a:pt x="12388" y="22670"/>
                  <a:pt x="12748" y="22670"/>
                </a:cubicBezTo>
                <a:cubicBezTo>
                  <a:pt x="13165" y="22670"/>
                  <a:pt x="13586" y="22615"/>
                  <a:pt x="13993" y="22487"/>
                </a:cubicBezTo>
                <a:cubicBezTo>
                  <a:pt x="14655" y="22275"/>
                  <a:pt x="14842" y="21992"/>
                  <a:pt x="14855" y="21317"/>
                </a:cubicBezTo>
                <a:cubicBezTo>
                  <a:pt x="14861" y="20906"/>
                  <a:pt x="14720" y="20533"/>
                  <a:pt x="14578" y="20160"/>
                </a:cubicBezTo>
                <a:cubicBezTo>
                  <a:pt x="14019" y="18682"/>
                  <a:pt x="13164" y="17345"/>
                  <a:pt x="12438" y="15950"/>
                </a:cubicBezTo>
                <a:cubicBezTo>
                  <a:pt x="11596" y="14318"/>
                  <a:pt x="10587" y="12769"/>
                  <a:pt x="10117" y="10956"/>
                </a:cubicBezTo>
                <a:cubicBezTo>
                  <a:pt x="9790" y="9690"/>
                  <a:pt x="9378" y="8430"/>
                  <a:pt x="9410" y="7119"/>
                </a:cubicBezTo>
                <a:cubicBezTo>
                  <a:pt x="9449" y="5608"/>
                  <a:pt x="8986" y="4284"/>
                  <a:pt x="8253" y="3018"/>
                </a:cubicBezTo>
                <a:cubicBezTo>
                  <a:pt x="7636" y="1945"/>
                  <a:pt x="6865" y="993"/>
                  <a:pt x="5740" y="389"/>
                </a:cubicBezTo>
                <a:cubicBezTo>
                  <a:pt x="5274" y="139"/>
                  <a:pt x="4817" y="0"/>
                  <a:pt x="436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11"/>
          <p:cNvSpPr/>
          <p:nvPr/>
        </p:nvSpPr>
        <p:spPr>
          <a:xfrm rot="10800000" flipH="1">
            <a:off x="3275175" y="4069977"/>
            <a:ext cx="793585" cy="217039"/>
          </a:xfrm>
          <a:custGeom>
            <a:avLst/>
            <a:gdLst/>
            <a:ahLst/>
            <a:cxnLst/>
            <a:rect l="l" t="t" r="r" b="b"/>
            <a:pathLst>
              <a:path w="14739" h="4031" extrusionOk="0">
                <a:moveTo>
                  <a:pt x="13966" y="0"/>
                </a:moveTo>
                <a:cubicBezTo>
                  <a:pt x="13592" y="0"/>
                  <a:pt x="13359" y="199"/>
                  <a:pt x="13267" y="574"/>
                </a:cubicBezTo>
                <a:cubicBezTo>
                  <a:pt x="13151" y="1069"/>
                  <a:pt x="13080" y="1570"/>
                  <a:pt x="12920" y="2046"/>
                </a:cubicBezTo>
                <a:cubicBezTo>
                  <a:pt x="12805" y="2381"/>
                  <a:pt x="12651" y="2523"/>
                  <a:pt x="12416" y="2523"/>
                </a:cubicBezTo>
                <a:cubicBezTo>
                  <a:pt x="12296" y="2523"/>
                  <a:pt x="12155" y="2486"/>
                  <a:pt x="11988" y="2419"/>
                </a:cubicBezTo>
                <a:cubicBezTo>
                  <a:pt x="11370" y="2168"/>
                  <a:pt x="11068" y="1615"/>
                  <a:pt x="10715" y="1133"/>
                </a:cubicBezTo>
                <a:cubicBezTo>
                  <a:pt x="10470" y="803"/>
                  <a:pt x="10221" y="629"/>
                  <a:pt x="9859" y="629"/>
                </a:cubicBezTo>
                <a:cubicBezTo>
                  <a:pt x="9812" y="629"/>
                  <a:pt x="9763" y="632"/>
                  <a:pt x="9712" y="638"/>
                </a:cubicBezTo>
                <a:cubicBezTo>
                  <a:pt x="9237" y="696"/>
                  <a:pt x="8934" y="959"/>
                  <a:pt x="8787" y="1409"/>
                </a:cubicBezTo>
                <a:cubicBezTo>
                  <a:pt x="8722" y="1615"/>
                  <a:pt x="8645" y="1814"/>
                  <a:pt x="8555" y="2007"/>
                </a:cubicBezTo>
                <a:cubicBezTo>
                  <a:pt x="8373" y="2379"/>
                  <a:pt x="8246" y="2551"/>
                  <a:pt x="8077" y="2551"/>
                </a:cubicBezTo>
                <a:cubicBezTo>
                  <a:pt x="7935" y="2551"/>
                  <a:pt x="7765" y="2431"/>
                  <a:pt x="7508" y="2206"/>
                </a:cubicBezTo>
                <a:cubicBezTo>
                  <a:pt x="7025" y="1776"/>
                  <a:pt x="6691" y="1223"/>
                  <a:pt x="6241" y="767"/>
                </a:cubicBezTo>
                <a:cubicBezTo>
                  <a:pt x="5940" y="465"/>
                  <a:pt x="5672" y="314"/>
                  <a:pt x="5400" y="314"/>
                </a:cubicBezTo>
                <a:cubicBezTo>
                  <a:pt x="5145" y="314"/>
                  <a:pt x="4885" y="447"/>
                  <a:pt x="4589" y="715"/>
                </a:cubicBezTo>
                <a:cubicBezTo>
                  <a:pt x="4255" y="1024"/>
                  <a:pt x="3947" y="1358"/>
                  <a:pt x="3625" y="1679"/>
                </a:cubicBezTo>
                <a:cubicBezTo>
                  <a:pt x="3162" y="2142"/>
                  <a:pt x="2901" y="2380"/>
                  <a:pt x="2670" y="2380"/>
                </a:cubicBezTo>
                <a:cubicBezTo>
                  <a:pt x="2417" y="2380"/>
                  <a:pt x="2200" y="2094"/>
                  <a:pt x="1793" y="1506"/>
                </a:cubicBezTo>
                <a:cubicBezTo>
                  <a:pt x="1594" y="1223"/>
                  <a:pt x="1446" y="902"/>
                  <a:pt x="1170" y="677"/>
                </a:cubicBezTo>
                <a:cubicBezTo>
                  <a:pt x="1042" y="575"/>
                  <a:pt x="866" y="522"/>
                  <a:pt x="691" y="522"/>
                </a:cubicBezTo>
                <a:cubicBezTo>
                  <a:pt x="514" y="522"/>
                  <a:pt x="338" y="576"/>
                  <a:pt x="219" y="690"/>
                </a:cubicBezTo>
                <a:cubicBezTo>
                  <a:pt x="0" y="895"/>
                  <a:pt x="103" y="1127"/>
                  <a:pt x="206" y="1352"/>
                </a:cubicBezTo>
                <a:cubicBezTo>
                  <a:pt x="489" y="1962"/>
                  <a:pt x="855" y="2521"/>
                  <a:pt x="1298" y="3023"/>
                </a:cubicBezTo>
                <a:cubicBezTo>
                  <a:pt x="1643" y="3416"/>
                  <a:pt x="2163" y="3693"/>
                  <a:pt x="2732" y="3693"/>
                </a:cubicBezTo>
                <a:cubicBezTo>
                  <a:pt x="3046" y="3693"/>
                  <a:pt x="3374" y="3609"/>
                  <a:pt x="3696" y="3415"/>
                </a:cubicBezTo>
                <a:cubicBezTo>
                  <a:pt x="4043" y="3203"/>
                  <a:pt x="4268" y="2856"/>
                  <a:pt x="4641" y="2688"/>
                </a:cubicBezTo>
                <a:cubicBezTo>
                  <a:pt x="4922" y="2557"/>
                  <a:pt x="5039" y="2147"/>
                  <a:pt x="5369" y="2147"/>
                </a:cubicBezTo>
                <a:cubicBezTo>
                  <a:pt x="5379" y="2147"/>
                  <a:pt x="5389" y="2148"/>
                  <a:pt x="5399" y="2149"/>
                </a:cubicBezTo>
                <a:cubicBezTo>
                  <a:pt x="5753" y="2168"/>
                  <a:pt x="5804" y="2598"/>
                  <a:pt x="6036" y="2817"/>
                </a:cubicBezTo>
                <a:cubicBezTo>
                  <a:pt x="6563" y="3331"/>
                  <a:pt x="7128" y="3788"/>
                  <a:pt x="7835" y="3974"/>
                </a:cubicBezTo>
                <a:cubicBezTo>
                  <a:pt x="7978" y="4013"/>
                  <a:pt x="8114" y="4031"/>
                  <a:pt x="8242" y="4031"/>
                </a:cubicBezTo>
                <a:cubicBezTo>
                  <a:pt x="8842" y="4031"/>
                  <a:pt x="9293" y="3640"/>
                  <a:pt x="9674" y="3132"/>
                </a:cubicBezTo>
                <a:cubicBezTo>
                  <a:pt x="9843" y="2904"/>
                  <a:pt x="9924" y="2802"/>
                  <a:pt x="10029" y="2802"/>
                </a:cubicBezTo>
                <a:cubicBezTo>
                  <a:pt x="10122" y="2802"/>
                  <a:pt x="10236" y="2884"/>
                  <a:pt x="10451" y="3029"/>
                </a:cubicBezTo>
                <a:cubicBezTo>
                  <a:pt x="10987" y="3396"/>
                  <a:pt x="11492" y="3848"/>
                  <a:pt x="12189" y="3848"/>
                </a:cubicBezTo>
                <a:cubicBezTo>
                  <a:pt x="12261" y="3848"/>
                  <a:pt x="12335" y="3843"/>
                  <a:pt x="12412" y="3833"/>
                </a:cubicBezTo>
                <a:cubicBezTo>
                  <a:pt x="12511" y="3847"/>
                  <a:pt x="12608" y="3855"/>
                  <a:pt x="12701" y="3855"/>
                </a:cubicBezTo>
                <a:cubicBezTo>
                  <a:pt x="13258" y="3855"/>
                  <a:pt x="13702" y="3593"/>
                  <a:pt x="14038" y="3087"/>
                </a:cubicBezTo>
                <a:cubicBezTo>
                  <a:pt x="14494" y="2393"/>
                  <a:pt x="14616" y="1602"/>
                  <a:pt x="14694" y="805"/>
                </a:cubicBezTo>
                <a:cubicBezTo>
                  <a:pt x="14739" y="304"/>
                  <a:pt x="14462" y="15"/>
                  <a:pt x="14019" y="2"/>
                </a:cubicBezTo>
                <a:cubicBezTo>
                  <a:pt x="14001" y="1"/>
                  <a:pt x="13983" y="0"/>
                  <a:pt x="1396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11"/>
          <p:cNvSpPr/>
          <p:nvPr/>
        </p:nvSpPr>
        <p:spPr>
          <a:xfrm rot="10800000" flipH="1">
            <a:off x="8541111" y="4344819"/>
            <a:ext cx="609784" cy="811228"/>
          </a:xfrm>
          <a:custGeom>
            <a:avLst/>
            <a:gdLst/>
            <a:ahLst/>
            <a:cxnLst/>
            <a:rect l="l" t="t" r="r" b="b"/>
            <a:pathLst>
              <a:path w="8948" h="11904" extrusionOk="0">
                <a:moveTo>
                  <a:pt x="3806" y="0"/>
                </a:moveTo>
                <a:cubicBezTo>
                  <a:pt x="3240" y="771"/>
                  <a:pt x="2578" y="1465"/>
                  <a:pt x="2071" y="2282"/>
                </a:cubicBezTo>
                <a:cubicBezTo>
                  <a:pt x="631" y="4602"/>
                  <a:pt x="1" y="7051"/>
                  <a:pt x="740" y="9757"/>
                </a:cubicBezTo>
                <a:cubicBezTo>
                  <a:pt x="1061" y="10920"/>
                  <a:pt x="2064" y="11762"/>
                  <a:pt x="3266" y="11878"/>
                </a:cubicBezTo>
                <a:cubicBezTo>
                  <a:pt x="3467" y="11895"/>
                  <a:pt x="3669" y="11904"/>
                  <a:pt x="3871" y="11904"/>
                </a:cubicBezTo>
                <a:cubicBezTo>
                  <a:pt x="4576" y="11904"/>
                  <a:pt x="5278" y="11799"/>
                  <a:pt x="5953" y="11589"/>
                </a:cubicBezTo>
                <a:cubicBezTo>
                  <a:pt x="7110" y="11235"/>
                  <a:pt x="8035" y="10535"/>
                  <a:pt x="8948" y="9802"/>
                </a:cubicBezTo>
                <a:lnTo>
                  <a:pt x="894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5" name="Google Shape;215;p11"/>
          <p:cNvGrpSpPr/>
          <p:nvPr/>
        </p:nvGrpSpPr>
        <p:grpSpPr>
          <a:xfrm rot="9563468">
            <a:off x="6291149" y="3823845"/>
            <a:ext cx="1000930" cy="840687"/>
            <a:chOff x="1648650" y="1064850"/>
            <a:chExt cx="691625" cy="580900"/>
          </a:xfrm>
        </p:grpSpPr>
        <p:sp>
          <p:nvSpPr>
            <p:cNvPr id="216" name="Google Shape;216;p11"/>
            <p:cNvSpPr/>
            <p:nvPr/>
          </p:nvSpPr>
          <p:spPr>
            <a:xfrm>
              <a:off x="2267450" y="1209500"/>
              <a:ext cx="72825" cy="117900"/>
            </a:xfrm>
            <a:custGeom>
              <a:avLst/>
              <a:gdLst/>
              <a:ahLst/>
              <a:cxnLst/>
              <a:rect l="l" t="t" r="r" b="b"/>
              <a:pathLst>
                <a:path w="2913" h="4716" extrusionOk="0">
                  <a:moveTo>
                    <a:pt x="802" y="0"/>
                  </a:moveTo>
                  <a:cubicBezTo>
                    <a:pt x="679" y="0"/>
                    <a:pt x="557" y="34"/>
                    <a:pt x="438" y="101"/>
                  </a:cubicBezTo>
                  <a:cubicBezTo>
                    <a:pt x="58" y="313"/>
                    <a:pt x="1" y="500"/>
                    <a:pt x="226" y="1059"/>
                  </a:cubicBezTo>
                  <a:cubicBezTo>
                    <a:pt x="566" y="1908"/>
                    <a:pt x="856" y="2762"/>
                    <a:pt x="1138" y="3630"/>
                  </a:cubicBezTo>
                  <a:cubicBezTo>
                    <a:pt x="1248" y="3990"/>
                    <a:pt x="1466" y="4311"/>
                    <a:pt x="1775" y="4536"/>
                  </a:cubicBezTo>
                  <a:cubicBezTo>
                    <a:pt x="1925" y="4654"/>
                    <a:pt x="2106" y="4716"/>
                    <a:pt x="2290" y="4716"/>
                  </a:cubicBezTo>
                  <a:cubicBezTo>
                    <a:pt x="2398" y="4716"/>
                    <a:pt x="2506" y="4695"/>
                    <a:pt x="2610" y="4652"/>
                  </a:cubicBezTo>
                  <a:cubicBezTo>
                    <a:pt x="2912" y="4536"/>
                    <a:pt x="2816" y="4260"/>
                    <a:pt x="2854" y="3868"/>
                  </a:cubicBezTo>
                  <a:cubicBezTo>
                    <a:pt x="2585" y="2769"/>
                    <a:pt x="2250" y="1535"/>
                    <a:pt x="1543" y="436"/>
                  </a:cubicBezTo>
                  <a:cubicBezTo>
                    <a:pt x="1518" y="391"/>
                    <a:pt x="1479" y="352"/>
                    <a:pt x="1440" y="313"/>
                  </a:cubicBezTo>
                  <a:cubicBezTo>
                    <a:pt x="1236" y="105"/>
                    <a:pt x="1018" y="0"/>
                    <a:pt x="8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11"/>
            <p:cNvSpPr/>
            <p:nvPr/>
          </p:nvSpPr>
          <p:spPr>
            <a:xfrm>
              <a:off x="1931450" y="1465550"/>
              <a:ext cx="70700" cy="122950"/>
            </a:xfrm>
            <a:custGeom>
              <a:avLst/>
              <a:gdLst/>
              <a:ahLst/>
              <a:cxnLst/>
              <a:rect l="l" t="t" r="r" b="b"/>
              <a:pathLst>
                <a:path w="2828" h="4918" extrusionOk="0">
                  <a:moveTo>
                    <a:pt x="713" y="1"/>
                  </a:moveTo>
                  <a:cubicBezTo>
                    <a:pt x="628" y="1"/>
                    <a:pt x="534" y="28"/>
                    <a:pt x="425" y="92"/>
                  </a:cubicBezTo>
                  <a:cubicBezTo>
                    <a:pt x="110" y="272"/>
                    <a:pt x="1" y="510"/>
                    <a:pt x="116" y="812"/>
                  </a:cubicBezTo>
                  <a:cubicBezTo>
                    <a:pt x="553" y="1982"/>
                    <a:pt x="1035" y="3132"/>
                    <a:pt x="1466" y="4302"/>
                  </a:cubicBezTo>
                  <a:cubicBezTo>
                    <a:pt x="1620" y="4733"/>
                    <a:pt x="1961" y="4803"/>
                    <a:pt x="2321" y="4893"/>
                  </a:cubicBezTo>
                  <a:cubicBezTo>
                    <a:pt x="2389" y="4910"/>
                    <a:pt x="2449" y="4918"/>
                    <a:pt x="2503" y="4918"/>
                  </a:cubicBezTo>
                  <a:cubicBezTo>
                    <a:pt x="2724" y="4918"/>
                    <a:pt x="2827" y="4777"/>
                    <a:pt x="2822" y="4482"/>
                  </a:cubicBezTo>
                  <a:cubicBezTo>
                    <a:pt x="2777" y="4276"/>
                    <a:pt x="2764" y="4058"/>
                    <a:pt x="2687" y="3859"/>
                  </a:cubicBezTo>
                  <a:cubicBezTo>
                    <a:pt x="2282" y="2792"/>
                    <a:pt x="1871" y="1725"/>
                    <a:pt x="1453" y="664"/>
                  </a:cubicBezTo>
                  <a:cubicBezTo>
                    <a:pt x="1376" y="491"/>
                    <a:pt x="1267" y="343"/>
                    <a:pt x="1132" y="214"/>
                  </a:cubicBezTo>
                  <a:cubicBezTo>
                    <a:pt x="1002" y="96"/>
                    <a:pt x="874" y="1"/>
                    <a:pt x="7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11"/>
            <p:cNvSpPr/>
            <p:nvPr/>
          </p:nvSpPr>
          <p:spPr>
            <a:xfrm>
              <a:off x="1790525" y="1371825"/>
              <a:ext cx="83275" cy="110675"/>
            </a:xfrm>
            <a:custGeom>
              <a:avLst/>
              <a:gdLst/>
              <a:ahLst/>
              <a:cxnLst/>
              <a:rect l="l" t="t" r="r" b="b"/>
              <a:pathLst>
                <a:path w="3331" h="4427" extrusionOk="0">
                  <a:moveTo>
                    <a:pt x="836" y="1"/>
                  </a:moveTo>
                  <a:cubicBezTo>
                    <a:pt x="715" y="1"/>
                    <a:pt x="573" y="67"/>
                    <a:pt x="367" y="184"/>
                  </a:cubicBezTo>
                  <a:cubicBezTo>
                    <a:pt x="1" y="383"/>
                    <a:pt x="65" y="647"/>
                    <a:pt x="226" y="917"/>
                  </a:cubicBezTo>
                  <a:cubicBezTo>
                    <a:pt x="785" y="1881"/>
                    <a:pt x="1357" y="2838"/>
                    <a:pt x="1942" y="3796"/>
                  </a:cubicBezTo>
                  <a:cubicBezTo>
                    <a:pt x="2141" y="4124"/>
                    <a:pt x="2469" y="4310"/>
                    <a:pt x="2848" y="4394"/>
                  </a:cubicBezTo>
                  <a:cubicBezTo>
                    <a:pt x="2935" y="4415"/>
                    <a:pt x="3008" y="4426"/>
                    <a:pt x="3069" y="4426"/>
                  </a:cubicBezTo>
                  <a:cubicBezTo>
                    <a:pt x="3266" y="4426"/>
                    <a:pt x="3330" y="4306"/>
                    <a:pt x="3330" y="4021"/>
                  </a:cubicBezTo>
                  <a:cubicBezTo>
                    <a:pt x="3330" y="3828"/>
                    <a:pt x="3292" y="3648"/>
                    <a:pt x="3208" y="3475"/>
                  </a:cubicBezTo>
                  <a:cubicBezTo>
                    <a:pt x="2617" y="2376"/>
                    <a:pt x="1955" y="1315"/>
                    <a:pt x="1235" y="293"/>
                  </a:cubicBezTo>
                  <a:cubicBezTo>
                    <a:pt x="1087" y="90"/>
                    <a:pt x="975" y="1"/>
                    <a:pt x="8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11"/>
            <p:cNvSpPr/>
            <p:nvPr/>
          </p:nvSpPr>
          <p:spPr>
            <a:xfrm>
              <a:off x="2120275" y="1537450"/>
              <a:ext cx="62675" cy="108300"/>
            </a:xfrm>
            <a:custGeom>
              <a:avLst/>
              <a:gdLst/>
              <a:ahLst/>
              <a:cxnLst/>
              <a:rect l="l" t="t" r="r" b="b"/>
              <a:pathLst>
                <a:path w="2507" h="4332" extrusionOk="0">
                  <a:moveTo>
                    <a:pt x="632" y="0"/>
                  </a:moveTo>
                  <a:cubicBezTo>
                    <a:pt x="436" y="0"/>
                    <a:pt x="274" y="146"/>
                    <a:pt x="116" y="436"/>
                  </a:cubicBezTo>
                  <a:cubicBezTo>
                    <a:pt x="0" y="655"/>
                    <a:pt x="64" y="854"/>
                    <a:pt x="167" y="1040"/>
                  </a:cubicBezTo>
                  <a:cubicBezTo>
                    <a:pt x="476" y="1606"/>
                    <a:pt x="662" y="2210"/>
                    <a:pt x="823" y="2834"/>
                  </a:cubicBezTo>
                  <a:cubicBezTo>
                    <a:pt x="919" y="3219"/>
                    <a:pt x="1041" y="3605"/>
                    <a:pt x="1266" y="3939"/>
                  </a:cubicBezTo>
                  <a:cubicBezTo>
                    <a:pt x="1478" y="4261"/>
                    <a:pt x="1851" y="4331"/>
                    <a:pt x="2166" y="4331"/>
                  </a:cubicBezTo>
                  <a:cubicBezTo>
                    <a:pt x="2475" y="4325"/>
                    <a:pt x="2449" y="3939"/>
                    <a:pt x="2507" y="3605"/>
                  </a:cubicBezTo>
                  <a:cubicBezTo>
                    <a:pt x="2295" y="2544"/>
                    <a:pt x="1973" y="1458"/>
                    <a:pt x="1363" y="468"/>
                  </a:cubicBezTo>
                  <a:cubicBezTo>
                    <a:pt x="1298" y="378"/>
                    <a:pt x="1221" y="301"/>
                    <a:pt x="1138" y="243"/>
                  </a:cubicBezTo>
                  <a:cubicBezTo>
                    <a:pt x="943" y="81"/>
                    <a:pt x="778" y="0"/>
                    <a:pt x="6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11"/>
            <p:cNvSpPr/>
            <p:nvPr/>
          </p:nvSpPr>
          <p:spPr>
            <a:xfrm>
              <a:off x="1993650" y="1372100"/>
              <a:ext cx="83025" cy="111550"/>
            </a:xfrm>
            <a:custGeom>
              <a:avLst/>
              <a:gdLst/>
              <a:ahLst/>
              <a:cxnLst/>
              <a:rect l="l" t="t" r="r" b="b"/>
              <a:pathLst>
                <a:path w="3321" h="4462" extrusionOk="0">
                  <a:moveTo>
                    <a:pt x="405" y="738"/>
                  </a:moveTo>
                  <a:cubicBezTo>
                    <a:pt x="399" y="758"/>
                    <a:pt x="399" y="790"/>
                    <a:pt x="386" y="796"/>
                  </a:cubicBezTo>
                  <a:cubicBezTo>
                    <a:pt x="363" y="802"/>
                    <a:pt x="341" y="807"/>
                    <a:pt x="323" y="809"/>
                  </a:cubicBezTo>
                  <a:lnTo>
                    <a:pt x="323" y="809"/>
                  </a:lnTo>
                  <a:lnTo>
                    <a:pt x="405" y="738"/>
                  </a:lnTo>
                  <a:close/>
                  <a:moveTo>
                    <a:pt x="576" y="0"/>
                  </a:moveTo>
                  <a:cubicBezTo>
                    <a:pt x="436" y="0"/>
                    <a:pt x="310" y="108"/>
                    <a:pt x="199" y="263"/>
                  </a:cubicBezTo>
                  <a:cubicBezTo>
                    <a:pt x="0" y="533"/>
                    <a:pt x="7" y="565"/>
                    <a:pt x="315" y="816"/>
                  </a:cubicBezTo>
                  <a:lnTo>
                    <a:pt x="317" y="814"/>
                  </a:lnTo>
                  <a:lnTo>
                    <a:pt x="317" y="814"/>
                  </a:lnTo>
                  <a:cubicBezTo>
                    <a:pt x="703" y="2027"/>
                    <a:pt x="1376" y="3099"/>
                    <a:pt x="2031" y="4177"/>
                  </a:cubicBezTo>
                  <a:cubicBezTo>
                    <a:pt x="2180" y="4427"/>
                    <a:pt x="2418" y="4451"/>
                    <a:pt x="2660" y="4451"/>
                  </a:cubicBezTo>
                  <a:cubicBezTo>
                    <a:pt x="2716" y="4451"/>
                    <a:pt x="2773" y="4450"/>
                    <a:pt x="2829" y="4450"/>
                  </a:cubicBezTo>
                  <a:cubicBezTo>
                    <a:pt x="2897" y="4450"/>
                    <a:pt x="2964" y="4452"/>
                    <a:pt x="3027" y="4460"/>
                  </a:cubicBezTo>
                  <a:cubicBezTo>
                    <a:pt x="3038" y="4461"/>
                    <a:pt x="3048" y="4462"/>
                    <a:pt x="3058" y="4462"/>
                  </a:cubicBezTo>
                  <a:cubicBezTo>
                    <a:pt x="3242" y="4462"/>
                    <a:pt x="3321" y="4244"/>
                    <a:pt x="3278" y="4049"/>
                  </a:cubicBezTo>
                  <a:cubicBezTo>
                    <a:pt x="3233" y="3869"/>
                    <a:pt x="3169" y="3695"/>
                    <a:pt x="3085" y="3528"/>
                  </a:cubicBezTo>
                  <a:cubicBezTo>
                    <a:pt x="2642" y="2583"/>
                    <a:pt x="2070" y="1722"/>
                    <a:pt x="1466" y="880"/>
                  </a:cubicBezTo>
                  <a:cubicBezTo>
                    <a:pt x="1279" y="616"/>
                    <a:pt x="1080" y="366"/>
                    <a:pt x="855" y="141"/>
                  </a:cubicBezTo>
                  <a:cubicBezTo>
                    <a:pt x="756" y="42"/>
                    <a:pt x="663" y="0"/>
                    <a:pt x="5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11"/>
            <p:cNvSpPr/>
            <p:nvPr/>
          </p:nvSpPr>
          <p:spPr>
            <a:xfrm>
              <a:off x="2147425" y="1362650"/>
              <a:ext cx="68625" cy="102225"/>
            </a:xfrm>
            <a:custGeom>
              <a:avLst/>
              <a:gdLst/>
              <a:ahLst/>
              <a:cxnLst/>
              <a:rect l="l" t="t" r="r" b="b"/>
              <a:pathLst>
                <a:path w="2745" h="4089" extrusionOk="0">
                  <a:moveTo>
                    <a:pt x="796" y="1"/>
                  </a:moveTo>
                  <a:cubicBezTo>
                    <a:pt x="722" y="1"/>
                    <a:pt x="644" y="19"/>
                    <a:pt x="559" y="62"/>
                  </a:cubicBezTo>
                  <a:cubicBezTo>
                    <a:pt x="84" y="313"/>
                    <a:pt x="0" y="512"/>
                    <a:pt x="212" y="994"/>
                  </a:cubicBezTo>
                  <a:cubicBezTo>
                    <a:pt x="572" y="1798"/>
                    <a:pt x="932" y="2595"/>
                    <a:pt x="1318" y="3379"/>
                  </a:cubicBezTo>
                  <a:cubicBezTo>
                    <a:pt x="1485" y="3707"/>
                    <a:pt x="1729" y="3983"/>
                    <a:pt x="2147" y="4067"/>
                  </a:cubicBezTo>
                  <a:cubicBezTo>
                    <a:pt x="2220" y="4081"/>
                    <a:pt x="2285" y="4088"/>
                    <a:pt x="2345" y="4088"/>
                  </a:cubicBezTo>
                  <a:cubicBezTo>
                    <a:pt x="2606" y="4088"/>
                    <a:pt x="2740" y="3943"/>
                    <a:pt x="2745" y="3597"/>
                  </a:cubicBezTo>
                  <a:cubicBezTo>
                    <a:pt x="2732" y="3469"/>
                    <a:pt x="2706" y="3347"/>
                    <a:pt x="2668" y="3225"/>
                  </a:cubicBezTo>
                  <a:cubicBezTo>
                    <a:pt x="2211" y="2267"/>
                    <a:pt x="1768" y="1303"/>
                    <a:pt x="1286" y="358"/>
                  </a:cubicBezTo>
                  <a:cubicBezTo>
                    <a:pt x="1189" y="174"/>
                    <a:pt x="1019" y="1"/>
                    <a:pt x="7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11"/>
            <p:cNvSpPr/>
            <p:nvPr/>
          </p:nvSpPr>
          <p:spPr>
            <a:xfrm>
              <a:off x="2020000" y="1244050"/>
              <a:ext cx="81475" cy="102200"/>
            </a:xfrm>
            <a:custGeom>
              <a:avLst/>
              <a:gdLst/>
              <a:ahLst/>
              <a:cxnLst/>
              <a:rect l="l" t="t" r="r" b="b"/>
              <a:pathLst>
                <a:path w="3259" h="4088" extrusionOk="0">
                  <a:moveTo>
                    <a:pt x="439" y="1"/>
                  </a:moveTo>
                  <a:cubicBezTo>
                    <a:pt x="400" y="1"/>
                    <a:pt x="359" y="6"/>
                    <a:pt x="315" y="18"/>
                  </a:cubicBezTo>
                  <a:cubicBezTo>
                    <a:pt x="199" y="50"/>
                    <a:pt x="0" y="699"/>
                    <a:pt x="64" y="834"/>
                  </a:cubicBezTo>
                  <a:cubicBezTo>
                    <a:pt x="527" y="1830"/>
                    <a:pt x="1067" y="2775"/>
                    <a:pt x="1800" y="3604"/>
                  </a:cubicBezTo>
                  <a:cubicBezTo>
                    <a:pt x="2037" y="3870"/>
                    <a:pt x="2306" y="4048"/>
                    <a:pt x="2605" y="4048"/>
                  </a:cubicBezTo>
                  <a:cubicBezTo>
                    <a:pt x="2639" y="4048"/>
                    <a:pt x="2672" y="4046"/>
                    <a:pt x="2706" y="4041"/>
                  </a:cubicBezTo>
                  <a:cubicBezTo>
                    <a:pt x="2796" y="4068"/>
                    <a:pt x="2872" y="4087"/>
                    <a:pt x="2936" y="4087"/>
                  </a:cubicBezTo>
                  <a:cubicBezTo>
                    <a:pt x="3014" y="4087"/>
                    <a:pt x="3075" y="4058"/>
                    <a:pt x="3124" y="3977"/>
                  </a:cubicBezTo>
                  <a:cubicBezTo>
                    <a:pt x="3259" y="3797"/>
                    <a:pt x="3253" y="3553"/>
                    <a:pt x="3111" y="3379"/>
                  </a:cubicBezTo>
                  <a:cubicBezTo>
                    <a:pt x="2366" y="2338"/>
                    <a:pt x="1620" y="1297"/>
                    <a:pt x="862" y="262"/>
                  </a:cubicBezTo>
                  <a:cubicBezTo>
                    <a:pt x="756" y="114"/>
                    <a:pt x="620" y="1"/>
                    <a:pt x="4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11"/>
            <p:cNvSpPr/>
            <p:nvPr/>
          </p:nvSpPr>
          <p:spPr>
            <a:xfrm>
              <a:off x="2158675" y="1236600"/>
              <a:ext cx="66725" cy="91875"/>
            </a:xfrm>
            <a:custGeom>
              <a:avLst/>
              <a:gdLst/>
              <a:ahLst/>
              <a:cxnLst/>
              <a:rect l="l" t="t" r="r" b="b"/>
              <a:pathLst>
                <a:path w="2669" h="3675" extrusionOk="0">
                  <a:moveTo>
                    <a:pt x="608" y="0"/>
                  </a:moveTo>
                  <a:cubicBezTo>
                    <a:pt x="527" y="0"/>
                    <a:pt x="443" y="20"/>
                    <a:pt x="354" y="65"/>
                  </a:cubicBezTo>
                  <a:cubicBezTo>
                    <a:pt x="84" y="206"/>
                    <a:pt x="0" y="599"/>
                    <a:pt x="148" y="978"/>
                  </a:cubicBezTo>
                  <a:cubicBezTo>
                    <a:pt x="431" y="1698"/>
                    <a:pt x="797" y="2385"/>
                    <a:pt x="1131" y="3080"/>
                  </a:cubicBezTo>
                  <a:cubicBezTo>
                    <a:pt x="1335" y="3505"/>
                    <a:pt x="1640" y="3674"/>
                    <a:pt x="2065" y="3674"/>
                  </a:cubicBezTo>
                  <a:cubicBezTo>
                    <a:pt x="2096" y="3674"/>
                    <a:pt x="2128" y="3673"/>
                    <a:pt x="2160" y="3671"/>
                  </a:cubicBezTo>
                  <a:cubicBezTo>
                    <a:pt x="2198" y="3673"/>
                    <a:pt x="2234" y="3675"/>
                    <a:pt x="2267" y="3675"/>
                  </a:cubicBezTo>
                  <a:cubicBezTo>
                    <a:pt x="2589" y="3675"/>
                    <a:pt x="2669" y="3554"/>
                    <a:pt x="2616" y="3163"/>
                  </a:cubicBezTo>
                  <a:cubicBezTo>
                    <a:pt x="2597" y="2977"/>
                    <a:pt x="2546" y="2797"/>
                    <a:pt x="2468" y="2630"/>
                  </a:cubicBezTo>
                  <a:cubicBezTo>
                    <a:pt x="2141" y="1955"/>
                    <a:pt x="1800" y="1293"/>
                    <a:pt x="1453" y="631"/>
                  </a:cubicBezTo>
                  <a:cubicBezTo>
                    <a:pt x="1376" y="489"/>
                    <a:pt x="1273" y="361"/>
                    <a:pt x="1151" y="258"/>
                  </a:cubicBezTo>
                  <a:cubicBezTo>
                    <a:pt x="989" y="124"/>
                    <a:pt x="811" y="0"/>
                    <a:pt x="6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11"/>
            <p:cNvSpPr/>
            <p:nvPr/>
          </p:nvSpPr>
          <p:spPr>
            <a:xfrm>
              <a:off x="1648650" y="1350650"/>
              <a:ext cx="64300" cy="92075"/>
            </a:xfrm>
            <a:custGeom>
              <a:avLst/>
              <a:gdLst/>
              <a:ahLst/>
              <a:cxnLst/>
              <a:rect l="l" t="t" r="r" b="b"/>
              <a:pathLst>
                <a:path w="2572" h="3683" extrusionOk="0">
                  <a:moveTo>
                    <a:pt x="714" y="0"/>
                  </a:moveTo>
                  <a:cubicBezTo>
                    <a:pt x="634" y="0"/>
                    <a:pt x="558" y="16"/>
                    <a:pt x="495" y="47"/>
                  </a:cubicBezTo>
                  <a:cubicBezTo>
                    <a:pt x="122" y="247"/>
                    <a:pt x="0" y="587"/>
                    <a:pt x="187" y="1063"/>
                  </a:cubicBezTo>
                  <a:cubicBezTo>
                    <a:pt x="450" y="1699"/>
                    <a:pt x="733" y="2336"/>
                    <a:pt x="1035" y="2959"/>
                  </a:cubicBezTo>
                  <a:cubicBezTo>
                    <a:pt x="1228" y="3358"/>
                    <a:pt x="1530" y="3647"/>
                    <a:pt x="2012" y="3679"/>
                  </a:cubicBezTo>
                  <a:cubicBezTo>
                    <a:pt x="2045" y="3681"/>
                    <a:pt x="2077" y="3682"/>
                    <a:pt x="2107" y="3682"/>
                  </a:cubicBezTo>
                  <a:cubicBezTo>
                    <a:pt x="2433" y="3682"/>
                    <a:pt x="2552" y="3549"/>
                    <a:pt x="2552" y="3178"/>
                  </a:cubicBezTo>
                  <a:cubicBezTo>
                    <a:pt x="2571" y="2940"/>
                    <a:pt x="2449" y="2721"/>
                    <a:pt x="2359" y="2503"/>
                  </a:cubicBezTo>
                  <a:cubicBezTo>
                    <a:pt x="2063" y="1815"/>
                    <a:pt x="1781" y="1121"/>
                    <a:pt x="1440" y="459"/>
                  </a:cubicBezTo>
                  <a:cubicBezTo>
                    <a:pt x="1292" y="164"/>
                    <a:pt x="975" y="0"/>
                    <a:pt x="7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11"/>
            <p:cNvSpPr/>
            <p:nvPr/>
          </p:nvSpPr>
          <p:spPr>
            <a:xfrm>
              <a:off x="1734775" y="1521425"/>
              <a:ext cx="63650" cy="84825"/>
            </a:xfrm>
            <a:custGeom>
              <a:avLst/>
              <a:gdLst/>
              <a:ahLst/>
              <a:cxnLst/>
              <a:rect l="l" t="t" r="r" b="b"/>
              <a:pathLst>
                <a:path w="2546" h="3393" extrusionOk="0">
                  <a:moveTo>
                    <a:pt x="840" y="0"/>
                  </a:moveTo>
                  <a:cubicBezTo>
                    <a:pt x="766" y="0"/>
                    <a:pt x="689" y="14"/>
                    <a:pt x="611" y="42"/>
                  </a:cubicBezTo>
                  <a:cubicBezTo>
                    <a:pt x="322" y="152"/>
                    <a:pt x="0" y="306"/>
                    <a:pt x="77" y="685"/>
                  </a:cubicBezTo>
                  <a:cubicBezTo>
                    <a:pt x="97" y="1116"/>
                    <a:pt x="823" y="2646"/>
                    <a:pt x="1177" y="3006"/>
                  </a:cubicBezTo>
                  <a:cubicBezTo>
                    <a:pt x="1267" y="3102"/>
                    <a:pt x="1363" y="3218"/>
                    <a:pt x="1479" y="3263"/>
                  </a:cubicBezTo>
                  <a:cubicBezTo>
                    <a:pt x="1643" y="3325"/>
                    <a:pt x="1821" y="3392"/>
                    <a:pt x="1990" y="3392"/>
                  </a:cubicBezTo>
                  <a:cubicBezTo>
                    <a:pt x="2100" y="3392"/>
                    <a:pt x="2205" y="3364"/>
                    <a:pt x="2301" y="3288"/>
                  </a:cubicBezTo>
                  <a:cubicBezTo>
                    <a:pt x="2546" y="3102"/>
                    <a:pt x="2481" y="2819"/>
                    <a:pt x="2372" y="2562"/>
                  </a:cubicBezTo>
                  <a:cubicBezTo>
                    <a:pt x="2321" y="2440"/>
                    <a:pt x="2314" y="2298"/>
                    <a:pt x="2269" y="2176"/>
                  </a:cubicBezTo>
                  <a:cubicBezTo>
                    <a:pt x="2044" y="1553"/>
                    <a:pt x="1761" y="949"/>
                    <a:pt x="1427" y="377"/>
                  </a:cubicBezTo>
                  <a:cubicBezTo>
                    <a:pt x="1294" y="145"/>
                    <a:pt x="1082" y="0"/>
                    <a:pt x="8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11"/>
            <p:cNvSpPr/>
            <p:nvPr/>
          </p:nvSpPr>
          <p:spPr>
            <a:xfrm>
              <a:off x="1682375" y="1187950"/>
              <a:ext cx="66075" cy="90400"/>
            </a:xfrm>
            <a:custGeom>
              <a:avLst/>
              <a:gdLst/>
              <a:ahLst/>
              <a:cxnLst/>
              <a:rect l="l" t="t" r="r" b="b"/>
              <a:pathLst>
                <a:path w="2643" h="3616" extrusionOk="0">
                  <a:moveTo>
                    <a:pt x="715" y="1"/>
                  </a:moveTo>
                  <a:cubicBezTo>
                    <a:pt x="526" y="1"/>
                    <a:pt x="372" y="107"/>
                    <a:pt x="245" y="269"/>
                  </a:cubicBezTo>
                  <a:cubicBezTo>
                    <a:pt x="110" y="449"/>
                    <a:pt x="1" y="648"/>
                    <a:pt x="162" y="848"/>
                  </a:cubicBezTo>
                  <a:cubicBezTo>
                    <a:pt x="676" y="1478"/>
                    <a:pt x="856" y="2294"/>
                    <a:pt x="1338" y="2937"/>
                  </a:cubicBezTo>
                  <a:cubicBezTo>
                    <a:pt x="1550" y="3219"/>
                    <a:pt x="1768" y="3483"/>
                    <a:pt x="2122" y="3579"/>
                  </a:cubicBezTo>
                  <a:cubicBezTo>
                    <a:pt x="2210" y="3603"/>
                    <a:pt x="2285" y="3616"/>
                    <a:pt x="2349" y="3616"/>
                  </a:cubicBezTo>
                  <a:cubicBezTo>
                    <a:pt x="2546" y="3616"/>
                    <a:pt x="2633" y="3493"/>
                    <a:pt x="2643" y="3187"/>
                  </a:cubicBezTo>
                  <a:cubicBezTo>
                    <a:pt x="2630" y="3123"/>
                    <a:pt x="2617" y="3020"/>
                    <a:pt x="2591" y="2917"/>
                  </a:cubicBezTo>
                  <a:cubicBezTo>
                    <a:pt x="2366" y="1966"/>
                    <a:pt x="1846" y="1156"/>
                    <a:pt x="1325" y="346"/>
                  </a:cubicBezTo>
                  <a:cubicBezTo>
                    <a:pt x="1216" y="186"/>
                    <a:pt x="1061" y="76"/>
                    <a:pt x="875" y="25"/>
                  </a:cubicBezTo>
                  <a:cubicBezTo>
                    <a:pt x="819" y="9"/>
                    <a:pt x="766" y="1"/>
                    <a:pt x="7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11"/>
            <p:cNvSpPr/>
            <p:nvPr/>
          </p:nvSpPr>
          <p:spPr>
            <a:xfrm>
              <a:off x="2248825" y="1406725"/>
              <a:ext cx="59950" cy="75950"/>
            </a:xfrm>
            <a:custGeom>
              <a:avLst/>
              <a:gdLst/>
              <a:ahLst/>
              <a:cxnLst/>
              <a:rect l="l" t="t" r="r" b="b"/>
              <a:pathLst>
                <a:path w="2398" h="3038" extrusionOk="0">
                  <a:moveTo>
                    <a:pt x="752" y="1"/>
                  </a:moveTo>
                  <a:cubicBezTo>
                    <a:pt x="514" y="1"/>
                    <a:pt x="331" y="128"/>
                    <a:pt x="174" y="311"/>
                  </a:cubicBezTo>
                  <a:cubicBezTo>
                    <a:pt x="0" y="523"/>
                    <a:pt x="58" y="761"/>
                    <a:pt x="219" y="967"/>
                  </a:cubicBezTo>
                  <a:cubicBezTo>
                    <a:pt x="501" y="1333"/>
                    <a:pt x="649" y="1757"/>
                    <a:pt x="765" y="2201"/>
                  </a:cubicBezTo>
                  <a:cubicBezTo>
                    <a:pt x="823" y="2406"/>
                    <a:pt x="919" y="2599"/>
                    <a:pt x="1048" y="2766"/>
                  </a:cubicBezTo>
                  <a:cubicBezTo>
                    <a:pt x="1156" y="2928"/>
                    <a:pt x="1540" y="3038"/>
                    <a:pt x="1834" y="3038"/>
                  </a:cubicBezTo>
                  <a:cubicBezTo>
                    <a:pt x="1925" y="3038"/>
                    <a:pt x="2007" y="3027"/>
                    <a:pt x="2070" y="3004"/>
                  </a:cubicBezTo>
                  <a:cubicBezTo>
                    <a:pt x="2398" y="2882"/>
                    <a:pt x="2256" y="2606"/>
                    <a:pt x="2295" y="2381"/>
                  </a:cubicBezTo>
                  <a:cubicBezTo>
                    <a:pt x="2320" y="1719"/>
                    <a:pt x="2038" y="1140"/>
                    <a:pt x="1691" y="607"/>
                  </a:cubicBezTo>
                  <a:cubicBezTo>
                    <a:pt x="1523" y="324"/>
                    <a:pt x="1260" y="125"/>
                    <a:pt x="951" y="28"/>
                  </a:cubicBezTo>
                  <a:cubicBezTo>
                    <a:pt x="881" y="10"/>
                    <a:pt x="814" y="1"/>
                    <a:pt x="7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11"/>
            <p:cNvSpPr/>
            <p:nvPr/>
          </p:nvSpPr>
          <p:spPr>
            <a:xfrm>
              <a:off x="1778150" y="1130300"/>
              <a:ext cx="63675" cy="80000"/>
            </a:xfrm>
            <a:custGeom>
              <a:avLst/>
              <a:gdLst/>
              <a:ahLst/>
              <a:cxnLst/>
              <a:rect l="l" t="t" r="r" b="b"/>
              <a:pathLst>
                <a:path w="2547" h="3200" extrusionOk="0">
                  <a:moveTo>
                    <a:pt x="791" y="1"/>
                  </a:moveTo>
                  <a:cubicBezTo>
                    <a:pt x="546" y="1"/>
                    <a:pt x="444" y="309"/>
                    <a:pt x="232" y="383"/>
                  </a:cubicBezTo>
                  <a:cubicBezTo>
                    <a:pt x="1" y="467"/>
                    <a:pt x="142" y="705"/>
                    <a:pt x="219" y="865"/>
                  </a:cubicBezTo>
                  <a:cubicBezTo>
                    <a:pt x="515" y="1438"/>
                    <a:pt x="830" y="1997"/>
                    <a:pt x="1100" y="2582"/>
                  </a:cubicBezTo>
                  <a:cubicBezTo>
                    <a:pt x="1312" y="3044"/>
                    <a:pt x="1749" y="3077"/>
                    <a:pt x="2135" y="3186"/>
                  </a:cubicBezTo>
                  <a:cubicBezTo>
                    <a:pt x="2168" y="3195"/>
                    <a:pt x="2200" y="3200"/>
                    <a:pt x="2231" y="3200"/>
                  </a:cubicBezTo>
                  <a:cubicBezTo>
                    <a:pt x="2409" y="3200"/>
                    <a:pt x="2541" y="3048"/>
                    <a:pt x="2546" y="2813"/>
                  </a:cubicBezTo>
                  <a:cubicBezTo>
                    <a:pt x="2527" y="2710"/>
                    <a:pt x="2514" y="2607"/>
                    <a:pt x="2482" y="2505"/>
                  </a:cubicBezTo>
                  <a:cubicBezTo>
                    <a:pt x="2263" y="1752"/>
                    <a:pt x="1884" y="1071"/>
                    <a:pt x="1485" y="409"/>
                  </a:cubicBezTo>
                  <a:cubicBezTo>
                    <a:pt x="1363" y="210"/>
                    <a:pt x="1164" y="146"/>
                    <a:pt x="971" y="49"/>
                  </a:cubicBezTo>
                  <a:cubicBezTo>
                    <a:pt x="903" y="15"/>
                    <a:pt x="844" y="1"/>
                    <a:pt x="7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11"/>
            <p:cNvSpPr/>
            <p:nvPr/>
          </p:nvSpPr>
          <p:spPr>
            <a:xfrm>
              <a:off x="1992525" y="1064850"/>
              <a:ext cx="63425" cy="77975"/>
            </a:xfrm>
            <a:custGeom>
              <a:avLst/>
              <a:gdLst/>
              <a:ahLst/>
              <a:cxnLst/>
              <a:rect l="l" t="t" r="r" b="b"/>
              <a:pathLst>
                <a:path w="2537" h="3119" extrusionOk="0">
                  <a:moveTo>
                    <a:pt x="702" y="1"/>
                  </a:moveTo>
                  <a:cubicBezTo>
                    <a:pt x="581" y="1"/>
                    <a:pt x="456" y="44"/>
                    <a:pt x="334" y="148"/>
                  </a:cubicBezTo>
                  <a:cubicBezTo>
                    <a:pt x="52" y="392"/>
                    <a:pt x="0" y="752"/>
                    <a:pt x="238" y="1073"/>
                  </a:cubicBezTo>
                  <a:cubicBezTo>
                    <a:pt x="585" y="1549"/>
                    <a:pt x="881" y="2057"/>
                    <a:pt x="1125" y="2590"/>
                  </a:cubicBezTo>
                  <a:cubicBezTo>
                    <a:pt x="1311" y="3001"/>
                    <a:pt x="1613" y="3104"/>
                    <a:pt x="2018" y="3117"/>
                  </a:cubicBezTo>
                  <a:cubicBezTo>
                    <a:pt x="2037" y="3118"/>
                    <a:pt x="2055" y="3118"/>
                    <a:pt x="2072" y="3118"/>
                  </a:cubicBezTo>
                  <a:cubicBezTo>
                    <a:pt x="2367" y="3118"/>
                    <a:pt x="2536" y="3013"/>
                    <a:pt x="2488" y="2661"/>
                  </a:cubicBezTo>
                  <a:cubicBezTo>
                    <a:pt x="2340" y="1735"/>
                    <a:pt x="1890" y="880"/>
                    <a:pt x="1202" y="238"/>
                  </a:cubicBezTo>
                  <a:cubicBezTo>
                    <a:pt x="1062" y="101"/>
                    <a:pt x="887" y="1"/>
                    <a:pt x="7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11"/>
            <p:cNvSpPr/>
            <p:nvPr/>
          </p:nvSpPr>
          <p:spPr>
            <a:xfrm>
              <a:off x="1846125" y="1296050"/>
              <a:ext cx="71175" cy="75025"/>
            </a:xfrm>
            <a:custGeom>
              <a:avLst/>
              <a:gdLst/>
              <a:ahLst/>
              <a:cxnLst/>
              <a:rect l="l" t="t" r="r" b="b"/>
              <a:pathLst>
                <a:path w="2847" h="3001" extrusionOk="0">
                  <a:moveTo>
                    <a:pt x="627" y="1"/>
                  </a:moveTo>
                  <a:cubicBezTo>
                    <a:pt x="523" y="1"/>
                    <a:pt x="415" y="46"/>
                    <a:pt x="309" y="162"/>
                  </a:cubicBezTo>
                  <a:cubicBezTo>
                    <a:pt x="7" y="489"/>
                    <a:pt x="1" y="779"/>
                    <a:pt x="245" y="1107"/>
                  </a:cubicBezTo>
                  <a:cubicBezTo>
                    <a:pt x="560" y="1537"/>
                    <a:pt x="913" y="1955"/>
                    <a:pt x="1177" y="2398"/>
                  </a:cubicBezTo>
                  <a:cubicBezTo>
                    <a:pt x="1424" y="2820"/>
                    <a:pt x="1755" y="2999"/>
                    <a:pt x="2065" y="2999"/>
                  </a:cubicBezTo>
                  <a:cubicBezTo>
                    <a:pt x="2086" y="2999"/>
                    <a:pt x="2107" y="2998"/>
                    <a:pt x="2128" y="2996"/>
                  </a:cubicBezTo>
                  <a:cubicBezTo>
                    <a:pt x="2168" y="2999"/>
                    <a:pt x="2205" y="3000"/>
                    <a:pt x="2241" y="3000"/>
                  </a:cubicBezTo>
                  <a:cubicBezTo>
                    <a:pt x="2726" y="3000"/>
                    <a:pt x="2847" y="2758"/>
                    <a:pt x="2655" y="2308"/>
                  </a:cubicBezTo>
                  <a:cubicBezTo>
                    <a:pt x="2295" y="1492"/>
                    <a:pt x="1742" y="811"/>
                    <a:pt x="1074" y="226"/>
                  </a:cubicBezTo>
                  <a:cubicBezTo>
                    <a:pt x="945" y="109"/>
                    <a:pt x="790" y="1"/>
                    <a:pt x="6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11"/>
            <p:cNvSpPr/>
            <p:nvPr/>
          </p:nvSpPr>
          <p:spPr>
            <a:xfrm>
              <a:off x="2161250" y="1104325"/>
              <a:ext cx="55925" cy="74700"/>
            </a:xfrm>
            <a:custGeom>
              <a:avLst/>
              <a:gdLst/>
              <a:ahLst/>
              <a:cxnLst/>
              <a:rect l="l" t="t" r="r" b="b"/>
              <a:pathLst>
                <a:path w="2237" h="2988" extrusionOk="0">
                  <a:moveTo>
                    <a:pt x="688" y="0"/>
                  </a:moveTo>
                  <a:cubicBezTo>
                    <a:pt x="570" y="0"/>
                    <a:pt x="460" y="28"/>
                    <a:pt x="373" y="85"/>
                  </a:cubicBezTo>
                  <a:cubicBezTo>
                    <a:pt x="71" y="285"/>
                    <a:pt x="0" y="645"/>
                    <a:pt x="180" y="1069"/>
                  </a:cubicBezTo>
                  <a:cubicBezTo>
                    <a:pt x="341" y="1435"/>
                    <a:pt x="495" y="1802"/>
                    <a:pt x="662" y="2162"/>
                  </a:cubicBezTo>
                  <a:cubicBezTo>
                    <a:pt x="765" y="2406"/>
                    <a:pt x="919" y="2624"/>
                    <a:pt x="1118" y="2804"/>
                  </a:cubicBezTo>
                  <a:cubicBezTo>
                    <a:pt x="1278" y="2938"/>
                    <a:pt x="1450" y="2988"/>
                    <a:pt x="1626" y="2988"/>
                  </a:cubicBezTo>
                  <a:cubicBezTo>
                    <a:pt x="1756" y="2988"/>
                    <a:pt x="1888" y="2961"/>
                    <a:pt x="2018" y="2920"/>
                  </a:cubicBezTo>
                  <a:cubicBezTo>
                    <a:pt x="2237" y="2849"/>
                    <a:pt x="2224" y="2631"/>
                    <a:pt x="2224" y="2374"/>
                  </a:cubicBezTo>
                  <a:cubicBezTo>
                    <a:pt x="2134" y="1660"/>
                    <a:pt x="1813" y="966"/>
                    <a:pt x="1363" y="336"/>
                  </a:cubicBezTo>
                  <a:cubicBezTo>
                    <a:pt x="1199" y="116"/>
                    <a:pt x="928" y="0"/>
                    <a:pt x="6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11"/>
            <p:cNvSpPr/>
            <p:nvPr/>
          </p:nvSpPr>
          <p:spPr>
            <a:xfrm>
              <a:off x="1894025" y="1186525"/>
              <a:ext cx="61000" cy="66800"/>
            </a:xfrm>
            <a:custGeom>
              <a:avLst/>
              <a:gdLst/>
              <a:ahLst/>
              <a:cxnLst/>
              <a:rect l="l" t="t" r="r" b="b"/>
              <a:pathLst>
                <a:path w="2440" h="2672" extrusionOk="0">
                  <a:moveTo>
                    <a:pt x="771" y="0"/>
                  </a:moveTo>
                  <a:cubicBezTo>
                    <a:pt x="582" y="0"/>
                    <a:pt x="408" y="203"/>
                    <a:pt x="231" y="268"/>
                  </a:cubicBezTo>
                  <a:cubicBezTo>
                    <a:pt x="26" y="352"/>
                    <a:pt x="0" y="596"/>
                    <a:pt x="135" y="815"/>
                  </a:cubicBezTo>
                  <a:cubicBezTo>
                    <a:pt x="450" y="1303"/>
                    <a:pt x="758" y="1798"/>
                    <a:pt x="1067" y="2293"/>
                  </a:cubicBezTo>
                  <a:cubicBezTo>
                    <a:pt x="1241" y="2569"/>
                    <a:pt x="1504" y="2659"/>
                    <a:pt x="1813" y="2666"/>
                  </a:cubicBezTo>
                  <a:cubicBezTo>
                    <a:pt x="1853" y="2670"/>
                    <a:pt x="1892" y="2671"/>
                    <a:pt x="1929" y="2671"/>
                  </a:cubicBezTo>
                  <a:cubicBezTo>
                    <a:pt x="2270" y="2671"/>
                    <a:pt x="2439" y="2512"/>
                    <a:pt x="2352" y="2222"/>
                  </a:cubicBezTo>
                  <a:cubicBezTo>
                    <a:pt x="2108" y="1393"/>
                    <a:pt x="1600" y="705"/>
                    <a:pt x="996" y="108"/>
                  </a:cubicBezTo>
                  <a:cubicBezTo>
                    <a:pt x="918" y="30"/>
                    <a:pt x="844" y="0"/>
                    <a:pt x="7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11"/>
            <p:cNvSpPr/>
            <p:nvPr/>
          </p:nvSpPr>
          <p:spPr>
            <a:xfrm>
              <a:off x="1842425" y="1551625"/>
              <a:ext cx="54025" cy="64800"/>
            </a:xfrm>
            <a:custGeom>
              <a:avLst/>
              <a:gdLst/>
              <a:ahLst/>
              <a:cxnLst/>
              <a:rect l="l" t="t" r="r" b="b"/>
              <a:pathLst>
                <a:path w="2161" h="2592" extrusionOk="0">
                  <a:moveTo>
                    <a:pt x="762" y="0"/>
                  </a:moveTo>
                  <a:cubicBezTo>
                    <a:pt x="567" y="0"/>
                    <a:pt x="365" y="131"/>
                    <a:pt x="161" y="377"/>
                  </a:cubicBezTo>
                  <a:cubicBezTo>
                    <a:pt x="1" y="563"/>
                    <a:pt x="39" y="692"/>
                    <a:pt x="136" y="866"/>
                  </a:cubicBezTo>
                  <a:cubicBezTo>
                    <a:pt x="335" y="1206"/>
                    <a:pt x="554" y="1547"/>
                    <a:pt x="701" y="1907"/>
                  </a:cubicBezTo>
                  <a:cubicBezTo>
                    <a:pt x="907" y="2415"/>
                    <a:pt x="1357" y="2472"/>
                    <a:pt x="1781" y="2575"/>
                  </a:cubicBezTo>
                  <a:cubicBezTo>
                    <a:pt x="1822" y="2586"/>
                    <a:pt x="1860" y="2591"/>
                    <a:pt x="1894" y="2591"/>
                  </a:cubicBezTo>
                  <a:cubicBezTo>
                    <a:pt x="2082" y="2591"/>
                    <a:pt x="2160" y="2433"/>
                    <a:pt x="2160" y="2215"/>
                  </a:cubicBezTo>
                  <a:cubicBezTo>
                    <a:pt x="2141" y="1476"/>
                    <a:pt x="1665" y="936"/>
                    <a:pt x="1293" y="371"/>
                  </a:cubicBezTo>
                  <a:cubicBezTo>
                    <a:pt x="1126" y="119"/>
                    <a:pt x="947" y="0"/>
                    <a:pt x="7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11"/>
            <p:cNvSpPr/>
            <p:nvPr/>
          </p:nvSpPr>
          <p:spPr>
            <a:xfrm>
              <a:off x="2001525" y="1390550"/>
              <a:ext cx="2275" cy="1950"/>
            </a:xfrm>
            <a:custGeom>
              <a:avLst/>
              <a:gdLst/>
              <a:ahLst/>
              <a:cxnLst/>
              <a:rect l="l" t="t" r="r" b="b"/>
              <a:pathLst>
                <a:path w="91" h="78" extrusionOk="0">
                  <a:moveTo>
                    <a:pt x="90" y="0"/>
                  </a:moveTo>
                  <a:lnTo>
                    <a:pt x="8" y="71"/>
                  </a:lnTo>
                  <a:lnTo>
                    <a:pt x="8" y="71"/>
                  </a:lnTo>
                  <a:cubicBezTo>
                    <a:pt x="26" y="69"/>
                    <a:pt x="48" y="64"/>
                    <a:pt x="71" y="58"/>
                  </a:cubicBezTo>
                  <a:cubicBezTo>
                    <a:pt x="84" y="45"/>
                    <a:pt x="84" y="20"/>
                    <a:pt x="90" y="0"/>
                  </a:cubicBezTo>
                  <a:close/>
                  <a:moveTo>
                    <a:pt x="8" y="71"/>
                  </a:moveTo>
                  <a:cubicBezTo>
                    <a:pt x="5" y="71"/>
                    <a:pt x="3" y="71"/>
                    <a:pt x="0" y="71"/>
                  </a:cubicBezTo>
                  <a:lnTo>
                    <a:pt x="0" y="78"/>
                  </a:lnTo>
                  <a:lnTo>
                    <a:pt x="8" y="7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3"/>
          <p:cNvSpPr txBox="1">
            <a:spLocks noGrp="1"/>
          </p:cNvSpPr>
          <p:nvPr>
            <p:ph type="title"/>
          </p:nvPr>
        </p:nvSpPr>
        <p:spPr>
          <a:xfrm>
            <a:off x="711725" y="535447"/>
            <a:ext cx="7720500" cy="49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38" name="Google Shape;238;p13"/>
          <p:cNvSpPr txBox="1">
            <a:spLocks noGrp="1"/>
          </p:cNvSpPr>
          <p:nvPr>
            <p:ph type="title" idx="2"/>
          </p:nvPr>
        </p:nvSpPr>
        <p:spPr>
          <a:xfrm>
            <a:off x="757475" y="1704625"/>
            <a:ext cx="3768600" cy="303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-133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239" name="Google Shape;239;p13"/>
          <p:cNvSpPr txBox="1">
            <a:spLocks noGrp="1"/>
          </p:cNvSpPr>
          <p:nvPr>
            <p:ph type="subTitle" idx="1"/>
          </p:nvPr>
        </p:nvSpPr>
        <p:spPr>
          <a:xfrm>
            <a:off x="757475" y="2006275"/>
            <a:ext cx="3768600" cy="301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0" name="Google Shape;240;p13"/>
          <p:cNvSpPr txBox="1">
            <a:spLocks noGrp="1"/>
          </p:cNvSpPr>
          <p:nvPr>
            <p:ph type="title" idx="3"/>
          </p:nvPr>
        </p:nvSpPr>
        <p:spPr>
          <a:xfrm>
            <a:off x="757475" y="2835823"/>
            <a:ext cx="3768600" cy="303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-133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241" name="Google Shape;241;p13"/>
          <p:cNvSpPr txBox="1">
            <a:spLocks noGrp="1"/>
          </p:cNvSpPr>
          <p:nvPr>
            <p:ph type="subTitle" idx="4"/>
          </p:nvPr>
        </p:nvSpPr>
        <p:spPr>
          <a:xfrm>
            <a:off x="755975" y="4273825"/>
            <a:ext cx="3771600" cy="301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2" name="Google Shape;242;p13"/>
          <p:cNvSpPr txBox="1">
            <a:spLocks noGrp="1"/>
          </p:cNvSpPr>
          <p:nvPr>
            <p:ph type="title" idx="5"/>
          </p:nvPr>
        </p:nvSpPr>
        <p:spPr>
          <a:xfrm>
            <a:off x="4617180" y="1704625"/>
            <a:ext cx="3770100" cy="303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-133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243" name="Google Shape;243;p13"/>
          <p:cNvSpPr txBox="1">
            <a:spLocks noGrp="1"/>
          </p:cNvSpPr>
          <p:nvPr>
            <p:ph type="subTitle" idx="6"/>
          </p:nvPr>
        </p:nvSpPr>
        <p:spPr>
          <a:xfrm>
            <a:off x="4616430" y="2006275"/>
            <a:ext cx="3771600" cy="301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4" name="Google Shape;244;p13"/>
          <p:cNvSpPr txBox="1">
            <a:spLocks noGrp="1"/>
          </p:cNvSpPr>
          <p:nvPr>
            <p:ph type="title" idx="7"/>
          </p:nvPr>
        </p:nvSpPr>
        <p:spPr>
          <a:xfrm>
            <a:off x="757475" y="3968250"/>
            <a:ext cx="3768600" cy="303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-133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245" name="Google Shape;245;p13"/>
          <p:cNvSpPr txBox="1">
            <a:spLocks noGrp="1"/>
          </p:cNvSpPr>
          <p:nvPr>
            <p:ph type="subTitle" idx="8"/>
          </p:nvPr>
        </p:nvSpPr>
        <p:spPr>
          <a:xfrm>
            <a:off x="755975" y="3139450"/>
            <a:ext cx="3771600" cy="301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6" name="Google Shape;246;p13"/>
          <p:cNvSpPr txBox="1">
            <a:spLocks noGrp="1"/>
          </p:cNvSpPr>
          <p:nvPr>
            <p:ph type="title" idx="9"/>
          </p:nvPr>
        </p:nvSpPr>
        <p:spPr>
          <a:xfrm>
            <a:off x="4617180" y="2835823"/>
            <a:ext cx="3770100" cy="303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-133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247" name="Google Shape;247;p13"/>
          <p:cNvSpPr txBox="1">
            <a:spLocks noGrp="1"/>
          </p:cNvSpPr>
          <p:nvPr>
            <p:ph type="subTitle" idx="13"/>
          </p:nvPr>
        </p:nvSpPr>
        <p:spPr>
          <a:xfrm>
            <a:off x="4616430" y="3140507"/>
            <a:ext cx="3771600" cy="301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8" name="Google Shape;248;p13"/>
          <p:cNvSpPr txBox="1">
            <a:spLocks noGrp="1"/>
          </p:cNvSpPr>
          <p:nvPr>
            <p:ph type="title" idx="14"/>
          </p:nvPr>
        </p:nvSpPr>
        <p:spPr>
          <a:xfrm>
            <a:off x="4617180" y="3968250"/>
            <a:ext cx="3770100" cy="303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-133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249" name="Google Shape;249;p13"/>
          <p:cNvSpPr txBox="1">
            <a:spLocks noGrp="1"/>
          </p:cNvSpPr>
          <p:nvPr>
            <p:ph type="subTitle" idx="15"/>
          </p:nvPr>
        </p:nvSpPr>
        <p:spPr>
          <a:xfrm>
            <a:off x="4616430" y="4275924"/>
            <a:ext cx="3771600" cy="301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0" name="Google Shape;250;p13"/>
          <p:cNvSpPr txBox="1">
            <a:spLocks noGrp="1"/>
          </p:cNvSpPr>
          <p:nvPr>
            <p:ph type="title" idx="16" hasCustomPrompt="1"/>
          </p:nvPr>
        </p:nvSpPr>
        <p:spPr>
          <a:xfrm>
            <a:off x="755975" y="1314552"/>
            <a:ext cx="1164900" cy="38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251" name="Google Shape;251;p13"/>
          <p:cNvSpPr txBox="1">
            <a:spLocks noGrp="1"/>
          </p:cNvSpPr>
          <p:nvPr>
            <p:ph type="title" idx="17" hasCustomPrompt="1"/>
          </p:nvPr>
        </p:nvSpPr>
        <p:spPr>
          <a:xfrm>
            <a:off x="4616375" y="1314552"/>
            <a:ext cx="1164900" cy="38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252" name="Google Shape;252;p13"/>
          <p:cNvSpPr txBox="1">
            <a:spLocks noGrp="1"/>
          </p:cNvSpPr>
          <p:nvPr>
            <p:ph type="title" idx="18" hasCustomPrompt="1"/>
          </p:nvPr>
        </p:nvSpPr>
        <p:spPr>
          <a:xfrm>
            <a:off x="755975" y="2447002"/>
            <a:ext cx="1164900" cy="38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253" name="Google Shape;253;p13"/>
          <p:cNvSpPr txBox="1">
            <a:spLocks noGrp="1"/>
          </p:cNvSpPr>
          <p:nvPr>
            <p:ph type="title" idx="19" hasCustomPrompt="1"/>
          </p:nvPr>
        </p:nvSpPr>
        <p:spPr>
          <a:xfrm>
            <a:off x="4616375" y="2447002"/>
            <a:ext cx="1164900" cy="38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254" name="Google Shape;254;p13"/>
          <p:cNvSpPr txBox="1">
            <a:spLocks noGrp="1"/>
          </p:cNvSpPr>
          <p:nvPr>
            <p:ph type="title" idx="20" hasCustomPrompt="1"/>
          </p:nvPr>
        </p:nvSpPr>
        <p:spPr>
          <a:xfrm>
            <a:off x="755975" y="3579352"/>
            <a:ext cx="1164900" cy="38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255" name="Google Shape;255;p13"/>
          <p:cNvSpPr txBox="1">
            <a:spLocks noGrp="1"/>
          </p:cNvSpPr>
          <p:nvPr>
            <p:ph type="title" idx="21" hasCustomPrompt="1"/>
          </p:nvPr>
        </p:nvSpPr>
        <p:spPr>
          <a:xfrm>
            <a:off x="4616375" y="3579352"/>
            <a:ext cx="1164900" cy="38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256" name="Google Shape;256;p13"/>
          <p:cNvSpPr/>
          <p:nvPr/>
        </p:nvSpPr>
        <p:spPr>
          <a:xfrm>
            <a:off x="8534225" y="0"/>
            <a:ext cx="609784" cy="811228"/>
          </a:xfrm>
          <a:custGeom>
            <a:avLst/>
            <a:gdLst/>
            <a:ahLst/>
            <a:cxnLst/>
            <a:rect l="l" t="t" r="r" b="b"/>
            <a:pathLst>
              <a:path w="8948" h="11904" extrusionOk="0">
                <a:moveTo>
                  <a:pt x="3806" y="0"/>
                </a:moveTo>
                <a:cubicBezTo>
                  <a:pt x="3240" y="771"/>
                  <a:pt x="2578" y="1465"/>
                  <a:pt x="2071" y="2282"/>
                </a:cubicBezTo>
                <a:cubicBezTo>
                  <a:pt x="631" y="4602"/>
                  <a:pt x="1" y="7051"/>
                  <a:pt x="740" y="9757"/>
                </a:cubicBezTo>
                <a:cubicBezTo>
                  <a:pt x="1061" y="10920"/>
                  <a:pt x="2064" y="11762"/>
                  <a:pt x="3266" y="11878"/>
                </a:cubicBezTo>
                <a:cubicBezTo>
                  <a:pt x="3467" y="11895"/>
                  <a:pt x="3669" y="11904"/>
                  <a:pt x="3871" y="11904"/>
                </a:cubicBezTo>
                <a:cubicBezTo>
                  <a:pt x="4576" y="11904"/>
                  <a:pt x="5278" y="11799"/>
                  <a:pt x="5953" y="11589"/>
                </a:cubicBezTo>
                <a:cubicBezTo>
                  <a:pt x="7110" y="11235"/>
                  <a:pt x="8035" y="10535"/>
                  <a:pt x="8948" y="9802"/>
                </a:cubicBezTo>
                <a:lnTo>
                  <a:pt x="894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7" name="Google Shape;257;p13"/>
          <p:cNvGrpSpPr/>
          <p:nvPr/>
        </p:nvGrpSpPr>
        <p:grpSpPr>
          <a:xfrm>
            <a:off x="6864275" y="970750"/>
            <a:ext cx="895225" cy="596225"/>
            <a:chOff x="6168950" y="679775"/>
            <a:chExt cx="895225" cy="596225"/>
          </a:xfrm>
        </p:grpSpPr>
        <p:sp>
          <p:nvSpPr>
            <p:cNvPr id="258" name="Google Shape;258;p13"/>
            <p:cNvSpPr/>
            <p:nvPr/>
          </p:nvSpPr>
          <p:spPr>
            <a:xfrm>
              <a:off x="6536345" y="679775"/>
              <a:ext cx="170516" cy="162064"/>
            </a:xfrm>
            <a:custGeom>
              <a:avLst/>
              <a:gdLst/>
              <a:ahLst/>
              <a:cxnLst/>
              <a:rect l="l" t="t" r="r" b="b"/>
              <a:pathLst>
                <a:path w="2199" h="2090" extrusionOk="0">
                  <a:moveTo>
                    <a:pt x="1205" y="0"/>
                  </a:moveTo>
                  <a:cubicBezTo>
                    <a:pt x="564" y="0"/>
                    <a:pt x="0" y="513"/>
                    <a:pt x="0" y="1093"/>
                  </a:cubicBezTo>
                  <a:cubicBezTo>
                    <a:pt x="13" y="1649"/>
                    <a:pt x="463" y="2090"/>
                    <a:pt x="1016" y="2090"/>
                  </a:cubicBezTo>
                  <a:cubicBezTo>
                    <a:pt x="1020" y="2090"/>
                    <a:pt x="1024" y="2090"/>
                    <a:pt x="1028" y="2090"/>
                  </a:cubicBezTo>
                  <a:cubicBezTo>
                    <a:pt x="1607" y="2070"/>
                    <a:pt x="2198" y="1453"/>
                    <a:pt x="2192" y="875"/>
                  </a:cubicBezTo>
                  <a:cubicBezTo>
                    <a:pt x="2179" y="374"/>
                    <a:pt x="1787" y="14"/>
                    <a:pt x="1241" y="1"/>
                  </a:cubicBezTo>
                  <a:cubicBezTo>
                    <a:pt x="1229" y="0"/>
                    <a:pt x="1217" y="0"/>
                    <a:pt x="12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13"/>
            <p:cNvSpPr/>
            <p:nvPr/>
          </p:nvSpPr>
          <p:spPr>
            <a:xfrm>
              <a:off x="6331944" y="1074157"/>
              <a:ext cx="188971" cy="140972"/>
            </a:xfrm>
            <a:custGeom>
              <a:avLst/>
              <a:gdLst/>
              <a:ahLst/>
              <a:cxnLst/>
              <a:rect l="l" t="t" r="r" b="b"/>
              <a:pathLst>
                <a:path w="2437" h="1818" extrusionOk="0">
                  <a:moveTo>
                    <a:pt x="1615" y="0"/>
                  </a:moveTo>
                  <a:cubicBezTo>
                    <a:pt x="1553" y="0"/>
                    <a:pt x="1486" y="4"/>
                    <a:pt x="1415" y="12"/>
                  </a:cubicBezTo>
                  <a:cubicBezTo>
                    <a:pt x="1261" y="31"/>
                    <a:pt x="939" y="12"/>
                    <a:pt x="643" y="160"/>
                  </a:cubicBezTo>
                  <a:cubicBezTo>
                    <a:pt x="200" y="385"/>
                    <a:pt x="1" y="790"/>
                    <a:pt x="142" y="1201"/>
                  </a:cubicBezTo>
                  <a:cubicBezTo>
                    <a:pt x="271" y="1578"/>
                    <a:pt x="628" y="1818"/>
                    <a:pt x="1010" y="1818"/>
                  </a:cubicBezTo>
                  <a:cubicBezTo>
                    <a:pt x="1104" y="1818"/>
                    <a:pt x="1199" y="1803"/>
                    <a:pt x="1293" y="1773"/>
                  </a:cubicBezTo>
                  <a:cubicBezTo>
                    <a:pt x="1653" y="1664"/>
                    <a:pt x="1961" y="1432"/>
                    <a:pt x="2173" y="1117"/>
                  </a:cubicBezTo>
                  <a:cubicBezTo>
                    <a:pt x="2328" y="892"/>
                    <a:pt x="2437" y="648"/>
                    <a:pt x="2295" y="372"/>
                  </a:cubicBezTo>
                  <a:cubicBezTo>
                    <a:pt x="2169" y="126"/>
                    <a:pt x="1969" y="0"/>
                    <a:pt x="16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13"/>
            <p:cNvSpPr/>
            <p:nvPr/>
          </p:nvSpPr>
          <p:spPr>
            <a:xfrm>
              <a:off x="6749121" y="974359"/>
              <a:ext cx="148571" cy="140662"/>
            </a:xfrm>
            <a:custGeom>
              <a:avLst/>
              <a:gdLst/>
              <a:ahLst/>
              <a:cxnLst/>
              <a:rect l="l" t="t" r="r" b="b"/>
              <a:pathLst>
                <a:path w="1916" h="1814" extrusionOk="0">
                  <a:moveTo>
                    <a:pt x="997" y="0"/>
                  </a:moveTo>
                  <a:cubicBezTo>
                    <a:pt x="451" y="0"/>
                    <a:pt x="1" y="425"/>
                    <a:pt x="7" y="932"/>
                  </a:cubicBezTo>
                  <a:cubicBezTo>
                    <a:pt x="26" y="1402"/>
                    <a:pt x="399" y="1781"/>
                    <a:pt x="868" y="1813"/>
                  </a:cubicBezTo>
                  <a:cubicBezTo>
                    <a:pt x="878" y="1813"/>
                    <a:pt x="888" y="1814"/>
                    <a:pt x="899" y="1814"/>
                  </a:cubicBezTo>
                  <a:cubicBezTo>
                    <a:pt x="1421" y="1814"/>
                    <a:pt x="1916" y="1327"/>
                    <a:pt x="1903" y="810"/>
                  </a:cubicBezTo>
                  <a:cubicBezTo>
                    <a:pt x="1890" y="354"/>
                    <a:pt x="1498" y="0"/>
                    <a:pt x="9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13"/>
            <p:cNvSpPr/>
            <p:nvPr/>
          </p:nvSpPr>
          <p:spPr>
            <a:xfrm>
              <a:off x="6877221" y="721105"/>
              <a:ext cx="167569" cy="136785"/>
            </a:xfrm>
            <a:custGeom>
              <a:avLst/>
              <a:gdLst/>
              <a:ahLst/>
              <a:cxnLst/>
              <a:rect l="l" t="t" r="r" b="b"/>
              <a:pathLst>
                <a:path w="2161" h="1764" extrusionOk="0">
                  <a:moveTo>
                    <a:pt x="1392" y="0"/>
                  </a:moveTo>
                  <a:cubicBezTo>
                    <a:pt x="1295" y="0"/>
                    <a:pt x="1193" y="19"/>
                    <a:pt x="1087" y="53"/>
                  </a:cubicBezTo>
                  <a:cubicBezTo>
                    <a:pt x="836" y="143"/>
                    <a:pt x="605" y="284"/>
                    <a:pt x="412" y="464"/>
                  </a:cubicBezTo>
                  <a:cubicBezTo>
                    <a:pt x="193" y="663"/>
                    <a:pt x="0" y="901"/>
                    <a:pt x="142" y="1235"/>
                  </a:cubicBezTo>
                  <a:cubicBezTo>
                    <a:pt x="291" y="1572"/>
                    <a:pt x="543" y="1763"/>
                    <a:pt x="793" y="1763"/>
                  </a:cubicBezTo>
                  <a:cubicBezTo>
                    <a:pt x="801" y="1763"/>
                    <a:pt x="809" y="1763"/>
                    <a:pt x="817" y="1762"/>
                  </a:cubicBezTo>
                  <a:cubicBezTo>
                    <a:pt x="1389" y="1737"/>
                    <a:pt x="1710" y="1531"/>
                    <a:pt x="1954" y="1184"/>
                  </a:cubicBezTo>
                  <a:cubicBezTo>
                    <a:pt x="2160" y="888"/>
                    <a:pt x="2160" y="599"/>
                    <a:pt x="1942" y="297"/>
                  </a:cubicBezTo>
                  <a:cubicBezTo>
                    <a:pt x="1791" y="89"/>
                    <a:pt x="1605" y="0"/>
                    <a:pt x="13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13"/>
            <p:cNvSpPr/>
            <p:nvPr/>
          </p:nvSpPr>
          <p:spPr>
            <a:xfrm>
              <a:off x="6504940" y="875182"/>
              <a:ext cx="170516" cy="132753"/>
            </a:xfrm>
            <a:custGeom>
              <a:avLst/>
              <a:gdLst/>
              <a:ahLst/>
              <a:cxnLst/>
              <a:rect l="l" t="t" r="r" b="b"/>
              <a:pathLst>
                <a:path w="2199" h="1712" extrusionOk="0">
                  <a:moveTo>
                    <a:pt x="1419" y="0"/>
                  </a:moveTo>
                  <a:cubicBezTo>
                    <a:pt x="1319" y="0"/>
                    <a:pt x="1215" y="13"/>
                    <a:pt x="1112" y="33"/>
                  </a:cubicBezTo>
                  <a:cubicBezTo>
                    <a:pt x="900" y="71"/>
                    <a:pt x="701" y="148"/>
                    <a:pt x="521" y="264"/>
                  </a:cubicBezTo>
                  <a:cubicBezTo>
                    <a:pt x="219" y="457"/>
                    <a:pt x="0" y="720"/>
                    <a:pt x="122" y="1125"/>
                  </a:cubicBezTo>
                  <a:cubicBezTo>
                    <a:pt x="231" y="1485"/>
                    <a:pt x="546" y="1704"/>
                    <a:pt x="971" y="1710"/>
                  </a:cubicBezTo>
                  <a:cubicBezTo>
                    <a:pt x="986" y="1711"/>
                    <a:pt x="1002" y="1711"/>
                    <a:pt x="1018" y="1711"/>
                  </a:cubicBezTo>
                  <a:cubicBezTo>
                    <a:pt x="1297" y="1711"/>
                    <a:pt x="1567" y="1603"/>
                    <a:pt x="1768" y="1408"/>
                  </a:cubicBezTo>
                  <a:cubicBezTo>
                    <a:pt x="2076" y="1138"/>
                    <a:pt x="2198" y="624"/>
                    <a:pt x="2025" y="328"/>
                  </a:cubicBezTo>
                  <a:cubicBezTo>
                    <a:pt x="1876" y="75"/>
                    <a:pt x="1657" y="0"/>
                    <a:pt x="14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13"/>
            <p:cNvSpPr/>
            <p:nvPr/>
          </p:nvSpPr>
          <p:spPr>
            <a:xfrm>
              <a:off x="6168950" y="940473"/>
              <a:ext cx="157101" cy="136785"/>
            </a:xfrm>
            <a:custGeom>
              <a:avLst/>
              <a:gdLst/>
              <a:ahLst/>
              <a:cxnLst/>
              <a:rect l="l" t="t" r="r" b="b"/>
              <a:pathLst>
                <a:path w="2026" h="1764" extrusionOk="0">
                  <a:moveTo>
                    <a:pt x="1171" y="0"/>
                  </a:moveTo>
                  <a:cubicBezTo>
                    <a:pt x="734" y="39"/>
                    <a:pt x="374" y="245"/>
                    <a:pt x="162" y="656"/>
                  </a:cubicBezTo>
                  <a:cubicBezTo>
                    <a:pt x="1" y="971"/>
                    <a:pt x="72" y="1363"/>
                    <a:pt x="342" y="1601"/>
                  </a:cubicBezTo>
                  <a:cubicBezTo>
                    <a:pt x="485" y="1712"/>
                    <a:pt x="635" y="1764"/>
                    <a:pt x="783" y="1764"/>
                  </a:cubicBezTo>
                  <a:cubicBezTo>
                    <a:pt x="934" y="1764"/>
                    <a:pt x="1083" y="1711"/>
                    <a:pt x="1222" y="1614"/>
                  </a:cubicBezTo>
                  <a:cubicBezTo>
                    <a:pt x="1415" y="1479"/>
                    <a:pt x="1556" y="1273"/>
                    <a:pt x="1724" y="1106"/>
                  </a:cubicBezTo>
                  <a:cubicBezTo>
                    <a:pt x="1929" y="900"/>
                    <a:pt x="2026" y="656"/>
                    <a:pt x="1903" y="386"/>
                  </a:cubicBezTo>
                  <a:cubicBezTo>
                    <a:pt x="1768" y="71"/>
                    <a:pt x="1486" y="7"/>
                    <a:pt x="11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13"/>
            <p:cNvSpPr/>
            <p:nvPr/>
          </p:nvSpPr>
          <p:spPr>
            <a:xfrm>
              <a:off x="6624588" y="1152630"/>
              <a:ext cx="116624" cy="123370"/>
            </a:xfrm>
            <a:custGeom>
              <a:avLst/>
              <a:gdLst/>
              <a:ahLst/>
              <a:cxnLst/>
              <a:rect l="l" t="t" r="r" b="b"/>
              <a:pathLst>
                <a:path w="1504" h="1591" extrusionOk="0">
                  <a:moveTo>
                    <a:pt x="891" y="0"/>
                  </a:moveTo>
                  <a:cubicBezTo>
                    <a:pt x="445" y="0"/>
                    <a:pt x="0" y="452"/>
                    <a:pt x="13" y="909"/>
                  </a:cubicBezTo>
                  <a:cubicBezTo>
                    <a:pt x="19" y="1269"/>
                    <a:pt x="295" y="1564"/>
                    <a:pt x="655" y="1590"/>
                  </a:cubicBezTo>
                  <a:cubicBezTo>
                    <a:pt x="663" y="1591"/>
                    <a:pt x="671" y="1591"/>
                    <a:pt x="678" y="1591"/>
                  </a:cubicBezTo>
                  <a:cubicBezTo>
                    <a:pt x="1064" y="1591"/>
                    <a:pt x="1491" y="1119"/>
                    <a:pt x="1497" y="677"/>
                  </a:cubicBezTo>
                  <a:cubicBezTo>
                    <a:pt x="1504" y="330"/>
                    <a:pt x="1253" y="28"/>
                    <a:pt x="945" y="3"/>
                  </a:cubicBezTo>
                  <a:cubicBezTo>
                    <a:pt x="927" y="1"/>
                    <a:pt x="909" y="0"/>
                    <a:pt x="8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13"/>
            <p:cNvSpPr/>
            <p:nvPr/>
          </p:nvSpPr>
          <p:spPr>
            <a:xfrm>
              <a:off x="6949955" y="1154801"/>
              <a:ext cx="114220" cy="103209"/>
            </a:xfrm>
            <a:custGeom>
              <a:avLst/>
              <a:gdLst/>
              <a:ahLst/>
              <a:cxnLst/>
              <a:rect l="l" t="t" r="r" b="b"/>
              <a:pathLst>
                <a:path w="1473" h="1331" extrusionOk="0">
                  <a:moveTo>
                    <a:pt x="894" y="0"/>
                  </a:moveTo>
                  <a:cubicBezTo>
                    <a:pt x="534" y="7"/>
                    <a:pt x="1" y="502"/>
                    <a:pt x="20" y="810"/>
                  </a:cubicBezTo>
                  <a:cubicBezTo>
                    <a:pt x="39" y="1096"/>
                    <a:pt x="346" y="1331"/>
                    <a:pt x="700" y="1331"/>
                  </a:cubicBezTo>
                  <a:cubicBezTo>
                    <a:pt x="705" y="1331"/>
                    <a:pt x="710" y="1331"/>
                    <a:pt x="714" y="1331"/>
                  </a:cubicBezTo>
                  <a:cubicBezTo>
                    <a:pt x="1132" y="1324"/>
                    <a:pt x="1473" y="977"/>
                    <a:pt x="1460" y="559"/>
                  </a:cubicBezTo>
                  <a:cubicBezTo>
                    <a:pt x="1447" y="251"/>
                    <a:pt x="1203" y="7"/>
                    <a:pt x="8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6" name="Google Shape;266;p13"/>
          <p:cNvSpPr/>
          <p:nvPr/>
        </p:nvSpPr>
        <p:spPr>
          <a:xfrm>
            <a:off x="3305048" y="3653303"/>
            <a:ext cx="812921" cy="222239"/>
          </a:xfrm>
          <a:custGeom>
            <a:avLst/>
            <a:gdLst/>
            <a:ahLst/>
            <a:cxnLst/>
            <a:rect l="l" t="t" r="r" b="b"/>
            <a:pathLst>
              <a:path w="14560" h="3981" extrusionOk="0">
                <a:moveTo>
                  <a:pt x="13978" y="0"/>
                </a:moveTo>
                <a:cubicBezTo>
                  <a:pt x="13908" y="0"/>
                  <a:pt x="13829" y="7"/>
                  <a:pt x="13743" y="20"/>
                </a:cubicBezTo>
                <a:cubicBezTo>
                  <a:pt x="13345" y="84"/>
                  <a:pt x="13120" y="322"/>
                  <a:pt x="13126" y="727"/>
                </a:cubicBezTo>
                <a:cubicBezTo>
                  <a:pt x="13132" y="1177"/>
                  <a:pt x="13023" y="1633"/>
                  <a:pt x="12817" y="2038"/>
                </a:cubicBezTo>
                <a:cubicBezTo>
                  <a:pt x="12652" y="2372"/>
                  <a:pt x="12519" y="2523"/>
                  <a:pt x="12327" y="2523"/>
                </a:cubicBezTo>
                <a:cubicBezTo>
                  <a:pt x="12197" y="2523"/>
                  <a:pt x="12040" y="2454"/>
                  <a:pt x="11828" y="2327"/>
                </a:cubicBezTo>
                <a:cubicBezTo>
                  <a:pt x="11256" y="1993"/>
                  <a:pt x="10921" y="1440"/>
                  <a:pt x="10523" y="945"/>
                </a:cubicBezTo>
                <a:cubicBezTo>
                  <a:pt x="10285" y="653"/>
                  <a:pt x="9985" y="511"/>
                  <a:pt x="9696" y="511"/>
                </a:cubicBezTo>
                <a:cubicBezTo>
                  <a:pt x="9330" y="511"/>
                  <a:pt x="8981" y="739"/>
                  <a:pt x="8794" y="1177"/>
                </a:cubicBezTo>
                <a:cubicBezTo>
                  <a:pt x="8710" y="1370"/>
                  <a:pt x="8665" y="1588"/>
                  <a:pt x="8595" y="1787"/>
                </a:cubicBezTo>
                <a:cubicBezTo>
                  <a:pt x="8427" y="2220"/>
                  <a:pt x="8252" y="2426"/>
                  <a:pt x="8019" y="2426"/>
                </a:cubicBezTo>
                <a:cubicBezTo>
                  <a:pt x="7841" y="2426"/>
                  <a:pt x="7628" y="2305"/>
                  <a:pt x="7360" y="2070"/>
                </a:cubicBezTo>
                <a:cubicBezTo>
                  <a:pt x="6936" y="1691"/>
                  <a:pt x="6666" y="1196"/>
                  <a:pt x="6268" y="798"/>
                </a:cubicBezTo>
                <a:cubicBezTo>
                  <a:pt x="5933" y="466"/>
                  <a:pt x="5624" y="299"/>
                  <a:pt x="5316" y="299"/>
                </a:cubicBezTo>
                <a:cubicBezTo>
                  <a:pt x="5020" y="299"/>
                  <a:pt x="4725" y="454"/>
                  <a:pt x="4410" y="765"/>
                </a:cubicBezTo>
                <a:cubicBezTo>
                  <a:pt x="4031" y="1138"/>
                  <a:pt x="3658" y="1524"/>
                  <a:pt x="3273" y="1897"/>
                </a:cubicBezTo>
                <a:cubicBezTo>
                  <a:pt x="3017" y="2146"/>
                  <a:pt x="2839" y="2270"/>
                  <a:pt x="2662" y="2270"/>
                </a:cubicBezTo>
                <a:cubicBezTo>
                  <a:pt x="2474" y="2270"/>
                  <a:pt x="2288" y="2130"/>
                  <a:pt x="2013" y="1852"/>
                </a:cubicBezTo>
                <a:cubicBezTo>
                  <a:pt x="1846" y="1685"/>
                  <a:pt x="1704" y="1485"/>
                  <a:pt x="1601" y="1267"/>
                </a:cubicBezTo>
                <a:cubicBezTo>
                  <a:pt x="1518" y="1068"/>
                  <a:pt x="1389" y="894"/>
                  <a:pt x="1235" y="753"/>
                </a:cubicBezTo>
                <a:cubicBezTo>
                  <a:pt x="1056" y="586"/>
                  <a:pt x="809" y="486"/>
                  <a:pt x="599" y="486"/>
                </a:cubicBezTo>
                <a:cubicBezTo>
                  <a:pt x="477" y="486"/>
                  <a:pt x="368" y="519"/>
                  <a:pt x="290" y="592"/>
                </a:cubicBezTo>
                <a:cubicBezTo>
                  <a:pt x="1" y="843"/>
                  <a:pt x="65" y="1164"/>
                  <a:pt x="200" y="1472"/>
                </a:cubicBezTo>
                <a:cubicBezTo>
                  <a:pt x="271" y="1614"/>
                  <a:pt x="354" y="1755"/>
                  <a:pt x="451" y="1877"/>
                </a:cubicBezTo>
                <a:cubicBezTo>
                  <a:pt x="605" y="2096"/>
                  <a:pt x="804" y="2289"/>
                  <a:pt x="920" y="2527"/>
                </a:cubicBezTo>
                <a:cubicBezTo>
                  <a:pt x="1268" y="3265"/>
                  <a:pt x="1912" y="3567"/>
                  <a:pt x="2568" y="3567"/>
                </a:cubicBezTo>
                <a:cubicBezTo>
                  <a:pt x="3112" y="3567"/>
                  <a:pt x="3664" y="3359"/>
                  <a:pt x="4063" y="3021"/>
                </a:cubicBezTo>
                <a:cubicBezTo>
                  <a:pt x="4346" y="2784"/>
                  <a:pt x="4642" y="2552"/>
                  <a:pt x="4931" y="2321"/>
                </a:cubicBezTo>
                <a:cubicBezTo>
                  <a:pt x="5108" y="2178"/>
                  <a:pt x="5231" y="2101"/>
                  <a:pt x="5340" y="2101"/>
                </a:cubicBezTo>
                <a:cubicBezTo>
                  <a:pt x="5461" y="2101"/>
                  <a:pt x="5564" y="2195"/>
                  <a:pt x="5702" y="2398"/>
                </a:cubicBezTo>
                <a:cubicBezTo>
                  <a:pt x="6062" y="2938"/>
                  <a:pt x="6557" y="3369"/>
                  <a:pt x="7129" y="3664"/>
                </a:cubicBezTo>
                <a:cubicBezTo>
                  <a:pt x="7551" y="3871"/>
                  <a:pt x="7900" y="3981"/>
                  <a:pt x="8212" y="3981"/>
                </a:cubicBezTo>
                <a:cubicBezTo>
                  <a:pt x="8626" y="3981"/>
                  <a:pt x="8976" y="3787"/>
                  <a:pt x="9347" y="3369"/>
                </a:cubicBezTo>
                <a:cubicBezTo>
                  <a:pt x="9694" y="2977"/>
                  <a:pt x="9859" y="2793"/>
                  <a:pt x="10051" y="2793"/>
                </a:cubicBezTo>
                <a:cubicBezTo>
                  <a:pt x="10221" y="2793"/>
                  <a:pt x="10413" y="2939"/>
                  <a:pt x="10773" y="3214"/>
                </a:cubicBezTo>
                <a:cubicBezTo>
                  <a:pt x="10831" y="3259"/>
                  <a:pt x="10883" y="3324"/>
                  <a:pt x="10947" y="3375"/>
                </a:cubicBezTo>
                <a:cubicBezTo>
                  <a:pt x="11363" y="3691"/>
                  <a:pt x="11845" y="3837"/>
                  <a:pt x="12311" y="3837"/>
                </a:cubicBezTo>
                <a:cubicBezTo>
                  <a:pt x="13049" y="3837"/>
                  <a:pt x="13749" y="3472"/>
                  <a:pt x="14084" y="2842"/>
                </a:cubicBezTo>
                <a:cubicBezTo>
                  <a:pt x="14354" y="2327"/>
                  <a:pt x="14514" y="1762"/>
                  <a:pt x="14559" y="1183"/>
                </a:cubicBezTo>
                <a:cubicBezTo>
                  <a:pt x="14559" y="907"/>
                  <a:pt x="14559" y="798"/>
                  <a:pt x="14553" y="695"/>
                </a:cubicBezTo>
                <a:cubicBezTo>
                  <a:pt x="14531" y="205"/>
                  <a:pt x="14371" y="0"/>
                  <a:pt x="1397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13"/>
          <p:cNvSpPr/>
          <p:nvPr/>
        </p:nvSpPr>
        <p:spPr>
          <a:xfrm rot="10800000">
            <a:off x="8642550" y="2596025"/>
            <a:ext cx="501451" cy="212227"/>
          </a:xfrm>
          <a:custGeom>
            <a:avLst/>
            <a:gdLst/>
            <a:ahLst/>
            <a:cxnLst/>
            <a:rect l="l" t="t" r="r" b="b"/>
            <a:pathLst>
              <a:path w="6467" h="2737" extrusionOk="0">
                <a:moveTo>
                  <a:pt x="2526" y="1"/>
                </a:moveTo>
                <a:cubicBezTo>
                  <a:pt x="2323" y="1"/>
                  <a:pt x="2121" y="108"/>
                  <a:pt x="1890" y="324"/>
                </a:cubicBezTo>
                <a:cubicBezTo>
                  <a:pt x="1568" y="613"/>
                  <a:pt x="1273" y="915"/>
                  <a:pt x="983" y="1236"/>
                </a:cubicBezTo>
                <a:cubicBezTo>
                  <a:pt x="813" y="1431"/>
                  <a:pt x="633" y="1523"/>
                  <a:pt x="433" y="1523"/>
                </a:cubicBezTo>
                <a:cubicBezTo>
                  <a:pt x="316" y="1523"/>
                  <a:pt x="191" y="1491"/>
                  <a:pt x="58" y="1429"/>
                </a:cubicBezTo>
                <a:cubicBezTo>
                  <a:pt x="0" y="1860"/>
                  <a:pt x="0" y="2297"/>
                  <a:pt x="45" y="2734"/>
                </a:cubicBezTo>
                <a:cubicBezTo>
                  <a:pt x="80" y="2736"/>
                  <a:pt x="115" y="2736"/>
                  <a:pt x="150" y="2736"/>
                </a:cubicBezTo>
                <a:cubicBezTo>
                  <a:pt x="815" y="2736"/>
                  <a:pt x="1355" y="2446"/>
                  <a:pt x="1832" y="1976"/>
                </a:cubicBezTo>
                <a:cubicBezTo>
                  <a:pt x="2175" y="1636"/>
                  <a:pt x="2365" y="1470"/>
                  <a:pt x="2566" y="1470"/>
                </a:cubicBezTo>
                <a:cubicBezTo>
                  <a:pt x="2764" y="1470"/>
                  <a:pt x="2972" y="1631"/>
                  <a:pt x="3349" y="1943"/>
                </a:cubicBezTo>
                <a:cubicBezTo>
                  <a:pt x="3452" y="2033"/>
                  <a:pt x="3554" y="2117"/>
                  <a:pt x="3664" y="2188"/>
                </a:cubicBezTo>
                <a:cubicBezTo>
                  <a:pt x="3939" y="2345"/>
                  <a:pt x="4233" y="2439"/>
                  <a:pt x="4522" y="2439"/>
                </a:cubicBezTo>
                <a:cubicBezTo>
                  <a:pt x="4752" y="2439"/>
                  <a:pt x="4980" y="2379"/>
                  <a:pt x="5193" y="2246"/>
                </a:cubicBezTo>
                <a:cubicBezTo>
                  <a:pt x="5740" y="1905"/>
                  <a:pt x="6100" y="1352"/>
                  <a:pt x="6376" y="761"/>
                </a:cubicBezTo>
                <a:cubicBezTo>
                  <a:pt x="6440" y="613"/>
                  <a:pt x="6466" y="439"/>
                  <a:pt x="6350" y="304"/>
                </a:cubicBezTo>
                <a:cubicBezTo>
                  <a:pt x="6266" y="205"/>
                  <a:pt x="6164" y="172"/>
                  <a:pt x="6056" y="172"/>
                </a:cubicBezTo>
                <a:cubicBezTo>
                  <a:pt x="5982" y="172"/>
                  <a:pt x="5905" y="187"/>
                  <a:pt x="5830" y="208"/>
                </a:cubicBezTo>
                <a:cubicBezTo>
                  <a:pt x="5643" y="253"/>
                  <a:pt x="5515" y="394"/>
                  <a:pt x="5399" y="549"/>
                </a:cubicBezTo>
                <a:cubicBezTo>
                  <a:pt x="5277" y="722"/>
                  <a:pt x="5149" y="896"/>
                  <a:pt x="5007" y="1050"/>
                </a:cubicBezTo>
                <a:cubicBezTo>
                  <a:pt x="4776" y="1288"/>
                  <a:pt x="4622" y="1405"/>
                  <a:pt x="4466" y="1405"/>
                </a:cubicBezTo>
                <a:cubicBezTo>
                  <a:pt x="4318" y="1405"/>
                  <a:pt x="4168" y="1301"/>
                  <a:pt x="3947" y="1095"/>
                </a:cubicBezTo>
                <a:cubicBezTo>
                  <a:pt x="3670" y="844"/>
                  <a:pt x="3426" y="555"/>
                  <a:pt x="3150" y="304"/>
                </a:cubicBezTo>
                <a:cubicBezTo>
                  <a:pt x="2922" y="102"/>
                  <a:pt x="2723" y="1"/>
                  <a:pt x="252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13"/>
          <p:cNvSpPr/>
          <p:nvPr/>
        </p:nvSpPr>
        <p:spPr>
          <a:xfrm rot="5400000" flipH="1">
            <a:off x="186694" y="4568282"/>
            <a:ext cx="395405" cy="768782"/>
          </a:xfrm>
          <a:custGeom>
            <a:avLst/>
            <a:gdLst/>
            <a:ahLst/>
            <a:cxnLst/>
            <a:rect l="l" t="t" r="r" b="b"/>
            <a:pathLst>
              <a:path w="11075" h="21533" extrusionOk="0">
                <a:moveTo>
                  <a:pt x="0" y="0"/>
                </a:moveTo>
                <a:lnTo>
                  <a:pt x="0" y="21533"/>
                </a:lnTo>
                <a:lnTo>
                  <a:pt x="8356" y="21533"/>
                </a:lnTo>
                <a:cubicBezTo>
                  <a:pt x="9127" y="20035"/>
                  <a:pt x="9873" y="18531"/>
                  <a:pt x="10310" y="16886"/>
                </a:cubicBezTo>
                <a:cubicBezTo>
                  <a:pt x="10554" y="15954"/>
                  <a:pt x="10689" y="15009"/>
                  <a:pt x="10824" y="14058"/>
                </a:cubicBezTo>
                <a:cubicBezTo>
                  <a:pt x="11075" y="12335"/>
                  <a:pt x="10901" y="10580"/>
                  <a:pt x="10316" y="8935"/>
                </a:cubicBezTo>
                <a:cubicBezTo>
                  <a:pt x="9558" y="6788"/>
                  <a:pt x="8189" y="5085"/>
                  <a:pt x="6460" y="3619"/>
                </a:cubicBezTo>
                <a:cubicBezTo>
                  <a:pt x="4634" y="2083"/>
                  <a:pt x="2513" y="1074"/>
                  <a:pt x="392" y="58"/>
                </a:cubicBezTo>
                <a:cubicBezTo>
                  <a:pt x="276" y="0"/>
                  <a:pt x="135" y="20"/>
                  <a:pt x="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6"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14"/>
          <p:cNvSpPr txBox="1">
            <a:spLocks noGrp="1"/>
          </p:cNvSpPr>
          <p:nvPr>
            <p:ph type="title"/>
          </p:nvPr>
        </p:nvSpPr>
        <p:spPr>
          <a:xfrm>
            <a:off x="711725" y="535450"/>
            <a:ext cx="7720500" cy="49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1" name="Google Shape;271;p14"/>
          <p:cNvSpPr txBox="1">
            <a:spLocks noGrp="1"/>
          </p:cNvSpPr>
          <p:nvPr>
            <p:ph type="title" idx="2"/>
          </p:nvPr>
        </p:nvSpPr>
        <p:spPr>
          <a:xfrm>
            <a:off x="883175" y="2224200"/>
            <a:ext cx="3514500" cy="320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-1333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272" name="Google Shape;272;p14"/>
          <p:cNvSpPr txBox="1">
            <a:spLocks noGrp="1"/>
          </p:cNvSpPr>
          <p:nvPr>
            <p:ph type="subTitle" idx="1"/>
          </p:nvPr>
        </p:nvSpPr>
        <p:spPr>
          <a:xfrm>
            <a:off x="883025" y="2525850"/>
            <a:ext cx="3514500" cy="301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3" name="Google Shape;273;p14"/>
          <p:cNvSpPr txBox="1">
            <a:spLocks noGrp="1"/>
          </p:cNvSpPr>
          <p:nvPr>
            <p:ph type="title" idx="3"/>
          </p:nvPr>
        </p:nvSpPr>
        <p:spPr>
          <a:xfrm>
            <a:off x="883175" y="3660176"/>
            <a:ext cx="3514500" cy="320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-1333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274" name="Google Shape;274;p14"/>
          <p:cNvSpPr txBox="1">
            <a:spLocks noGrp="1"/>
          </p:cNvSpPr>
          <p:nvPr>
            <p:ph type="title" idx="4"/>
          </p:nvPr>
        </p:nvSpPr>
        <p:spPr>
          <a:xfrm>
            <a:off x="4743575" y="2224200"/>
            <a:ext cx="3514500" cy="320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-1333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275" name="Google Shape;275;p14"/>
          <p:cNvSpPr txBox="1">
            <a:spLocks noGrp="1"/>
          </p:cNvSpPr>
          <p:nvPr>
            <p:ph type="subTitle" idx="5"/>
          </p:nvPr>
        </p:nvSpPr>
        <p:spPr>
          <a:xfrm>
            <a:off x="4743425" y="2525850"/>
            <a:ext cx="3514500" cy="274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6" name="Google Shape;276;p14"/>
          <p:cNvSpPr txBox="1">
            <a:spLocks noGrp="1"/>
          </p:cNvSpPr>
          <p:nvPr>
            <p:ph type="subTitle" idx="6"/>
          </p:nvPr>
        </p:nvSpPr>
        <p:spPr>
          <a:xfrm>
            <a:off x="883025" y="3963825"/>
            <a:ext cx="3514500" cy="316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7" name="Google Shape;277;p14"/>
          <p:cNvSpPr txBox="1">
            <a:spLocks noGrp="1"/>
          </p:cNvSpPr>
          <p:nvPr>
            <p:ph type="title" idx="7"/>
          </p:nvPr>
        </p:nvSpPr>
        <p:spPr>
          <a:xfrm>
            <a:off x="4743575" y="3660176"/>
            <a:ext cx="3514500" cy="320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-1333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278" name="Google Shape;278;p14"/>
          <p:cNvSpPr txBox="1">
            <a:spLocks noGrp="1"/>
          </p:cNvSpPr>
          <p:nvPr>
            <p:ph type="subTitle" idx="8"/>
          </p:nvPr>
        </p:nvSpPr>
        <p:spPr>
          <a:xfrm>
            <a:off x="4743425" y="3964875"/>
            <a:ext cx="3514500" cy="316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9" name="Google Shape;279;p14"/>
          <p:cNvSpPr/>
          <p:nvPr/>
        </p:nvSpPr>
        <p:spPr>
          <a:xfrm>
            <a:off x="8541138" y="0"/>
            <a:ext cx="609784" cy="811228"/>
          </a:xfrm>
          <a:custGeom>
            <a:avLst/>
            <a:gdLst/>
            <a:ahLst/>
            <a:cxnLst/>
            <a:rect l="l" t="t" r="r" b="b"/>
            <a:pathLst>
              <a:path w="8948" h="11904" extrusionOk="0">
                <a:moveTo>
                  <a:pt x="3806" y="0"/>
                </a:moveTo>
                <a:cubicBezTo>
                  <a:pt x="3240" y="771"/>
                  <a:pt x="2578" y="1465"/>
                  <a:pt x="2071" y="2282"/>
                </a:cubicBezTo>
                <a:cubicBezTo>
                  <a:pt x="631" y="4602"/>
                  <a:pt x="1" y="7051"/>
                  <a:pt x="740" y="9757"/>
                </a:cubicBezTo>
                <a:cubicBezTo>
                  <a:pt x="1061" y="10920"/>
                  <a:pt x="2064" y="11762"/>
                  <a:pt x="3266" y="11878"/>
                </a:cubicBezTo>
                <a:cubicBezTo>
                  <a:pt x="3467" y="11895"/>
                  <a:pt x="3669" y="11904"/>
                  <a:pt x="3871" y="11904"/>
                </a:cubicBezTo>
                <a:cubicBezTo>
                  <a:pt x="4576" y="11904"/>
                  <a:pt x="5278" y="11799"/>
                  <a:pt x="5953" y="11589"/>
                </a:cubicBezTo>
                <a:cubicBezTo>
                  <a:pt x="7110" y="11235"/>
                  <a:pt x="8035" y="10535"/>
                  <a:pt x="8948" y="9802"/>
                </a:cubicBezTo>
                <a:lnTo>
                  <a:pt x="894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p14"/>
          <p:cNvSpPr/>
          <p:nvPr/>
        </p:nvSpPr>
        <p:spPr>
          <a:xfrm>
            <a:off x="3367273" y="4486553"/>
            <a:ext cx="812921" cy="222239"/>
          </a:xfrm>
          <a:custGeom>
            <a:avLst/>
            <a:gdLst/>
            <a:ahLst/>
            <a:cxnLst/>
            <a:rect l="l" t="t" r="r" b="b"/>
            <a:pathLst>
              <a:path w="14560" h="3981" extrusionOk="0">
                <a:moveTo>
                  <a:pt x="13978" y="0"/>
                </a:moveTo>
                <a:cubicBezTo>
                  <a:pt x="13908" y="0"/>
                  <a:pt x="13829" y="7"/>
                  <a:pt x="13743" y="20"/>
                </a:cubicBezTo>
                <a:cubicBezTo>
                  <a:pt x="13345" y="84"/>
                  <a:pt x="13120" y="322"/>
                  <a:pt x="13126" y="727"/>
                </a:cubicBezTo>
                <a:cubicBezTo>
                  <a:pt x="13132" y="1177"/>
                  <a:pt x="13023" y="1633"/>
                  <a:pt x="12817" y="2038"/>
                </a:cubicBezTo>
                <a:cubicBezTo>
                  <a:pt x="12652" y="2372"/>
                  <a:pt x="12519" y="2523"/>
                  <a:pt x="12327" y="2523"/>
                </a:cubicBezTo>
                <a:cubicBezTo>
                  <a:pt x="12197" y="2523"/>
                  <a:pt x="12040" y="2454"/>
                  <a:pt x="11828" y="2327"/>
                </a:cubicBezTo>
                <a:cubicBezTo>
                  <a:pt x="11256" y="1993"/>
                  <a:pt x="10921" y="1440"/>
                  <a:pt x="10523" y="945"/>
                </a:cubicBezTo>
                <a:cubicBezTo>
                  <a:pt x="10285" y="653"/>
                  <a:pt x="9985" y="511"/>
                  <a:pt x="9696" y="511"/>
                </a:cubicBezTo>
                <a:cubicBezTo>
                  <a:pt x="9330" y="511"/>
                  <a:pt x="8981" y="739"/>
                  <a:pt x="8794" y="1177"/>
                </a:cubicBezTo>
                <a:cubicBezTo>
                  <a:pt x="8710" y="1370"/>
                  <a:pt x="8665" y="1588"/>
                  <a:pt x="8595" y="1787"/>
                </a:cubicBezTo>
                <a:cubicBezTo>
                  <a:pt x="8427" y="2220"/>
                  <a:pt x="8252" y="2426"/>
                  <a:pt x="8019" y="2426"/>
                </a:cubicBezTo>
                <a:cubicBezTo>
                  <a:pt x="7841" y="2426"/>
                  <a:pt x="7628" y="2305"/>
                  <a:pt x="7360" y="2070"/>
                </a:cubicBezTo>
                <a:cubicBezTo>
                  <a:pt x="6936" y="1691"/>
                  <a:pt x="6666" y="1196"/>
                  <a:pt x="6268" y="798"/>
                </a:cubicBezTo>
                <a:cubicBezTo>
                  <a:pt x="5933" y="466"/>
                  <a:pt x="5624" y="299"/>
                  <a:pt x="5316" y="299"/>
                </a:cubicBezTo>
                <a:cubicBezTo>
                  <a:pt x="5020" y="299"/>
                  <a:pt x="4725" y="454"/>
                  <a:pt x="4410" y="765"/>
                </a:cubicBezTo>
                <a:cubicBezTo>
                  <a:pt x="4031" y="1138"/>
                  <a:pt x="3658" y="1524"/>
                  <a:pt x="3273" y="1897"/>
                </a:cubicBezTo>
                <a:cubicBezTo>
                  <a:pt x="3017" y="2146"/>
                  <a:pt x="2839" y="2270"/>
                  <a:pt x="2662" y="2270"/>
                </a:cubicBezTo>
                <a:cubicBezTo>
                  <a:pt x="2474" y="2270"/>
                  <a:pt x="2288" y="2130"/>
                  <a:pt x="2013" y="1852"/>
                </a:cubicBezTo>
                <a:cubicBezTo>
                  <a:pt x="1846" y="1685"/>
                  <a:pt x="1704" y="1485"/>
                  <a:pt x="1601" y="1267"/>
                </a:cubicBezTo>
                <a:cubicBezTo>
                  <a:pt x="1518" y="1068"/>
                  <a:pt x="1389" y="894"/>
                  <a:pt x="1235" y="753"/>
                </a:cubicBezTo>
                <a:cubicBezTo>
                  <a:pt x="1056" y="586"/>
                  <a:pt x="809" y="486"/>
                  <a:pt x="599" y="486"/>
                </a:cubicBezTo>
                <a:cubicBezTo>
                  <a:pt x="477" y="486"/>
                  <a:pt x="368" y="519"/>
                  <a:pt x="290" y="592"/>
                </a:cubicBezTo>
                <a:cubicBezTo>
                  <a:pt x="1" y="843"/>
                  <a:pt x="65" y="1164"/>
                  <a:pt x="200" y="1472"/>
                </a:cubicBezTo>
                <a:cubicBezTo>
                  <a:pt x="271" y="1614"/>
                  <a:pt x="354" y="1755"/>
                  <a:pt x="451" y="1877"/>
                </a:cubicBezTo>
                <a:cubicBezTo>
                  <a:pt x="605" y="2096"/>
                  <a:pt x="804" y="2289"/>
                  <a:pt x="920" y="2527"/>
                </a:cubicBezTo>
                <a:cubicBezTo>
                  <a:pt x="1268" y="3265"/>
                  <a:pt x="1912" y="3567"/>
                  <a:pt x="2568" y="3567"/>
                </a:cubicBezTo>
                <a:cubicBezTo>
                  <a:pt x="3112" y="3567"/>
                  <a:pt x="3664" y="3359"/>
                  <a:pt x="4063" y="3021"/>
                </a:cubicBezTo>
                <a:cubicBezTo>
                  <a:pt x="4346" y="2784"/>
                  <a:pt x="4642" y="2552"/>
                  <a:pt x="4931" y="2321"/>
                </a:cubicBezTo>
                <a:cubicBezTo>
                  <a:pt x="5108" y="2178"/>
                  <a:pt x="5231" y="2101"/>
                  <a:pt x="5340" y="2101"/>
                </a:cubicBezTo>
                <a:cubicBezTo>
                  <a:pt x="5461" y="2101"/>
                  <a:pt x="5564" y="2195"/>
                  <a:pt x="5702" y="2398"/>
                </a:cubicBezTo>
                <a:cubicBezTo>
                  <a:pt x="6062" y="2938"/>
                  <a:pt x="6557" y="3369"/>
                  <a:pt x="7129" y="3664"/>
                </a:cubicBezTo>
                <a:cubicBezTo>
                  <a:pt x="7551" y="3871"/>
                  <a:pt x="7900" y="3981"/>
                  <a:pt x="8212" y="3981"/>
                </a:cubicBezTo>
                <a:cubicBezTo>
                  <a:pt x="8626" y="3981"/>
                  <a:pt x="8976" y="3787"/>
                  <a:pt x="9347" y="3369"/>
                </a:cubicBezTo>
                <a:cubicBezTo>
                  <a:pt x="9694" y="2977"/>
                  <a:pt x="9859" y="2793"/>
                  <a:pt x="10051" y="2793"/>
                </a:cubicBezTo>
                <a:cubicBezTo>
                  <a:pt x="10221" y="2793"/>
                  <a:pt x="10413" y="2939"/>
                  <a:pt x="10773" y="3214"/>
                </a:cubicBezTo>
                <a:cubicBezTo>
                  <a:pt x="10831" y="3259"/>
                  <a:pt x="10883" y="3324"/>
                  <a:pt x="10947" y="3375"/>
                </a:cubicBezTo>
                <a:cubicBezTo>
                  <a:pt x="11363" y="3691"/>
                  <a:pt x="11845" y="3837"/>
                  <a:pt x="12311" y="3837"/>
                </a:cubicBezTo>
                <a:cubicBezTo>
                  <a:pt x="13049" y="3837"/>
                  <a:pt x="13749" y="3472"/>
                  <a:pt x="14084" y="2842"/>
                </a:cubicBezTo>
                <a:cubicBezTo>
                  <a:pt x="14354" y="2327"/>
                  <a:pt x="14514" y="1762"/>
                  <a:pt x="14559" y="1183"/>
                </a:cubicBezTo>
                <a:cubicBezTo>
                  <a:pt x="14559" y="907"/>
                  <a:pt x="14559" y="798"/>
                  <a:pt x="14553" y="695"/>
                </a:cubicBezTo>
                <a:cubicBezTo>
                  <a:pt x="14531" y="205"/>
                  <a:pt x="14371" y="0"/>
                  <a:pt x="1397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p14"/>
          <p:cNvSpPr/>
          <p:nvPr/>
        </p:nvSpPr>
        <p:spPr>
          <a:xfrm rot="10800000">
            <a:off x="8642550" y="2596025"/>
            <a:ext cx="501451" cy="212227"/>
          </a:xfrm>
          <a:custGeom>
            <a:avLst/>
            <a:gdLst/>
            <a:ahLst/>
            <a:cxnLst/>
            <a:rect l="l" t="t" r="r" b="b"/>
            <a:pathLst>
              <a:path w="6467" h="2737" extrusionOk="0">
                <a:moveTo>
                  <a:pt x="2526" y="1"/>
                </a:moveTo>
                <a:cubicBezTo>
                  <a:pt x="2323" y="1"/>
                  <a:pt x="2121" y="108"/>
                  <a:pt x="1890" y="324"/>
                </a:cubicBezTo>
                <a:cubicBezTo>
                  <a:pt x="1568" y="613"/>
                  <a:pt x="1273" y="915"/>
                  <a:pt x="983" y="1236"/>
                </a:cubicBezTo>
                <a:cubicBezTo>
                  <a:pt x="813" y="1431"/>
                  <a:pt x="633" y="1523"/>
                  <a:pt x="433" y="1523"/>
                </a:cubicBezTo>
                <a:cubicBezTo>
                  <a:pt x="316" y="1523"/>
                  <a:pt x="191" y="1491"/>
                  <a:pt x="58" y="1429"/>
                </a:cubicBezTo>
                <a:cubicBezTo>
                  <a:pt x="0" y="1860"/>
                  <a:pt x="0" y="2297"/>
                  <a:pt x="45" y="2734"/>
                </a:cubicBezTo>
                <a:cubicBezTo>
                  <a:pt x="80" y="2736"/>
                  <a:pt x="115" y="2736"/>
                  <a:pt x="150" y="2736"/>
                </a:cubicBezTo>
                <a:cubicBezTo>
                  <a:pt x="815" y="2736"/>
                  <a:pt x="1355" y="2446"/>
                  <a:pt x="1832" y="1976"/>
                </a:cubicBezTo>
                <a:cubicBezTo>
                  <a:pt x="2175" y="1636"/>
                  <a:pt x="2365" y="1470"/>
                  <a:pt x="2566" y="1470"/>
                </a:cubicBezTo>
                <a:cubicBezTo>
                  <a:pt x="2764" y="1470"/>
                  <a:pt x="2972" y="1631"/>
                  <a:pt x="3349" y="1943"/>
                </a:cubicBezTo>
                <a:cubicBezTo>
                  <a:pt x="3452" y="2033"/>
                  <a:pt x="3554" y="2117"/>
                  <a:pt x="3664" y="2188"/>
                </a:cubicBezTo>
                <a:cubicBezTo>
                  <a:pt x="3939" y="2345"/>
                  <a:pt x="4233" y="2439"/>
                  <a:pt x="4522" y="2439"/>
                </a:cubicBezTo>
                <a:cubicBezTo>
                  <a:pt x="4752" y="2439"/>
                  <a:pt x="4980" y="2379"/>
                  <a:pt x="5193" y="2246"/>
                </a:cubicBezTo>
                <a:cubicBezTo>
                  <a:pt x="5740" y="1905"/>
                  <a:pt x="6100" y="1352"/>
                  <a:pt x="6376" y="761"/>
                </a:cubicBezTo>
                <a:cubicBezTo>
                  <a:pt x="6440" y="613"/>
                  <a:pt x="6466" y="439"/>
                  <a:pt x="6350" y="304"/>
                </a:cubicBezTo>
                <a:cubicBezTo>
                  <a:pt x="6266" y="205"/>
                  <a:pt x="6164" y="172"/>
                  <a:pt x="6056" y="172"/>
                </a:cubicBezTo>
                <a:cubicBezTo>
                  <a:pt x="5982" y="172"/>
                  <a:pt x="5905" y="187"/>
                  <a:pt x="5830" y="208"/>
                </a:cubicBezTo>
                <a:cubicBezTo>
                  <a:pt x="5643" y="253"/>
                  <a:pt x="5515" y="394"/>
                  <a:pt x="5399" y="549"/>
                </a:cubicBezTo>
                <a:cubicBezTo>
                  <a:pt x="5277" y="722"/>
                  <a:pt x="5149" y="896"/>
                  <a:pt x="5007" y="1050"/>
                </a:cubicBezTo>
                <a:cubicBezTo>
                  <a:pt x="4776" y="1288"/>
                  <a:pt x="4622" y="1405"/>
                  <a:pt x="4466" y="1405"/>
                </a:cubicBezTo>
                <a:cubicBezTo>
                  <a:pt x="4318" y="1405"/>
                  <a:pt x="4168" y="1301"/>
                  <a:pt x="3947" y="1095"/>
                </a:cubicBezTo>
                <a:cubicBezTo>
                  <a:pt x="3670" y="844"/>
                  <a:pt x="3426" y="555"/>
                  <a:pt x="3150" y="304"/>
                </a:cubicBezTo>
                <a:cubicBezTo>
                  <a:pt x="2922" y="102"/>
                  <a:pt x="2723" y="1"/>
                  <a:pt x="252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p14"/>
          <p:cNvSpPr/>
          <p:nvPr/>
        </p:nvSpPr>
        <p:spPr>
          <a:xfrm rot="5400000">
            <a:off x="6862772" y="4296736"/>
            <a:ext cx="471732" cy="1254478"/>
          </a:xfrm>
          <a:custGeom>
            <a:avLst/>
            <a:gdLst/>
            <a:ahLst/>
            <a:cxnLst/>
            <a:rect l="l" t="t" r="r" b="b"/>
            <a:pathLst>
              <a:path w="7875" h="20942" extrusionOk="0">
                <a:moveTo>
                  <a:pt x="7849" y="0"/>
                </a:moveTo>
                <a:cubicBezTo>
                  <a:pt x="6017" y="772"/>
                  <a:pt x="4281" y="1723"/>
                  <a:pt x="2829" y="3098"/>
                </a:cubicBezTo>
                <a:cubicBezTo>
                  <a:pt x="1067" y="4757"/>
                  <a:pt x="7" y="6762"/>
                  <a:pt x="1" y="9243"/>
                </a:cubicBezTo>
                <a:cubicBezTo>
                  <a:pt x="1" y="10901"/>
                  <a:pt x="328" y="12547"/>
                  <a:pt x="965" y="14077"/>
                </a:cubicBezTo>
                <a:cubicBezTo>
                  <a:pt x="2012" y="16667"/>
                  <a:pt x="3606" y="18827"/>
                  <a:pt x="6042" y="20286"/>
                </a:cubicBezTo>
                <a:cubicBezTo>
                  <a:pt x="6595" y="20620"/>
                  <a:pt x="7174" y="20890"/>
                  <a:pt x="7829" y="20941"/>
                </a:cubicBezTo>
                <a:cubicBezTo>
                  <a:pt x="7849" y="20652"/>
                  <a:pt x="7874" y="20356"/>
                  <a:pt x="7874" y="20067"/>
                </a:cubicBezTo>
                <a:lnTo>
                  <a:pt x="7874" y="887"/>
                </a:lnTo>
                <a:cubicBezTo>
                  <a:pt x="7874" y="592"/>
                  <a:pt x="7855" y="296"/>
                  <a:pt x="784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14"/>
          <p:cNvSpPr/>
          <p:nvPr/>
        </p:nvSpPr>
        <p:spPr>
          <a:xfrm>
            <a:off x="0" y="3271750"/>
            <a:ext cx="501451" cy="212227"/>
          </a:xfrm>
          <a:custGeom>
            <a:avLst/>
            <a:gdLst/>
            <a:ahLst/>
            <a:cxnLst/>
            <a:rect l="l" t="t" r="r" b="b"/>
            <a:pathLst>
              <a:path w="6467" h="2737" extrusionOk="0">
                <a:moveTo>
                  <a:pt x="2526" y="1"/>
                </a:moveTo>
                <a:cubicBezTo>
                  <a:pt x="2323" y="1"/>
                  <a:pt x="2121" y="108"/>
                  <a:pt x="1890" y="324"/>
                </a:cubicBezTo>
                <a:cubicBezTo>
                  <a:pt x="1568" y="613"/>
                  <a:pt x="1273" y="915"/>
                  <a:pt x="983" y="1236"/>
                </a:cubicBezTo>
                <a:cubicBezTo>
                  <a:pt x="813" y="1431"/>
                  <a:pt x="633" y="1523"/>
                  <a:pt x="433" y="1523"/>
                </a:cubicBezTo>
                <a:cubicBezTo>
                  <a:pt x="316" y="1523"/>
                  <a:pt x="191" y="1491"/>
                  <a:pt x="58" y="1429"/>
                </a:cubicBezTo>
                <a:cubicBezTo>
                  <a:pt x="0" y="1860"/>
                  <a:pt x="0" y="2297"/>
                  <a:pt x="45" y="2734"/>
                </a:cubicBezTo>
                <a:cubicBezTo>
                  <a:pt x="80" y="2736"/>
                  <a:pt x="115" y="2736"/>
                  <a:pt x="150" y="2736"/>
                </a:cubicBezTo>
                <a:cubicBezTo>
                  <a:pt x="815" y="2736"/>
                  <a:pt x="1355" y="2446"/>
                  <a:pt x="1832" y="1976"/>
                </a:cubicBezTo>
                <a:cubicBezTo>
                  <a:pt x="2175" y="1636"/>
                  <a:pt x="2365" y="1470"/>
                  <a:pt x="2566" y="1470"/>
                </a:cubicBezTo>
                <a:cubicBezTo>
                  <a:pt x="2764" y="1470"/>
                  <a:pt x="2972" y="1631"/>
                  <a:pt x="3349" y="1943"/>
                </a:cubicBezTo>
                <a:cubicBezTo>
                  <a:pt x="3452" y="2033"/>
                  <a:pt x="3554" y="2117"/>
                  <a:pt x="3664" y="2188"/>
                </a:cubicBezTo>
                <a:cubicBezTo>
                  <a:pt x="3939" y="2345"/>
                  <a:pt x="4233" y="2439"/>
                  <a:pt x="4522" y="2439"/>
                </a:cubicBezTo>
                <a:cubicBezTo>
                  <a:pt x="4752" y="2439"/>
                  <a:pt x="4980" y="2379"/>
                  <a:pt x="5193" y="2246"/>
                </a:cubicBezTo>
                <a:cubicBezTo>
                  <a:pt x="5740" y="1905"/>
                  <a:pt x="6100" y="1352"/>
                  <a:pt x="6376" y="761"/>
                </a:cubicBezTo>
                <a:cubicBezTo>
                  <a:pt x="6440" y="613"/>
                  <a:pt x="6466" y="439"/>
                  <a:pt x="6350" y="304"/>
                </a:cubicBezTo>
                <a:cubicBezTo>
                  <a:pt x="6266" y="205"/>
                  <a:pt x="6164" y="172"/>
                  <a:pt x="6056" y="172"/>
                </a:cubicBezTo>
                <a:cubicBezTo>
                  <a:pt x="5982" y="172"/>
                  <a:pt x="5905" y="187"/>
                  <a:pt x="5830" y="208"/>
                </a:cubicBezTo>
                <a:cubicBezTo>
                  <a:pt x="5643" y="253"/>
                  <a:pt x="5515" y="394"/>
                  <a:pt x="5399" y="549"/>
                </a:cubicBezTo>
                <a:cubicBezTo>
                  <a:pt x="5277" y="722"/>
                  <a:pt x="5149" y="896"/>
                  <a:pt x="5007" y="1050"/>
                </a:cubicBezTo>
                <a:cubicBezTo>
                  <a:pt x="4776" y="1288"/>
                  <a:pt x="4622" y="1405"/>
                  <a:pt x="4466" y="1405"/>
                </a:cubicBezTo>
                <a:cubicBezTo>
                  <a:pt x="4318" y="1405"/>
                  <a:pt x="4168" y="1301"/>
                  <a:pt x="3947" y="1095"/>
                </a:cubicBezTo>
                <a:cubicBezTo>
                  <a:pt x="3670" y="844"/>
                  <a:pt x="3426" y="555"/>
                  <a:pt x="3150" y="304"/>
                </a:cubicBezTo>
                <a:cubicBezTo>
                  <a:pt x="2922" y="102"/>
                  <a:pt x="2723" y="1"/>
                  <a:pt x="252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14"/>
          <p:cNvSpPr/>
          <p:nvPr/>
        </p:nvSpPr>
        <p:spPr>
          <a:xfrm rot="10800000" flipH="1">
            <a:off x="6" y="-3"/>
            <a:ext cx="395405" cy="768782"/>
          </a:xfrm>
          <a:custGeom>
            <a:avLst/>
            <a:gdLst/>
            <a:ahLst/>
            <a:cxnLst/>
            <a:rect l="l" t="t" r="r" b="b"/>
            <a:pathLst>
              <a:path w="11075" h="21533" extrusionOk="0">
                <a:moveTo>
                  <a:pt x="0" y="0"/>
                </a:moveTo>
                <a:lnTo>
                  <a:pt x="0" y="21533"/>
                </a:lnTo>
                <a:lnTo>
                  <a:pt x="8356" y="21533"/>
                </a:lnTo>
                <a:cubicBezTo>
                  <a:pt x="9127" y="20035"/>
                  <a:pt x="9873" y="18531"/>
                  <a:pt x="10310" y="16886"/>
                </a:cubicBezTo>
                <a:cubicBezTo>
                  <a:pt x="10554" y="15954"/>
                  <a:pt x="10689" y="15009"/>
                  <a:pt x="10824" y="14058"/>
                </a:cubicBezTo>
                <a:cubicBezTo>
                  <a:pt x="11075" y="12335"/>
                  <a:pt x="10901" y="10580"/>
                  <a:pt x="10316" y="8935"/>
                </a:cubicBezTo>
                <a:cubicBezTo>
                  <a:pt x="9558" y="6788"/>
                  <a:pt x="8189" y="5085"/>
                  <a:pt x="6460" y="3619"/>
                </a:cubicBezTo>
                <a:cubicBezTo>
                  <a:pt x="4634" y="2083"/>
                  <a:pt x="2513" y="1074"/>
                  <a:pt x="392" y="58"/>
                </a:cubicBezTo>
                <a:cubicBezTo>
                  <a:pt x="276" y="0"/>
                  <a:pt x="135" y="20"/>
                  <a:pt x="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1"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15"/>
          <p:cNvSpPr txBox="1">
            <a:spLocks noGrp="1"/>
          </p:cNvSpPr>
          <p:nvPr>
            <p:ph type="title"/>
          </p:nvPr>
        </p:nvSpPr>
        <p:spPr>
          <a:xfrm>
            <a:off x="711725" y="535599"/>
            <a:ext cx="7720500" cy="49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87" name="Google Shape;287;p15"/>
          <p:cNvSpPr txBox="1">
            <a:spLocks noGrp="1"/>
          </p:cNvSpPr>
          <p:nvPr>
            <p:ph type="title" idx="2"/>
          </p:nvPr>
        </p:nvSpPr>
        <p:spPr>
          <a:xfrm>
            <a:off x="940325" y="2593975"/>
            <a:ext cx="2171700" cy="49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-1333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288" name="Google Shape;288;p15"/>
          <p:cNvSpPr txBox="1">
            <a:spLocks noGrp="1"/>
          </p:cNvSpPr>
          <p:nvPr>
            <p:ph type="subTitle" idx="1"/>
          </p:nvPr>
        </p:nvSpPr>
        <p:spPr>
          <a:xfrm>
            <a:off x="940325" y="3124200"/>
            <a:ext cx="2171700" cy="73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9" name="Google Shape;289;p15"/>
          <p:cNvSpPr txBox="1">
            <a:spLocks noGrp="1"/>
          </p:cNvSpPr>
          <p:nvPr>
            <p:ph type="title" idx="3"/>
          </p:nvPr>
        </p:nvSpPr>
        <p:spPr>
          <a:xfrm>
            <a:off x="3480065" y="2593975"/>
            <a:ext cx="2171700" cy="49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-1333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290" name="Google Shape;290;p15"/>
          <p:cNvSpPr txBox="1">
            <a:spLocks noGrp="1"/>
          </p:cNvSpPr>
          <p:nvPr>
            <p:ph type="subTitle" idx="4"/>
          </p:nvPr>
        </p:nvSpPr>
        <p:spPr>
          <a:xfrm>
            <a:off x="3480065" y="3124200"/>
            <a:ext cx="2171700" cy="73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1" name="Google Shape;291;p15"/>
          <p:cNvSpPr txBox="1">
            <a:spLocks noGrp="1"/>
          </p:cNvSpPr>
          <p:nvPr>
            <p:ph type="title" idx="5"/>
          </p:nvPr>
        </p:nvSpPr>
        <p:spPr>
          <a:xfrm>
            <a:off x="6019818" y="2593975"/>
            <a:ext cx="2171700" cy="49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-1333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292" name="Google Shape;292;p15"/>
          <p:cNvSpPr txBox="1">
            <a:spLocks noGrp="1"/>
          </p:cNvSpPr>
          <p:nvPr>
            <p:ph type="subTitle" idx="6"/>
          </p:nvPr>
        </p:nvSpPr>
        <p:spPr>
          <a:xfrm>
            <a:off x="6019818" y="3124200"/>
            <a:ext cx="2171700" cy="73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93" name="Google Shape;293;p15"/>
          <p:cNvGrpSpPr/>
          <p:nvPr/>
        </p:nvGrpSpPr>
        <p:grpSpPr>
          <a:xfrm flipH="1">
            <a:off x="5462200" y="4209978"/>
            <a:ext cx="736297" cy="428212"/>
            <a:chOff x="7336943" y="4410641"/>
            <a:chExt cx="671927" cy="390811"/>
          </a:xfrm>
        </p:grpSpPr>
        <p:sp>
          <p:nvSpPr>
            <p:cNvPr id="294" name="Google Shape;294;p15"/>
            <p:cNvSpPr/>
            <p:nvPr/>
          </p:nvSpPr>
          <p:spPr>
            <a:xfrm>
              <a:off x="7353536" y="4410641"/>
              <a:ext cx="655333" cy="178030"/>
            </a:xfrm>
            <a:custGeom>
              <a:avLst/>
              <a:gdLst/>
              <a:ahLst/>
              <a:cxnLst/>
              <a:rect l="l" t="t" r="r" b="b"/>
              <a:pathLst>
                <a:path w="10940" h="2972" extrusionOk="0">
                  <a:moveTo>
                    <a:pt x="543" y="0"/>
                  </a:moveTo>
                  <a:cubicBezTo>
                    <a:pt x="517" y="0"/>
                    <a:pt x="490" y="3"/>
                    <a:pt x="463" y="8"/>
                  </a:cubicBezTo>
                  <a:cubicBezTo>
                    <a:pt x="109" y="79"/>
                    <a:pt x="19" y="355"/>
                    <a:pt x="0" y="670"/>
                  </a:cubicBezTo>
                  <a:lnTo>
                    <a:pt x="0" y="985"/>
                  </a:lnTo>
                  <a:cubicBezTo>
                    <a:pt x="7" y="1551"/>
                    <a:pt x="424" y="2444"/>
                    <a:pt x="964" y="2669"/>
                  </a:cubicBezTo>
                  <a:cubicBezTo>
                    <a:pt x="1217" y="2774"/>
                    <a:pt x="1468" y="2825"/>
                    <a:pt x="1716" y="2825"/>
                  </a:cubicBezTo>
                  <a:cubicBezTo>
                    <a:pt x="2110" y="2825"/>
                    <a:pt x="2496" y="2695"/>
                    <a:pt x="2867" y="2438"/>
                  </a:cubicBezTo>
                  <a:cubicBezTo>
                    <a:pt x="3135" y="2250"/>
                    <a:pt x="3282" y="2155"/>
                    <a:pt x="3414" y="2155"/>
                  </a:cubicBezTo>
                  <a:cubicBezTo>
                    <a:pt x="3568" y="2155"/>
                    <a:pt x="3703" y="2282"/>
                    <a:pt x="3985" y="2541"/>
                  </a:cubicBezTo>
                  <a:cubicBezTo>
                    <a:pt x="4296" y="2830"/>
                    <a:pt x="4579" y="2971"/>
                    <a:pt x="4882" y="2971"/>
                  </a:cubicBezTo>
                  <a:cubicBezTo>
                    <a:pt x="5116" y="2971"/>
                    <a:pt x="5363" y="2886"/>
                    <a:pt x="5644" y="2721"/>
                  </a:cubicBezTo>
                  <a:cubicBezTo>
                    <a:pt x="5946" y="2541"/>
                    <a:pt x="6183" y="2297"/>
                    <a:pt x="6441" y="2052"/>
                  </a:cubicBezTo>
                  <a:cubicBezTo>
                    <a:pt x="6682" y="1824"/>
                    <a:pt x="6808" y="1717"/>
                    <a:pt x="6946" y="1717"/>
                  </a:cubicBezTo>
                  <a:cubicBezTo>
                    <a:pt x="7072" y="1717"/>
                    <a:pt x="7207" y="1806"/>
                    <a:pt x="7450" y="1975"/>
                  </a:cubicBezTo>
                  <a:cubicBezTo>
                    <a:pt x="7758" y="2181"/>
                    <a:pt x="8073" y="2380"/>
                    <a:pt x="8395" y="2586"/>
                  </a:cubicBezTo>
                  <a:cubicBezTo>
                    <a:pt x="8577" y="2702"/>
                    <a:pt x="8760" y="2753"/>
                    <a:pt x="8939" y="2753"/>
                  </a:cubicBezTo>
                  <a:cubicBezTo>
                    <a:pt x="9194" y="2753"/>
                    <a:pt x="9440" y="2649"/>
                    <a:pt x="9667" y="2483"/>
                  </a:cubicBezTo>
                  <a:cubicBezTo>
                    <a:pt x="10169" y="2117"/>
                    <a:pt x="10490" y="1577"/>
                    <a:pt x="10798" y="1050"/>
                  </a:cubicBezTo>
                  <a:cubicBezTo>
                    <a:pt x="10895" y="889"/>
                    <a:pt x="10940" y="683"/>
                    <a:pt x="10779" y="529"/>
                  </a:cubicBezTo>
                  <a:cubicBezTo>
                    <a:pt x="10692" y="439"/>
                    <a:pt x="10594" y="405"/>
                    <a:pt x="10492" y="405"/>
                  </a:cubicBezTo>
                  <a:cubicBezTo>
                    <a:pt x="10390" y="405"/>
                    <a:pt x="10284" y="439"/>
                    <a:pt x="10181" y="484"/>
                  </a:cubicBezTo>
                  <a:cubicBezTo>
                    <a:pt x="10008" y="561"/>
                    <a:pt x="9905" y="728"/>
                    <a:pt x="9789" y="876"/>
                  </a:cubicBezTo>
                  <a:cubicBezTo>
                    <a:pt x="9641" y="1063"/>
                    <a:pt x="9487" y="1249"/>
                    <a:pt x="9320" y="1422"/>
                  </a:cubicBezTo>
                  <a:cubicBezTo>
                    <a:pt x="9184" y="1568"/>
                    <a:pt x="9045" y="1640"/>
                    <a:pt x="8906" y="1640"/>
                  </a:cubicBezTo>
                  <a:cubicBezTo>
                    <a:pt x="8767" y="1640"/>
                    <a:pt x="8628" y="1569"/>
                    <a:pt x="8491" y="1429"/>
                  </a:cubicBezTo>
                  <a:cubicBezTo>
                    <a:pt x="8227" y="1165"/>
                    <a:pt x="7964" y="895"/>
                    <a:pt x="7694" y="638"/>
                  </a:cubicBezTo>
                  <a:cubicBezTo>
                    <a:pt x="7414" y="374"/>
                    <a:pt x="7182" y="240"/>
                    <a:pt x="6956" y="240"/>
                  </a:cubicBezTo>
                  <a:cubicBezTo>
                    <a:pt x="6715" y="240"/>
                    <a:pt x="6481" y="391"/>
                    <a:pt x="6203" y="696"/>
                  </a:cubicBezTo>
                  <a:cubicBezTo>
                    <a:pt x="6061" y="850"/>
                    <a:pt x="5952" y="1043"/>
                    <a:pt x="5817" y="1204"/>
                  </a:cubicBezTo>
                  <a:cubicBezTo>
                    <a:pt x="5502" y="1570"/>
                    <a:pt x="5258" y="1755"/>
                    <a:pt x="5047" y="1755"/>
                  </a:cubicBezTo>
                  <a:cubicBezTo>
                    <a:pt x="4805" y="1755"/>
                    <a:pt x="4606" y="1514"/>
                    <a:pt x="4390" y="1024"/>
                  </a:cubicBezTo>
                  <a:cubicBezTo>
                    <a:pt x="4222" y="637"/>
                    <a:pt x="3969" y="439"/>
                    <a:pt x="3686" y="439"/>
                  </a:cubicBezTo>
                  <a:cubicBezTo>
                    <a:pt x="3471" y="439"/>
                    <a:pt x="3239" y="553"/>
                    <a:pt x="3015" y="786"/>
                  </a:cubicBezTo>
                  <a:cubicBezTo>
                    <a:pt x="2700" y="1114"/>
                    <a:pt x="2385" y="1442"/>
                    <a:pt x="2063" y="1763"/>
                  </a:cubicBezTo>
                  <a:cubicBezTo>
                    <a:pt x="1958" y="1869"/>
                    <a:pt x="1858" y="1918"/>
                    <a:pt x="1764" y="1918"/>
                  </a:cubicBezTo>
                  <a:cubicBezTo>
                    <a:pt x="1636" y="1918"/>
                    <a:pt x="1521" y="1825"/>
                    <a:pt x="1421" y="1654"/>
                  </a:cubicBezTo>
                  <a:cubicBezTo>
                    <a:pt x="1234" y="1326"/>
                    <a:pt x="1125" y="966"/>
                    <a:pt x="1093" y="593"/>
                  </a:cubicBezTo>
                  <a:cubicBezTo>
                    <a:pt x="1052" y="244"/>
                    <a:pt x="800" y="0"/>
                    <a:pt x="5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15"/>
            <p:cNvSpPr/>
            <p:nvPr/>
          </p:nvSpPr>
          <p:spPr>
            <a:xfrm>
              <a:off x="7336943" y="4628034"/>
              <a:ext cx="651140" cy="173418"/>
            </a:xfrm>
            <a:custGeom>
              <a:avLst/>
              <a:gdLst/>
              <a:ahLst/>
              <a:cxnLst/>
              <a:rect l="l" t="t" r="r" b="b"/>
              <a:pathLst>
                <a:path w="10870" h="2895" extrusionOk="0">
                  <a:moveTo>
                    <a:pt x="555" y="0"/>
                  </a:moveTo>
                  <a:cubicBezTo>
                    <a:pt x="516" y="0"/>
                    <a:pt x="475" y="4"/>
                    <a:pt x="431" y="11"/>
                  </a:cubicBezTo>
                  <a:cubicBezTo>
                    <a:pt x="52" y="75"/>
                    <a:pt x="1" y="358"/>
                    <a:pt x="59" y="679"/>
                  </a:cubicBezTo>
                  <a:cubicBezTo>
                    <a:pt x="78" y="834"/>
                    <a:pt x="91" y="994"/>
                    <a:pt x="110" y="1155"/>
                  </a:cubicBezTo>
                  <a:cubicBezTo>
                    <a:pt x="224" y="2033"/>
                    <a:pt x="826" y="2833"/>
                    <a:pt x="1685" y="2833"/>
                  </a:cubicBezTo>
                  <a:cubicBezTo>
                    <a:pt x="2033" y="2833"/>
                    <a:pt x="2424" y="2701"/>
                    <a:pt x="2842" y="2389"/>
                  </a:cubicBezTo>
                  <a:cubicBezTo>
                    <a:pt x="2906" y="2344"/>
                    <a:pt x="2977" y="2299"/>
                    <a:pt x="3035" y="2248"/>
                  </a:cubicBezTo>
                  <a:cubicBezTo>
                    <a:pt x="3170" y="2109"/>
                    <a:pt x="3288" y="2036"/>
                    <a:pt x="3408" y="2036"/>
                  </a:cubicBezTo>
                  <a:cubicBezTo>
                    <a:pt x="3534" y="2036"/>
                    <a:pt x="3661" y="2116"/>
                    <a:pt x="3812" y="2286"/>
                  </a:cubicBezTo>
                  <a:cubicBezTo>
                    <a:pt x="4181" y="2701"/>
                    <a:pt x="4506" y="2895"/>
                    <a:pt x="4865" y="2895"/>
                  </a:cubicBezTo>
                  <a:cubicBezTo>
                    <a:pt x="5158" y="2895"/>
                    <a:pt x="5472" y="2766"/>
                    <a:pt x="5850" y="2524"/>
                  </a:cubicBezTo>
                  <a:cubicBezTo>
                    <a:pt x="6120" y="2344"/>
                    <a:pt x="6377" y="2158"/>
                    <a:pt x="6557" y="1881"/>
                  </a:cubicBezTo>
                  <a:cubicBezTo>
                    <a:pt x="6666" y="1708"/>
                    <a:pt x="6794" y="1626"/>
                    <a:pt x="6933" y="1626"/>
                  </a:cubicBezTo>
                  <a:cubicBezTo>
                    <a:pt x="7047" y="1626"/>
                    <a:pt x="7169" y="1681"/>
                    <a:pt x="7296" y="1785"/>
                  </a:cubicBezTo>
                  <a:cubicBezTo>
                    <a:pt x="7650" y="2081"/>
                    <a:pt x="8029" y="2331"/>
                    <a:pt x="8434" y="2537"/>
                  </a:cubicBezTo>
                  <a:cubicBezTo>
                    <a:pt x="8631" y="2629"/>
                    <a:pt x="8829" y="2691"/>
                    <a:pt x="9035" y="2691"/>
                  </a:cubicBezTo>
                  <a:cubicBezTo>
                    <a:pt x="9118" y="2691"/>
                    <a:pt x="9202" y="2681"/>
                    <a:pt x="9289" y="2659"/>
                  </a:cubicBezTo>
                  <a:cubicBezTo>
                    <a:pt x="9828" y="2518"/>
                    <a:pt x="10793" y="1386"/>
                    <a:pt x="10844" y="827"/>
                  </a:cubicBezTo>
                  <a:cubicBezTo>
                    <a:pt x="10870" y="513"/>
                    <a:pt x="10697" y="314"/>
                    <a:pt x="10439" y="314"/>
                  </a:cubicBezTo>
                  <a:cubicBezTo>
                    <a:pt x="10375" y="314"/>
                    <a:pt x="10306" y="326"/>
                    <a:pt x="10233" y="352"/>
                  </a:cubicBezTo>
                  <a:cubicBezTo>
                    <a:pt x="10047" y="422"/>
                    <a:pt x="9951" y="583"/>
                    <a:pt x="9841" y="737"/>
                  </a:cubicBezTo>
                  <a:cubicBezTo>
                    <a:pt x="9668" y="975"/>
                    <a:pt x="9501" y="1219"/>
                    <a:pt x="9314" y="1444"/>
                  </a:cubicBezTo>
                  <a:cubicBezTo>
                    <a:pt x="9196" y="1589"/>
                    <a:pt x="9072" y="1661"/>
                    <a:pt x="8946" y="1661"/>
                  </a:cubicBezTo>
                  <a:cubicBezTo>
                    <a:pt x="8825" y="1661"/>
                    <a:pt x="8701" y="1595"/>
                    <a:pt x="8575" y="1464"/>
                  </a:cubicBezTo>
                  <a:cubicBezTo>
                    <a:pt x="8273" y="1155"/>
                    <a:pt x="7977" y="847"/>
                    <a:pt x="7662" y="557"/>
                  </a:cubicBezTo>
                  <a:cubicBezTo>
                    <a:pt x="7385" y="309"/>
                    <a:pt x="7144" y="185"/>
                    <a:pt x="6914" y="185"/>
                  </a:cubicBezTo>
                  <a:cubicBezTo>
                    <a:pt x="6644" y="185"/>
                    <a:pt x="6388" y="358"/>
                    <a:pt x="6107" y="705"/>
                  </a:cubicBezTo>
                  <a:cubicBezTo>
                    <a:pt x="5959" y="892"/>
                    <a:pt x="5818" y="1084"/>
                    <a:pt x="5657" y="1258"/>
                  </a:cubicBezTo>
                  <a:cubicBezTo>
                    <a:pt x="5301" y="1632"/>
                    <a:pt x="5095" y="1828"/>
                    <a:pt x="4933" y="1828"/>
                  </a:cubicBezTo>
                  <a:cubicBezTo>
                    <a:pt x="4750" y="1828"/>
                    <a:pt x="4622" y="1577"/>
                    <a:pt x="4397" y="1052"/>
                  </a:cubicBezTo>
                  <a:cubicBezTo>
                    <a:pt x="4378" y="1007"/>
                    <a:pt x="4359" y="956"/>
                    <a:pt x="4333" y="904"/>
                  </a:cubicBezTo>
                  <a:cubicBezTo>
                    <a:pt x="4145" y="525"/>
                    <a:pt x="3920" y="333"/>
                    <a:pt x="3678" y="333"/>
                  </a:cubicBezTo>
                  <a:cubicBezTo>
                    <a:pt x="3465" y="333"/>
                    <a:pt x="3237" y="481"/>
                    <a:pt x="3009" y="782"/>
                  </a:cubicBezTo>
                  <a:cubicBezTo>
                    <a:pt x="2745" y="1123"/>
                    <a:pt x="2462" y="1438"/>
                    <a:pt x="2090" y="1656"/>
                  </a:cubicBezTo>
                  <a:cubicBezTo>
                    <a:pt x="1926" y="1753"/>
                    <a:pt x="1798" y="1804"/>
                    <a:pt x="1692" y="1804"/>
                  </a:cubicBezTo>
                  <a:cubicBezTo>
                    <a:pt x="1522" y="1804"/>
                    <a:pt x="1411" y="1674"/>
                    <a:pt x="1312" y="1393"/>
                  </a:cubicBezTo>
                  <a:cubicBezTo>
                    <a:pt x="1209" y="1091"/>
                    <a:pt x="1164" y="769"/>
                    <a:pt x="1081" y="461"/>
                  </a:cubicBezTo>
                  <a:cubicBezTo>
                    <a:pt x="1007" y="174"/>
                    <a:pt x="831" y="0"/>
                    <a:pt x="5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6" name="Google Shape;296;p15"/>
          <p:cNvSpPr/>
          <p:nvPr/>
        </p:nvSpPr>
        <p:spPr>
          <a:xfrm flipH="1">
            <a:off x="8541118" y="2593979"/>
            <a:ext cx="609773" cy="258072"/>
          </a:xfrm>
          <a:custGeom>
            <a:avLst/>
            <a:gdLst/>
            <a:ahLst/>
            <a:cxnLst/>
            <a:rect l="l" t="t" r="r" b="b"/>
            <a:pathLst>
              <a:path w="6467" h="2737" extrusionOk="0">
                <a:moveTo>
                  <a:pt x="2526" y="1"/>
                </a:moveTo>
                <a:cubicBezTo>
                  <a:pt x="2323" y="1"/>
                  <a:pt x="2121" y="108"/>
                  <a:pt x="1890" y="324"/>
                </a:cubicBezTo>
                <a:cubicBezTo>
                  <a:pt x="1568" y="613"/>
                  <a:pt x="1273" y="915"/>
                  <a:pt x="983" y="1236"/>
                </a:cubicBezTo>
                <a:cubicBezTo>
                  <a:pt x="813" y="1431"/>
                  <a:pt x="633" y="1523"/>
                  <a:pt x="433" y="1523"/>
                </a:cubicBezTo>
                <a:cubicBezTo>
                  <a:pt x="316" y="1523"/>
                  <a:pt x="191" y="1491"/>
                  <a:pt x="58" y="1429"/>
                </a:cubicBezTo>
                <a:cubicBezTo>
                  <a:pt x="0" y="1860"/>
                  <a:pt x="0" y="2297"/>
                  <a:pt x="45" y="2734"/>
                </a:cubicBezTo>
                <a:cubicBezTo>
                  <a:pt x="80" y="2736"/>
                  <a:pt x="115" y="2736"/>
                  <a:pt x="150" y="2736"/>
                </a:cubicBezTo>
                <a:cubicBezTo>
                  <a:pt x="815" y="2736"/>
                  <a:pt x="1355" y="2446"/>
                  <a:pt x="1832" y="1976"/>
                </a:cubicBezTo>
                <a:cubicBezTo>
                  <a:pt x="2175" y="1636"/>
                  <a:pt x="2365" y="1470"/>
                  <a:pt x="2566" y="1470"/>
                </a:cubicBezTo>
                <a:cubicBezTo>
                  <a:pt x="2764" y="1470"/>
                  <a:pt x="2972" y="1631"/>
                  <a:pt x="3349" y="1943"/>
                </a:cubicBezTo>
                <a:cubicBezTo>
                  <a:pt x="3452" y="2033"/>
                  <a:pt x="3554" y="2117"/>
                  <a:pt x="3664" y="2188"/>
                </a:cubicBezTo>
                <a:cubicBezTo>
                  <a:pt x="3939" y="2345"/>
                  <a:pt x="4233" y="2439"/>
                  <a:pt x="4522" y="2439"/>
                </a:cubicBezTo>
                <a:cubicBezTo>
                  <a:pt x="4752" y="2439"/>
                  <a:pt x="4980" y="2379"/>
                  <a:pt x="5193" y="2246"/>
                </a:cubicBezTo>
                <a:cubicBezTo>
                  <a:pt x="5740" y="1905"/>
                  <a:pt x="6100" y="1352"/>
                  <a:pt x="6376" y="761"/>
                </a:cubicBezTo>
                <a:cubicBezTo>
                  <a:pt x="6440" y="613"/>
                  <a:pt x="6466" y="439"/>
                  <a:pt x="6350" y="304"/>
                </a:cubicBezTo>
                <a:cubicBezTo>
                  <a:pt x="6266" y="205"/>
                  <a:pt x="6164" y="172"/>
                  <a:pt x="6056" y="172"/>
                </a:cubicBezTo>
                <a:cubicBezTo>
                  <a:pt x="5982" y="172"/>
                  <a:pt x="5905" y="187"/>
                  <a:pt x="5830" y="208"/>
                </a:cubicBezTo>
                <a:cubicBezTo>
                  <a:pt x="5643" y="253"/>
                  <a:pt x="5515" y="394"/>
                  <a:pt x="5399" y="549"/>
                </a:cubicBezTo>
                <a:cubicBezTo>
                  <a:pt x="5277" y="722"/>
                  <a:pt x="5149" y="896"/>
                  <a:pt x="5007" y="1050"/>
                </a:cubicBezTo>
                <a:cubicBezTo>
                  <a:pt x="4776" y="1288"/>
                  <a:pt x="4622" y="1405"/>
                  <a:pt x="4466" y="1405"/>
                </a:cubicBezTo>
                <a:cubicBezTo>
                  <a:pt x="4318" y="1405"/>
                  <a:pt x="4168" y="1301"/>
                  <a:pt x="3947" y="1095"/>
                </a:cubicBezTo>
                <a:cubicBezTo>
                  <a:pt x="3670" y="844"/>
                  <a:pt x="3426" y="555"/>
                  <a:pt x="3150" y="304"/>
                </a:cubicBezTo>
                <a:cubicBezTo>
                  <a:pt x="2922" y="102"/>
                  <a:pt x="2723" y="1"/>
                  <a:pt x="252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15"/>
          <p:cNvSpPr/>
          <p:nvPr/>
        </p:nvSpPr>
        <p:spPr>
          <a:xfrm rot="5400000" flipH="1">
            <a:off x="186694" y="4568282"/>
            <a:ext cx="395405" cy="768782"/>
          </a:xfrm>
          <a:custGeom>
            <a:avLst/>
            <a:gdLst/>
            <a:ahLst/>
            <a:cxnLst/>
            <a:rect l="l" t="t" r="r" b="b"/>
            <a:pathLst>
              <a:path w="11075" h="21533" extrusionOk="0">
                <a:moveTo>
                  <a:pt x="0" y="0"/>
                </a:moveTo>
                <a:lnTo>
                  <a:pt x="0" y="21533"/>
                </a:lnTo>
                <a:lnTo>
                  <a:pt x="8356" y="21533"/>
                </a:lnTo>
                <a:cubicBezTo>
                  <a:pt x="9127" y="20035"/>
                  <a:pt x="9873" y="18531"/>
                  <a:pt x="10310" y="16886"/>
                </a:cubicBezTo>
                <a:cubicBezTo>
                  <a:pt x="10554" y="15954"/>
                  <a:pt x="10689" y="15009"/>
                  <a:pt x="10824" y="14058"/>
                </a:cubicBezTo>
                <a:cubicBezTo>
                  <a:pt x="11075" y="12335"/>
                  <a:pt x="10901" y="10580"/>
                  <a:pt x="10316" y="8935"/>
                </a:cubicBezTo>
                <a:cubicBezTo>
                  <a:pt x="9558" y="6788"/>
                  <a:pt x="8189" y="5085"/>
                  <a:pt x="6460" y="3619"/>
                </a:cubicBezTo>
                <a:cubicBezTo>
                  <a:pt x="4634" y="2083"/>
                  <a:pt x="2513" y="1074"/>
                  <a:pt x="392" y="58"/>
                </a:cubicBezTo>
                <a:cubicBezTo>
                  <a:pt x="276" y="0"/>
                  <a:pt x="135" y="20"/>
                  <a:pt x="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298;p15"/>
          <p:cNvSpPr/>
          <p:nvPr/>
        </p:nvSpPr>
        <p:spPr>
          <a:xfrm rot="-4381093" flipH="1">
            <a:off x="7260165" y="1057075"/>
            <a:ext cx="606896" cy="925841"/>
          </a:xfrm>
          <a:custGeom>
            <a:avLst/>
            <a:gdLst/>
            <a:ahLst/>
            <a:cxnLst/>
            <a:rect l="l" t="t" r="r" b="b"/>
            <a:pathLst>
              <a:path w="14861" h="22671" extrusionOk="0">
                <a:moveTo>
                  <a:pt x="4364" y="0"/>
                </a:moveTo>
                <a:cubicBezTo>
                  <a:pt x="3873" y="0"/>
                  <a:pt x="3387" y="163"/>
                  <a:pt x="2899" y="524"/>
                </a:cubicBezTo>
                <a:cubicBezTo>
                  <a:pt x="958" y="1938"/>
                  <a:pt x="0" y="3815"/>
                  <a:pt x="58" y="6354"/>
                </a:cubicBezTo>
                <a:cubicBezTo>
                  <a:pt x="7" y="7074"/>
                  <a:pt x="168" y="7909"/>
                  <a:pt x="341" y="8751"/>
                </a:cubicBezTo>
                <a:cubicBezTo>
                  <a:pt x="740" y="10686"/>
                  <a:pt x="1582" y="12441"/>
                  <a:pt x="2514" y="14157"/>
                </a:cubicBezTo>
                <a:cubicBezTo>
                  <a:pt x="3626" y="16194"/>
                  <a:pt x="4975" y="18103"/>
                  <a:pt x="6537" y="19826"/>
                </a:cubicBezTo>
                <a:cubicBezTo>
                  <a:pt x="7913" y="21336"/>
                  <a:pt x="9719" y="22159"/>
                  <a:pt x="11686" y="22558"/>
                </a:cubicBezTo>
                <a:cubicBezTo>
                  <a:pt x="12031" y="22629"/>
                  <a:pt x="12388" y="22670"/>
                  <a:pt x="12748" y="22670"/>
                </a:cubicBezTo>
                <a:cubicBezTo>
                  <a:pt x="13165" y="22670"/>
                  <a:pt x="13586" y="22615"/>
                  <a:pt x="13993" y="22487"/>
                </a:cubicBezTo>
                <a:cubicBezTo>
                  <a:pt x="14655" y="22275"/>
                  <a:pt x="14842" y="21992"/>
                  <a:pt x="14855" y="21317"/>
                </a:cubicBezTo>
                <a:cubicBezTo>
                  <a:pt x="14861" y="20906"/>
                  <a:pt x="14720" y="20533"/>
                  <a:pt x="14578" y="20160"/>
                </a:cubicBezTo>
                <a:cubicBezTo>
                  <a:pt x="14019" y="18682"/>
                  <a:pt x="13164" y="17345"/>
                  <a:pt x="12438" y="15950"/>
                </a:cubicBezTo>
                <a:cubicBezTo>
                  <a:pt x="11596" y="14318"/>
                  <a:pt x="10587" y="12769"/>
                  <a:pt x="10117" y="10956"/>
                </a:cubicBezTo>
                <a:cubicBezTo>
                  <a:pt x="9790" y="9690"/>
                  <a:pt x="9378" y="8430"/>
                  <a:pt x="9410" y="7119"/>
                </a:cubicBezTo>
                <a:cubicBezTo>
                  <a:pt x="9449" y="5608"/>
                  <a:pt x="8986" y="4284"/>
                  <a:pt x="8253" y="3018"/>
                </a:cubicBezTo>
                <a:cubicBezTo>
                  <a:pt x="7636" y="1945"/>
                  <a:pt x="6865" y="993"/>
                  <a:pt x="5740" y="389"/>
                </a:cubicBezTo>
                <a:cubicBezTo>
                  <a:pt x="5274" y="139"/>
                  <a:pt x="4817" y="0"/>
                  <a:pt x="436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Google Shape;299;p15"/>
          <p:cNvSpPr/>
          <p:nvPr/>
        </p:nvSpPr>
        <p:spPr>
          <a:xfrm flipH="1">
            <a:off x="2206796" y="1342402"/>
            <a:ext cx="736287" cy="201369"/>
          </a:xfrm>
          <a:custGeom>
            <a:avLst/>
            <a:gdLst/>
            <a:ahLst/>
            <a:cxnLst/>
            <a:rect l="l" t="t" r="r" b="b"/>
            <a:pathLst>
              <a:path w="14739" h="4031" extrusionOk="0">
                <a:moveTo>
                  <a:pt x="13966" y="0"/>
                </a:moveTo>
                <a:cubicBezTo>
                  <a:pt x="13592" y="0"/>
                  <a:pt x="13359" y="199"/>
                  <a:pt x="13267" y="574"/>
                </a:cubicBezTo>
                <a:cubicBezTo>
                  <a:pt x="13151" y="1069"/>
                  <a:pt x="13080" y="1570"/>
                  <a:pt x="12920" y="2046"/>
                </a:cubicBezTo>
                <a:cubicBezTo>
                  <a:pt x="12805" y="2381"/>
                  <a:pt x="12651" y="2523"/>
                  <a:pt x="12416" y="2523"/>
                </a:cubicBezTo>
                <a:cubicBezTo>
                  <a:pt x="12296" y="2523"/>
                  <a:pt x="12155" y="2486"/>
                  <a:pt x="11988" y="2419"/>
                </a:cubicBezTo>
                <a:cubicBezTo>
                  <a:pt x="11370" y="2168"/>
                  <a:pt x="11068" y="1615"/>
                  <a:pt x="10715" y="1133"/>
                </a:cubicBezTo>
                <a:cubicBezTo>
                  <a:pt x="10470" y="803"/>
                  <a:pt x="10221" y="629"/>
                  <a:pt x="9859" y="629"/>
                </a:cubicBezTo>
                <a:cubicBezTo>
                  <a:pt x="9812" y="629"/>
                  <a:pt x="9763" y="632"/>
                  <a:pt x="9712" y="638"/>
                </a:cubicBezTo>
                <a:cubicBezTo>
                  <a:pt x="9237" y="696"/>
                  <a:pt x="8934" y="959"/>
                  <a:pt x="8787" y="1409"/>
                </a:cubicBezTo>
                <a:cubicBezTo>
                  <a:pt x="8722" y="1615"/>
                  <a:pt x="8645" y="1814"/>
                  <a:pt x="8555" y="2007"/>
                </a:cubicBezTo>
                <a:cubicBezTo>
                  <a:pt x="8373" y="2379"/>
                  <a:pt x="8246" y="2551"/>
                  <a:pt x="8077" y="2551"/>
                </a:cubicBezTo>
                <a:cubicBezTo>
                  <a:pt x="7935" y="2551"/>
                  <a:pt x="7765" y="2431"/>
                  <a:pt x="7508" y="2206"/>
                </a:cubicBezTo>
                <a:cubicBezTo>
                  <a:pt x="7025" y="1776"/>
                  <a:pt x="6691" y="1223"/>
                  <a:pt x="6241" y="767"/>
                </a:cubicBezTo>
                <a:cubicBezTo>
                  <a:pt x="5940" y="465"/>
                  <a:pt x="5672" y="314"/>
                  <a:pt x="5400" y="314"/>
                </a:cubicBezTo>
                <a:cubicBezTo>
                  <a:pt x="5145" y="314"/>
                  <a:pt x="4885" y="447"/>
                  <a:pt x="4589" y="715"/>
                </a:cubicBezTo>
                <a:cubicBezTo>
                  <a:pt x="4255" y="1024"/>
                  <a:pt x="3947" y="1358"/>
                  <a:pt x="3625" y="1679"/>
                </a:cubicBezTo>
                <a:cubicBezTo>
                  <a:pt x="3162" y="2142"/>
                  <a:pt x="2901" y="2380"/>
                  <a:pt x="2670" y="2380"/>
                </a:cubicBezTo>
                <a:cubicBezTo>
                  <a:pt x="2417" y="2380"/>
                  <a:pt x="2200" y="2094"/>
                  <a:pt x="1793" y="1506"/>
                </a:cubicBezTo>
                <a:cubicBezTo>
                  <a:pt x="1594" y="1223"/>
                  <a:pt x="1446" y="902"/>
                  <a:pt x="1170" y="677"/>
                </a:cubicBezTo>
                <a:cubicBezTo>
                  <a:pt x="1042" y="575"/>
                  <a:pt x="866" y="522"/>
                  <a:pt x="691" y="522"/>
                </a:cubicBezTo>
                <a:cubicBezTo>
                  <a:pt x="514" y="522"/>
                  <a:pt x="338" y="576"/>
                  <a:pt x="219" y="690"/>
                </a:cubicBezTo>
                <a:cubicBezTo>
                  <a:pt x="0" y="895"/>
                  <a:pt x="103" y="1127"/>
                  <a:pt x="206" y="1352"/>
                </a:cubicBezTo>
                <a:cubicBezTo>
                  <a:pt x="489" y="1962"/>
                  <a:pt x="855" y="2521"/>
                  <a:pt x="1298" y="3023"/>
                </a:cubicBezTo>
                <a:cubicBezTo>
                  <a:pt x="1643" y="3416"/>
                  <a:pt x="2163" y="3693"/>
                  <a:pt x="2732" y="3693"/>
                </a:cubicBezTo>
                <a:cubicBezTo>
                  <a:pt x="3046" y="3693"/>
                  <a:pt x="3374" y="3609"/>
                  <a:pt x="3696" y="3415"/>
                </a:cubicBezTo>
                <a:cubicBezTo>
                  <a:pt x="4043" y="3203"/>
                  <a:pt x="4268" y="2856"/>
                  <a:pt x="4641" y="2688"/>
                </a:cubicBezTo>
                <a:cubicBezTo>
                  <a:pt x="4922" y="2557"/>
                  <a:pt x="5039" y="2147"/>
                  <a:pt x="5369" y="2147"/>
                </a:cubicBezTo>
                <a:cubicBezTo>
                  <a:pt x="5379" y="2147"/>
                  <a:pt x="5389" y="2148"/>
                  <a:pt x="5399" y="2149"/>
                </a:cubicBezTo>
                <a:cubicBezTo>
                  <a:pt x="5753" y="2168"/>
                  <a:pt x="5804" y="2598"/>
                  <a:pt x="6036" y="2817"/>
                </a:cubicBezTo>
                <a:cubicBezTo>
                  <a:pt x="6563" y="3331"/>
                  <a:pt x="7128" y="3788"/>
                  <a:pt x="7835" y="3974"/>
                </a:cubicBezTo>
                <a:cubicBezTo>
                  <a:pt x="7978" y="4013"/>
                  <a:pt x="8114" y="4031"/>
                  <a:pt x="8242" y="4031"/>
                </a:cubicBezTo>
                <a:cubicBezTo>
                  <a:pt x="8842" y="4031"/>
                  <a:pt x="9293" y="3640"/>
                  <a:pt x="9674" y="3132"/>
                </a:cubicBezTo>
                <a:cubicBezTo>
                  <a:pt x="9843" y="2904"/>
                  <a:pt x="9924" y="2802"/>
                  <a:pt x="10029" y="2802"/>
                </a:cubicBezTo>
                <a:cubicBezTo>
                  <a:pt x="10122" y="2802"/>
                  <a:pt x="10236" y="2884"/>
                  <a:pt x="10451" y="3029"/>
                </a:cubicBezTo>
                <a:cubicBezTo>
                  <a:pt x="10987" y="3396"/>
                  <a:pt x="11492" y="3848"/>
                  <a:pt x="12189" y="3848"/>
                </a:cubicBezTo>
                <a:cubicBezTo>
                  <a:pt x="12261" y="3848"/>
                  <a:pt x="12335" y="3843"/>
                  <a:pt x="12412" y="3833"/>
                </a:cubicBezTo>
                <a:cubicBezTo>
                  <a:pt x="12511" y="3847"/>
                  <a:pt x="12608" y="3855"/>
                  <a:pt x="12701" y="3855"/>
                </a:cubicBezTo>
                <a:cubicBezTo>
                  <a:pt x="13258" y="3855"/>
                  <a:pt x="13702" y="3593"/>
                  <a:pt x="14038" y="3087"/>
                </a:cubicBezTo>
                <a:cubicBezTo>
                  <a:pt x="14494" y="2393"/>
                  <a:pt x="14616" y="1602"/>
                  <a:pt x="14694" y="805"/>
                </a:cubicBezTo>
                <a:cubicBezTo>
                  <a:pt x="14739" y="304"/>
                  <a:pt x="14462" y="15"/>
                  <a:pt x="14019" y="2"/>
                </a:cubicBezTo>
                <a:cubicBezTo>
                  <a:pt x="14001" y="1"/>
                  <a:pt x="13983" y="0"/>
                  <a:pt x="1396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0" name="Google Shape;300;p15"/>
          <p:cNvGrpSpPr/>
          <p:nvPr/>
        </p:nvGrpSpPr>
        <p:grpSpPr>
          <a:xfrm rot="1236532" flipH="1">
            <a:off x="2585624" y="4044884"/>
            <a:ext cx="1000930" cy="840687"/>
            <a:chOff x="1648650" y="1064850"/>
            <a:chExt cx="691625" cy="580900"/>
          </a:xfrm>
        </p:grpSpPr>
        <p:sp>
          <p:nvSpPr>
            <p:cNvPr id="301" name="Google Shape;301;p15"/>
            <p:cNvSpPr/>
            <p:nvPr/>
          </p:nvSpPr>
          <p:spPr>
            <a:xfrm>
              <a:off x="2267450" y="1209500"/>
              <a:ext cx="72825" cy="117900"/>
            </a:xfrm>
            <a:custGeom>
              <a:avLst/>
              <a:gdLst/>
              <a:ahLst/>
              <a:cxnLst/>
              <a:rect l="l" t="t" r="r" b="b"/>
              <a:pathLst>
                <a:path w="2913" h="4716" extrusionOk="0">
                  <a:moveTo>
                    <a:pt x="802" y="0"/>
                  </a:moveTo>
                  <a:cubicBezTo>
                    <a:pt x="679" y="0"/>
                    <a:pt x="557" y="34"/>
                    <a:pt x="438" y="101"/>
                  </a:cubicBezTo>
                  <a:cubicBezTo>
                    <a:pt x="58" y="313"/>
                    <a:pt x="1" y="500"/>
                    <a:pt x="226" y="1059"/>
                  </a:cubicBezTo>
                  <a:cubicBezTo>
                    <a:pt x="566" y="1908"/>
                    <a:pt x="856" y="2762"/>
                    <a:pt x="1138" y="3630"/>
                  </a:cubicBezTo>
                  <a:cubicBezTo>
                    <a:pt x="1248" y="3990"/>
                    <a:pt x="1466" y="4311"/>
                    <a:pt x="1775" y="4536"/>
                  </a:cubicBezTo>
                  <a:cubicBezTo>
                    <a:pt x="1925" y="4654"/>
                    <a:pt x="2106" y="4716"/>
                    <a:pt x="2290" y="4716"/>
                  </a:cubicBezTo>
                  <a:cubicBezTo>
                    <a:pt x="2398" y="4716"/>
                    <a:pt x="2506" y="4695"/>
                    <a:pt x="2610" y="4652"/>
                  </a:cubicBezTo>
                  <a:cubicBezTo>
                    <a:pt x="2912" y="4536"/>
                    <a:pt x="2816" y="4260"/>
                    <a:pt x="2854" y="3868"/>
                  </a:cubicBezTo>
                  <a:cubicBezTo>
                    <a:pt x="2585" y="2769"/>
                    <a:pt x="2250" y="1535"/>
                    <a:pt x="1543" y="436"/>
                  </a:cubicBezTo>
                  <a:cubicBezTo>
                    <a:pt x="1518" y="391"/>
                    <a:pt x="1479" y="352"/>
                    <a:pt x="1440" y="313"/>
                  </a:cubicBezTo>
                  <a:cubicBezTo>
                    <a:pt x="1236" y="105"/>
                    <a:pt x="1018" y="0"/>
                    <a:pt x="8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15"/>
            <p:cNvSpPr/>
            <p:nvPr/>
          </p:nvSpPr>
          <p:spPr>
            <a:xfrm>
              <a:off x="1931450" y="1465550"/>
              <a:ext cx="70700" cy="122950"/>
            </a:xfrm>
            <a:custGeom>
              <a:avLst/>
              <a:gdLst/>
              <a:ahLst/>
              <a:cxnLst/>
              <a:rect l="l" t="t" r="r" b="b"/>
              <a:pathLst>
                <a:path w="2828" h="4918" extrusionOk="0">
                  <a:moveTo>
                    <a:pt x="713" y="1"/>
                  </a:moveTo>
                  <a:cubicBezTo>
                    <a:pt x="628" y="1"/>
                    <a:pt x="534" y="28"/>
                    <a:pt x="425" y="92"/>
                  </a:cubicBezTo>
                  <a:cubicBezTo>
                    <a:pt x="110" y="272"/>
                    <a:pt x="1" y="510"/>
                    <a:pt x="116" y="812"/>
                  </a:cubicBezTo>
                  <a:cubicBezTo>
                    <a:pt x="553" y="1982"/>
                    <a:pt x="1035" y="3132"/>
                    <a:pt x="1466" y="4302"/>
                  </a:cubicBezTo>
                  <a:cubicBezTo>
                    <a:pt x="1620" y="4733"/>
                    <a:pt x="1961" y="4803"/>
                    <a:pt x="2321" y="4893"/>
                  </a:cubicBezTo>
                  <a:cubicBezTo>
                    <a:pt x="2389" y="4910"/>
                    <a:pt x="2449" y="4918"/>
                    <a:pt x="2503" y="4918"/>
                  </a:cubicBezTo>
                  <a:cubicBezTo>
                    <a:pt x="2724" y="4918"/>
                    <a:pt x="2827" y="4777"/>
                    <a:pt x="2822" y="4482"/>
                  </a:cubicBezTo>
                  <a:cubicBezTo>
                    <a:pt x="2777" y="4276"/>
                    <a:pt x="2764" y="4058"/>
                    <a:pt x="2687" y="3859"/>
                  </a:cubicBezTo>
                  <a:cubicBezTo>
                    <a:pt x="2282" y="2792"/>
                    <a:pt x="1871" y="1725"/>
                    <a:pt x="1453" y="664"/>
                  </a:cubicBezTo>
                  <a:cubicBezTo>
                    <a:pt x="1376" y="491"/>
                    <a:pt x="1267" y="343"/>
                    <a:pt x="1132" y="214"/>
                  </a:cubicBezTo>
                  <a:cubicBezTo>
                    <a:pt x="1002" y="96"/>
                    <a:pt x="874" y="1"/>
                    <a:pt x="7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15"/>
            <p:cNvSpPr/>
            <p:nvPr/>
          </p:nvSpPr>
          <p:spPr>
            <a:xfrm>
              <a:off x="1790525" y="1371825"/>
              <a:ext cx="83275" cy="110675"/>
            </a:xfrm>
            <a:custGeom>
              <a:avLst/>
              <a:gdLst/>
              <a:ahLst/>
              <a:cxnLst/>
              <a:rect l="l" t="t" r="r" b="b"/>
              <a:pathLst>
                <a:path w="3331" h="4427" extrusionOk="0">
                  <a:moveTo>
                    <a:pt x="836" y="1"/>
                  </a:moveTo>
                  <a:cubicBezTo>
                    <a:pt x="715" y="1"/>
                    <a:pt x="573" y="67"/>
                    <a:pt x="367" y="184"/>
                  </a:cubicBezTo>
                  <a:cubicBezTo>
                    <a:pt x="1" y="383"/>
                    <a:pt x="65" y="647"/>
                    <a:pt x="226" y="917"/>
                  </a:cubicBezTo>
                  <a:cubicBezTo>
                    <a:pt x="785" y="1881"/>
                    <a:pt x="1357" y="2838"/>
                    <a:pt x="1942" y="3796"/>
                  </a:cubicBezTo>
                  <a:cubicBezTo>
                    <a:pt x="2141" y="4124"/>
                    <a:pt x="2469" y="4310"/>
                    <a:pt x="2848" y="4394"/>
                  </a:cubicBezTo>
                  <a:cubicBezTo>
                    <a:pt x="2935" y="4415"/>
                    <a:pt x="3008" y="4426"/>
                    <a:pt x="3069" y="4426"/>
                  </a:cubicBezTo>
                  <a:cubicBezTo>
                    <a:pt x="3266" y="4426"/>
                    <a:pt x="3330" y="4306"/>
                    <a:pt x="3330" y="4021"/>
                  </a:cubicBezTo>
                  <a:cubicBezTo>
                    <a:pt x="3330" y="3828"/>
                    <a:pt x="3292" y="3648"/>
                    <a:pt x="3208" y="3475"/>
                  </a:cubicBezTo>
                  <a:cubicBezTo>
                    <a:pt x="2617" y="2376"/>
                    <a:pt x="1955" y="1315"/>
                    <a:pt x="1235" y="293"/>
                  </a:cubicBezTo>
                  <a:cubicBezTo>
                    <a:pt x="1087" y="90"/>
                    <a:pt x="975" y="1"/>
                    <a:pt x="8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15"/>
            <p:cNvSpPr/>
            <p:nvPr/>
          </p:nvSpPr>
          <p:spPr>
            <a:xfrm>
              <a:off x="2120275" y="1537450"/>
              <a:ext cx="62675" cy="108300"/>
            </a:xfrm>
            <a:custGeom>
              <a:avLst/>
              <a:gdLst/>
              <a:ahLst/>
              <a:cxnLst/>
              <a:rect l="l" t="t" r="r" b="b"/>
              <a:pathLst>
                <a:path w="2507" h="4332" extrusionOk="0">
                  <a:moveTo>
                    <a:pt x="632" y="0"/>
                  </a:moveTo>
                  <a:cubicBezTo>
                    <a:pt x="436" y="0"/>
                    <a:pt x="274" y="146"/>
                    <a:pt x="116" y="436"/>
                  </a:cubicBezTo>
                  <a:cubicBezTo>
                    <a:pt x="0" y="655"/>
                    <a:pt x="64" y="854"/>
                    <a:pt x="167" y="1040"/>
                  </a:cubicBezTo>
                  <a:cubicBezTo>
                    <a:pt x="476" y="1606"/>
                    <a:pt x="662" y="2210"/>
                    <a:pt x="823" y="2834"/>
                  </a:cubicBezTo>
                  <a:cubicBezTo>
                    <a:pt x="919" y="3219"/>
                    <a:pt x="1041" y="3605"/>
                    <a:pt x="1266" y="3939"/>
                  </a:cubicBezTo>
                  <a:cubicBezTo>
                    <a:pt x="1478" y="4261"/>
                    <a:pt x="1851" y="4331"/>
                    <a:pt x="2166" y="4331"/>
                  </a:cubicBezTo>
                  <a:cubicBezTo>
                    <a:pt x="2475" y="4325"/>
                    <a:pt x="2449" y="3939"/>
                    <a:pt x="2507" y="3605"/>
                  </a:cubicBezTo>
                  <a:cubicBezTo>
                    <a:pt x="2295" y="2544"/>
                    <a:pt x="1973" y="1458"/>
                    <a:pt x="1363" y="468"/>
                  </a:cubicBezTo>
                  <a:cubicBezTo>
                    <a:pt x="1298" y="378"/>
                    <a:pt x="1221" y="301"/>
                    <a:pt x="1138" y="243"/>
                  </a:cubicBezTo>
                  <a:cubicBezTo>
                    <a:pt x="943" y="81"/>
                    <a:pt x="778" y="0"/>
                    <a:pt x="6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15"/>
            <p:cNvSpPr/>
            <p:nvPr/>
          </p:nvSpPr>
          <p:spPr>
            <a:xfrm>
              <a:off x="1993650" y="1372100"/>
              <a:ext cx="83025" cy="111550"/>
            </a:xfrm>
            <a:custGeom>
              <a:avLst/>
              <a:gdLst/>
              <a:ahLst/>
              <a:cxnLst/>
              <a:rect l="l" t="t" r="r" b="b"/>
              <a:pathLst>
                <a:path w="3321" h="4462" extrusionOk="0">
                  <a:moveTo>
                    <a:pt x="405" y="738"/>
                  </a:moveTo>
                  <a:cubicBezTo>
                    <a:pt x="399" y="758"/>
                    <a:pt x="399" y="790"/>
                    <a:pt x="386" y="796"/>
                  </a:cubicBezTo>
                  <a:cubicBezTo>
                    <a:pt x="363" y="802"/>
                    <a:pt x="341" y="807"/>
                    <a:pt x="323" y="809"/>
                  </a:cubicBezTo>
                  <a:lnTo>
                    <a:pt x="323" y="809"/>
                  </a:lnTo>
                  <a:lnTo>
                    <a:pt x="405" y="738"/>
                  </a:lnTo>
                  <a:close/>
                  <a:moveTo>
                    <a:pt x="576" y="0"/>
                  </a:moveTo>
                  <a:cubicBezTo>
                    <a:pt x="436" y="0"/>
                    <a:pt x="310" y="108"/>
                    <a:pt x="199" y="263"/>
                  </a:cubicBezTo>
                  <a:cubicBezTo>
                    <a:pt x="0" y="533"/>
                    <a:pt x="7" y="565"/>
                    <a:pt x="315" y="816"/>
                  </a:cubicBezTo>
                  <a:lnTo>
                    <a:pt x="317" y="814"/>
                  </a:lnTo>
                  <a:lnTo>
                    <a:pt x="317" y="814"/>
                  </a:lnTo>
                  <a:cubicBezTo>
                    <a:pt x="703" y="2027"/>
                    <a:pt x="1376" y="3099"/>
                    <a:pt x="2031" y="4177"/>
                  </a:cubicBezTo>
                  <a:cubicBezTo>
                    <a:pt x="2180" y="4427"/>
                    <a:pt x="2418" y="4451"/>
                    <a:pt x="2660" y="4451"/>
                  </a:cubicBezTo>
                  <a:cubicBezTo>
                    <a:pt x="2716" y="4451"/>
                    <a:pt x="2773" y="4450"/>
                    <a:pt x="2829" y="4450"/>
                  </a:cubicBezTo>
                  <a:cubicBezTo>
                    <a:pt x="2897" y="4450"/>
                    <a:pt x="2964" y="4452"/>
                    <a:pt x="3027" y="4460"/>
                  </a:cubicBezTo>
                  <a:cubicBezTo>
                    <a:pt x="3038" y="4461"/>
                    <a:pt x="3048" y="4462"/>
                    <a:pt x="3058" y="4462"/>
                  </a:cubicBezTo>
                  <a:cubicBezTo>
                    <a:pt x="3242" y="4462"/>
                    <a:pt x="3321" y="4244"/>
                    <a:pt x="3278" y="4049"/>
                  </a:cubicBezTo>
                  <a:cubicBezTo>
                    <a:pt x="3233" y="3869"/>
                    <a:pt x="3169" y="3695"/>
                    <a:pt x="3085" y="3528"/>
                  </a:cubicBezTo>
                  <a:cubicBezTo>
                    <a:pt x="2642" y="2583"/>
                    <a:pt x="2070" y="1722"/>
                    <a:pt x="1466" y="880"/>
                  </a:cubicBezTo>
                  <a:cubicBezTo>
                    <a:pt x="1279" y="616"/>
                    <a:pt x="1080" y="366"/>
                    <a:pt x="855" y="141"/>
                  </a:cubicBezTo>
                  <a:cubicBezTo>
                    <a:pt x="756" y="42"/>
                    <a:pt x="663" y="0"/>
                    <a:pt x="5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15"/>
            <p:cNvSpPr/>
            <p:nvPr/>
          </p:nvSpPr>
          <p:spPr>
            <a:xfrm>
              <a:off x="2147425" y="1362650"/>
              <a:ext cx="68625" cy="102225"/>
            </a:xfrm>
            <a:custGeom>
              <a:avLst/>
              <a:gdLst/>
              <a:ahLst/>
              <a:cxnLst/>
              <a:rect l="l" t="t" r="r" b="b"/>
              <a:pathLst>
                <a:path w="2745" h="4089" extrusionOk="0">
                  <a:moveTo>
                    <a:pt x="796" y="1"/>
                  </a:moveTo>
                  <a:cubicBezTo>
                    <a:pt x="722" y="1"/>
                    <a:pt x="644" y="19"/>
                    <a:pt x="559" y="62"/>
                  </a:cubicBezTo>
                  <a:cubicBezTo>
                    <a:pt x="84" y="313"/>
                    <a:pt x="0" y="512"/>
                    <a:pt x="212" y="994"/>
                  </a:cubicBezTo>
                  <a:cubicBezTo>
                    <a:pt x="572" y="1798"/>
                    <a:pt x="932" y="2595"/>
                    <a:pt x="1318" y="3379"/>
                  </a:cubicBezTo>
                  <a:cubicBezTo>
                    <a:pt x="1485" y="3707"/>
                    <a:pt x="1729" y="3983"/>
                    <a:pt x="2147" y="4067"/>
                  </a:cubicBezTo>
                  <a:cubicBezTo>
                    <a:pt x="2220" y="4081"/>
                    <a:pt x="2285" y="4088"/>
                    <a:pt x="2345" y="4088"/>
                  </a:cubicBezTo>
                  <a:cubicBezTo>
                    <a:pt x="2606" y="4088"/>
                    <a:pt x="2740" y="3943"/>
                    <a:pt x="2745" y="3597"/>
                  </a:cubicBezTo>
                  <a:cubicBezTo>
                    <a:pt x="2732" y="3469"/>
                    <a:pt x="2706" y="3347"/>
                    <a:pt x="2668" y="3225"/>
                  </a:cubicBezTo>
                  <a:cubicBezTo>
                    <a:pt x="2211" y="2267"/>
                    <a:pt x="1768" y="1303"/>
                    <a:pt x="1286" y="358"/>
                  </a:cubicBezTo>
                  <a:cubicBezTo>
                    <a:pt x="1189" y="174"/>
                    <a:pt x="1019" y="1"/>
                    <a:pt x="7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15"/>
            <p:cNvSpPr/>
            <p:nvPr/>
          </p:nvSpPr>
          <p:spPr>
            <a:xfrm>
              <a:off x="2020000" y="1244050"/>
              <a:ext cx="81475" cy="102200"/>
            </a:xfrm>
            <a:custGeom>
              <a:avLst/>
              <a:gdLst/>
              <a:ahLst/>
              <a:cxnLst/>
              <a:rect l="l" t="t" r="r" b="b"/>
              <a:pathLst>
                <a:path w="3259" h="4088" extrusionOk="0">
                  <a:moveTo>
                    <a:pt x="439" y="1"/>
                  </a:moveTo>
                  <a:cubicBezTo>
                    <a:pt x="400" y="1"/>
                    <a:pt x="359" y="6"/>
                    <a:pt x="315" y="18"/>
                  </a:cubicBezTo>
                  <a:cubicBezTo>
                    <a:pt x="199" y="50"/>
                    <a:pt x="0" y="699"/>
                    <a:pt x="64" y="834"/>
                  </a:cubicBezTo>
                  <a:cubicBezTo>
                    <a:pt x="527" y="1830"/>
                    <a:pt x="1067" y="2775"/>
                    <a:pt x="1800" y="3604"/>
                  </a:cubicBezTo>
                  <a:cubicBezTo>
                    <a:pt x="2037" y="3870"/>
                    <a:pt x="2306" y="4048"/>
                    <a:pt x="2605" y="4048"/>
                  </a:cubicBezTo>
                  <a:cubicBezTo>
                    <a:pt x="2639" y="4048"/>
                    <a:pt x="2672" y="4046"/>
                    <a:pt x="2706" y="4041"/>
                  </a:cubicBezTo>
                  <a:cubicBezTo>
                    <a:pt x="2796" y="4068"/>
                    <a:pt x="2872" y="4087"/>
                    <a:pt x="2936" y="4087"/>
                  </a:cubicBezTo>
                  <a:cubicBezTo>
                    <a:pt x="3014" y="4087"/>
                    <a:pt x="3075" y="4058"/>
                    <a:pt x="3124" y="3977"/>
                  </a:cubicBezTo>
                  <a:cubicBezTo>
                    <a:pt x="3259" y="3797"/>
                    <a:pt x="3253" y="3553"/>
                    <a:pt x="3111" y="3379"/>
                  </a:cubicBezTo>
                  <a:cubicBezTo>
                    <a:pt x="2366" y="2338"/>
                    <a:pt x="1620" y="1297"/>
                    <a:pt x="862" y="262"/>
                  </a:cubicBezTo>
                  <a:cubicBezTo>
                    <a:pt x="756" y="114"/>
                    <a:pt x="620" y="1"/>
                    <a:pt x="4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15"/>
            <p:cNvSpPr/>
            <p:nvPr/>
          </p:nvSpPr>
          <p:spPr>
            <a:xfrm>
              <a:off x="2158675" y="1236600"/>
              <a:ext cx="66725" cy="91875"/>
            </a:xfrm>
            <a:custGeom>
              <a:avLst/>
              <a:gdLst/>
              <a:ahLst/>
              <a:cxnLst/>
              <a:rect l="l" t="t" r="r" b="b"/>
              <a:pathLst>
                <a:path w="2669" h="3675" extrusionOk="0">
                  <a:moveTo>
                    <a:pt x="608" y="0"/>
                  </a:moveTo>
                  <a:cubicBezTo>
                    <a:pt x="527" y="0"/>
                    <a:pt x="443" y="20"/>
                    <a:pt x="354" y="65"/>
                  </a:cubicBezTo>
                  <a:cubicBezTo>
                    <a:pt x="84" y="206"/>
                    <a:pt x="0" y="599"/>
                    <a:pt x="148" y="978"/>
                  </a:cubicBezTo>
                  <a:cubicBezTo>
                    <a:pt x="431" y="1698"/>
                    <a:pt x="797" y="2385"/>
                    <a:pt x="1131" y="3080"/>
                  </a:cubicBezTo>
                  <a:cubicBezTo>
                    <a:pt x="1335" y="3505"/>
                    <a:pt x="1640" y="3674"/>
                    <a:pt x="2065" y="3674"/>
                  </a:cubicBezTo>
                  <a:cubicBezTo>
                    <a:pt x="2096" y="3674"/>
                    <a:pt x="2128" y="3673"/>
                    <a:pt x="2160" y="3671"/>
                  </a:cubicBezTo>
                  <a:cubicBezTo>
                    <a:pt x="2198" y="3673"/>
                    <a:pt x="2234" y="3675"/>
                    <a:pt x="2267" y="3675"/>
                  </a:cubicBezTo>
                  <a:cubicBezTo>
                    <a:pt x="2589" y="3675"/>
                    <a:pt x="2669" y="3554"/>
                    <a:pt x="2616" y="3163"/>
                  </a:cubicBezTo>
                  <a:cubicBezTo>
                    <a:pt x="2597" y="2977"/>
                    <a:pt x="2546" y="2797"/>
                    <a:pt x="2468" y="2630"/>
                  </a:cubicBezTo>
                  <a:cubicBezTo>
                    <a:pt x="2141" y="1955"/>
                    <a:pt x="1800" y="1293"/>
                    <a:pt x="1453" y="631"/>
                  </a:cubicBezTo>
                  <a:cubicBezTo>
                    <a:pt x="1376" y="489"/>
                    <a:pt x="1273" y="361"/>
                    <a:pt x="1151" y="258"/>
                  </a:cubicBezTo>
                  <a:cubicBezTo>
                    <a:pt x="989" y="124"/>
                    <a:pt x="811" y="0"/>
                    <a:pt x="6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15"/>
            <p:cNvSpPr/>
            <p:nvPr/>
          </p:nvSpPr>
          <p:spPr>
            <a:xfrm>
              <a:off x="1648650" y="1350650"/>
              <a:ext cx="64300" cy="92075"/>
            </a:xfrm>
            <a:custGeom>
              <a:avLst/>
              <a:gdLst/>
              <a:ahLst/>
              <a:cxnLst/>
              <a:rect l="l" t="t" r="r" b="b"/>
              <a:pathLst>
                <a:path w="2572" h="3683" extrusionOk="0">
                  <a:moveTo>
                    <a:pt x="714" y="0"/>
                  </a:moveTo>
                  <a:cubicBezTo>
                    <a:pt x="634" y="0"/>
                    <a:pt x="558" y="16"/>
                    <a:pt x="495" y="47"/>
                  </a:cubicBezTo>
                  <a:cubicBezTo>
                    <a:pt x="122" y="247"/>
                    <a:pt x="0" y="587"/>
                    <a:pt x="187" y="1063"/>
                  </a:cubicBezTo>
                  <a:cubicBezTo>
                    <a:pt x="450" y="1699"/>
                    <a:pt x="733" y="2336"/>
                    <a:pt x="1035" y="2959"/>
                  </a:cubicBezTo>
                  <a:cubicBezTo>
                    <a:pt x="1228" y="3358"/>
                    <a:pt x="1530" y="3647"/>
                    <a:pt x="2012" y="3679"/>
                  </a:cubicBezTo>
                  <a:cubicBezTo>
                    <a:pt x="2045" y="3681"/>
                    <a:pt x="2077" y="3682"/>
                    <a:pt x="2107" y="3682"/>
                  </a:cubicBezTo>
                  <a:cubicBezTo>
                    <a:pt x="2433" y="3682"/>
                    <a:pt x="2552" y="3549"/>
                    <a:pt x="2552" y="3178"/>
                  </a:cubicBezTo>
                  <a:cubicBezTo>
                    <a:pt x="2571" y="2940"/>
                    <a:pt x="2449" y="2721"/>
                    <a:pt x="2359" y="2503"/>
                  </a:cubicBezTo>
                  <a:cubicBezTo>
                    <a:pt x="2063" y="1815"/>
                    <a:pt x="1781" y="1121"/>
                    <a:pt x="1440" y="459"/>
                  </a:cubicBezTo>
                  <a:cubicBezTo>
                    <a:pt x="1292" y="164"/>
                    <a:pt x="975" y="0"/>
                    <a:pt x="7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15"/>
            <p:cNvSpPr/>
            <p:nvPr/>
          </p:nvSpPr>
          <p:spPr>
            <a:xfrm>
              <a:off x="1734775" y="1521425"/>
              <a:ext cx="63650" cy="84825"/>
            </a:xfrm>
            <a:custGeom>
              <a:avLst/>
              <a:gdLst/>
              <a:ahLst/>
              <a:cxnLst/>
              <a:rect l="l" t="t" r="r" b="b"/>
              <a:pathLst>
                <a:path w="2546" h="3393" extrusionOk="0">
                  <a:moveTo>
                    <a:pt x="840" y="0"/>
                  </a:moveTo>
                  <a:cubicBezTo>
                    <a:pt x="766" y="0"/>
                    <a:pt x="689" y="14"/>
                    <a:pt x="611" y="42"/>
                  </a:cubicBezTo>
                  <a:cubicBezTo>
                    <a:pt x="322" y="152"/>
                    <a:pt x="0" y="306"/>
                    <a:pt x="77" y="685"/>
                  </a:cubicBezTo>
                  <a:cubicBezTo>
                    <a:pt x="97" y="1116"/>
                    <a:pt x="823" y="2646"/>
                    <a:pt x="1177" y="3006"/>
                  </a:cubicBezTo>
                  <a:cubicBezTo>
                    <a:pt x="1267" y="3102"/>
                    <a:pt x="1363" y="3218"/>
                    <a:pt x="1479" y="3263"/>
                  </a:cubicBezTo>
                  <a:cubicBezTo>
                    <a:pt x="1643" y="3325"/>
                    <a:pt x="1821" y="3392"/>
                    <a:pt x="1990" y="3392"/>
                  </a:cubicBezTo>
                  <a:cubicBezTo>
                    <a:pt x="2100" y="3392"/>
                    <a:pt x="2205" y="3364"/>
                    <a:pt x="2301" y="3288"/>
                  </a:cubicBezTo>
                  <a:cubicBezTo>
                    <a:pt x="2546" y="3102"/>
                    <a:pt x="2481" y="2819"/>
                    <a:pt x="2372" y="2562"/>
                  </a:cubicBezTo>
                  <a:cubicBezTo>
                    <a:pt x="2321" y="2440"/>
                    <a:pt x="2314" y="2298"/>
                    <a:pt x="2269" y="2176"/>
                  </a:cubicBezTo>
                  <a:cubicBezTo>
                    <a:pt x="2044" y="1553"/>
                    <a:pt x="1761" y="949"/>
                    <a:pt x="1427" y="377"/>
                  </a:cubicBezTo>
                  <a:cubicBezTo>
                    <a:pt x="1294" y="145"/>
                    <a:pt x="1082" y="0"/>
                    <a:pt x="8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15"/>
            <p:cNvSpPr/>
            <p:nvPr/>
          </p:nvSpPr>
          <p:spPr>
            <a:xfrm>
              <a:off x="1682375" y="1187950"/>
              <a:ext cx="66075" cy="90400"/>
            </a:xfrm>
            <a:custGeom>
              <a:avLst/>
              <a:gdLst/>
              <a:ahLst/>
              <a:cxnLst/>
              <a:rect l="l" t="t" r="r" b="b"/>
              <a:pathLst>
                <a:path w="2643" h="3616" extrusionOk="0">
                  <a:moveTo>
                    <a:pt x="715" y="1"/>
                  </a:moveTo>
                  <a:cubicBezTo>
                    <a:pt x="526" y="1"/>
                    <a:pt x="372" y="107"/>
                    <a:pt x="245" y="269"/>
                  </a:cubicBezTo>
                  <a:cubicBezTo>
                    <a:pt x="110" y="449"/>
                    <a:pt x="1" y="648"/>
                    <a:pt x="162" y="848"/>
                  </a:cubicBezTo>
                  <a:cubicBezTo>
                    <a:pt x="676" y="1478"/>
                    <a:pt x="856" y="2294"/>
                    <a:pt x="1338" y="2937"/>
                  </a:cubicBezTo>
                  <a:cubicBezTo>
                    <a:pt x="1550" y="3219"/>
                    <a:pt x="1768" y="3483"/>
                    <a:pt x="2122" y="3579"/>
                  </a:cubicBezTo>
                  <a:cubicBezTo>
                    <a:pt x="2210" y="3603"/>
                    <a:pt x="2285" y="3616"/>
                    <a:pt x="2349" y="3616"/>
                  </a:cubicBezTo>
                  <a:cubicBezTo>
                    <a:pt x="2546" y="3616"/>
                    <a:pt x="2633" y="3493"/>
                    <a:pt x="2643" y="3187"/>
                  </a:cubicBezTo>
                  <a:cubicBezTo>
                    <a:pt x="2630" y="3123"/>
                    <a:pt x="2617" y="3020"/>
                    <a:pt x="2591" y="2917"/>
                  </a:cubicBezTo>
                  <a:cubicBezTo>
                    <a:pt x="2366" y="1966"/>
                    <a:pt x="1846" y="1156"/>
                    <a:pt x="1325" y="346"/>
                  </a:cubicBezTo>
                  <a:cubicBezTo>
                    <a:pt x="1216" y="186"/>
                    <a:pt x="1061" y="76"/>
                    <a:pt x="875" y="25"/>
                  </a:cubicBezTo>
                  <a:cubicBezTo>
                    <a:pt x="819" y="9"/>
                    <a:pt x="766" y="1"/>
                    <a:pt x="7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15"/>
            <p:cNvSpPr/>
            <p:nvPr/>
          </p:nvSpPr>
          <p:spPr>
            <a:xfrm>
              <a:off x="2248825" y="1406725"/>
              <a:ext cx="59950" cy="75950"/>
            </a:xfrm>
            <a:custGeom>
              <a:avLst/>
              <a:gdLst/>
              <a:ahLst/>
              <a:cxnLst/>
              <a:rect l="l" t="t" r="r" b="b"/>
              <a:pathLst>
                <a:path w="2398" h="3038" extrusionOk="0">
                  <a:moveTo>
                    <a:pt x="752" y="1"/>
                  </a:moveTo>
                  <a:cubicBezTo>
                    <a:pt x="514" y="1"/>
                    <a:pt x="331" y="128"/>
                    <a:pt x="174" y="311"/>
                  </a:cubicBezTo>
                  <a:cubicBezTo>
                    <a:pt x="0" y="523"/>
                    <a:pt x="58" y="761"/>
                    <a:pt x="219" y="967"/>
                  </a:cubicBezTo>
                  <a:cubicBezTo>
                    <a:pt x="501" y="1333"/>
                    <a:pt x="649" y="1757"/>
                    <a:pt x="765" y="2201"/>
                  </a:cubicBezTo>
                  <a:cubicBezTo>
                    <a:pt x="823" y="2406"/>
                    <a:pt x="919" y="2599"/>
                    <a:pt x="1048" y="2766"/>
                  </a:cubicBezTo>
                  <a:cubicBezTo>
                    <a:pt x="1156" y="2928"/>
                    <a:pt x="1540" y="3038"/>
                    <a:pt x="1834" y="3038"/>
                  </a:cubicBezTo>
                  <a:cubicBezTo>
                    <a:pt x="1925" y="3038"/>
                    <a:pt x="2007" y="3027"/>
                    <a:pt x="2070" y="3004"/>
                  </a:cubicBezTo>
                  <a:cubicBezTo>
                    <a:pt x="2398" y="2882"/>
                    <a:pt x="2256" y="2606"/>
                    <a:pt x="2295" y="2381"/>
                  </a:cubicBezTo>
                  <a:cubicBezTo>
                    <a:pt x="2320" y="1719"/>
                    <a:pt x="2038" y="1140"/>
                    <a:pt x="1691" y="607"/>
                  </a:cubicBezTo>
                  <a:cubicBezTo>
                    <a:pt x="1523" y="324"/>
                    <a:pt x="1260" y="125"/>
                    <a:pt x="951" y="28"/>
                  </a:cubicBezTo>
                  <a:cubicBezTo>
                    <a:pt x="881" y="10"/>
                    <a:pt x="814" y="1"/>
                    <a:pt x="7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15"/>
            <p:cNvSpPr/>
            <p:nvPr/>
          </p:nvSpPr>
          <p:spPr>
            <a:xfrm>
              <a:off x="1778150" y="1130300"/>
              <a:ext cx="63675" cy="80000"/>
            </a:xfrm>
            <a:custGeom>
              <a:avLst/>
              <a:gdLst/>
              <a:ahLst/>
              <a:cxnLst/>
              <a:rect l="l" t="t" r="r" b="b"/>
              <a:pathLst>
                <a:path w="2547" h="3200" extrusionOk="0">
                  <a:moveTo>
                    <a:pt x="791" y="1"/>
                  </a:moveTo>
                  <a:cubicBezTo>
                    <a:pt x="546" y="1"/>
                    <a:pt x="444" y="309"/>
                    <a:pt x="232" y="383"/>
                  </a:cubicBezTo>
                  <a:cubicBezTo>
                    <a:pt x="1" y="467"/>
                    <a:pt x="142" y="705"/>
                    <a:pt x="219" y="865"/>
                  </a:cubicBezTo>
                  <a:cubicBezTo>
                    <a:pt x="515" y="1438"/>
                    <a:pt x="830" y="1997"/>
                    <a:pt x="1100" y="2582"/>
                  </a:cubicBezTo>
                  <a:cubicBezTo>
                    <a:pt x="1312" y="3044"/>
                    <a:pt x="1749" y="3077"/>
                    <a:pt x="2135" y="3186"/>
                  </a:cubicBezTo>
                  <a:cubicBezTo>
                    <a:pt x="2168" y="3195"/>
                    <a:pt x="2200" y="3200"/>
                    <a:pt x="2231" y="3200"/>
                  </a:cubicBezTo>
                  <a:cubicBezTo>
                    <a:pt x="2409" y="3200"/>
                    <a:pt x="2541" y="3048"/>
                    <a:pt x="2546" y="2813"/>
                  </a:cubicBezTo>
                  <a:cubicBezTo>
                    <a:pt x="2527" y="2710"/>
                    <a:pt x="2514" y="2607"/>
                    <a:pt x="2482" y="2505"/>
                  </a:cubicBezTo>
                  <a:cubicBezTo>
                    <a:pt x="2263" y="1752"/>
                    <a:pt x="1884" y="1071"/>
                    <a:pt x="1485" y="409"/>
                  </a:cubicBezTo>
                  <a:cubicBezTo>
                    <a:pt x="1363" y="210"/>
                    <a:pt x="1164" y="146"/>
                    <a:pt x="971" y="49"/>
                  </a:cubicBezTo>
                  <a:cubicBezTo>
                    <a:pt x="903" y="15"/>
                    <a:pt x="844" y="1"/>
                    <a:pt x="7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15"/>
            <p:cNvSpPr/>
            <p:nvPr/>
          </p:nvSpPr>
          <p:spPr>
            <a:xfrm>
              <a:off x="1992525" y="1064850"/>
              <a:ext cx="63425" cy="77975"/>
            </a:xfrm>
            <a:custGeom>
              <a:avLst/>
              <a:gdLst/>
              <a:ahLst/>
              <a:cxnLst/>
              <a:rect l="l" t="t" r="r" b="b"/>
              <a:pathLst>
                <a:path w="2537" h="3119" extrusionOk="0">
                  <a:moveTo>
                    <a:pt x="702" y="1"/>
                  </a:moveTo>
                  <a:cubicBezTo>
                    <a:pt x="581" y="1"/>
                    <a:pt x="456" y="44"/>
                    <a:pt x="334" y="148"/>
                  </a:cubicBezTo>
                  <a:cubicBezTo>
                    <a:pt x="52" y="392"/>
                    <a:pt x="0" y="752"/>
                    <a:pt x="238" y="1073"/>
                  </a:cubicBezTo>
                  <a:cubicBezTo>
                    <a:pt x="585" y="1549"/>
                    <a:pt x="881" y="2057"/>
                    <a:pt x="1125" y="2590"/>
                  </a:cubicBezTo>
                  <a:cubicBezTo>
                    <a:pt x="1311" y="3001"/>
                    <a:pt x="1613" y="3104"/>
                    <a:pt x="2018" y="3117"/>
                  </a:cubicBezTo>
                  <a:cubicBezTo>
                    <a:pt x="2037" y="3118"/>
                    <a:pt x="2055" y="3118"/>
                    <a:pt x="2072" y="3118"/>
                  </a:cubicBezTo>
                  <a:cubicBezTo>
                    <a:pt x="2367" y="3118"/>
                    <a:pt x="2536" y="3013"/>
                    <a:pt x="2488" y="2661"/>
                  </a:cubicBezTo>
                  <a:cubicBezTo>
                    <a:pt x="2340" y="1735"/>
                    <a:pt x="1890" y="880"/>
                    <a:pt x="1202" y="238"/>
                  </a:cubicBezTo>
                  <a:cubicBezTo>
                    <a:pt x="1062" y="101"/>
                    <a:pt x="887" y="1"/>
                    <a:pt x="7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15"/>
            <p:cNvSpPr/>
            <p:nvPr/>
          </p:nvSpPr>
          <p:spPr>
            <a:xfrm>
              <a:off x="1846125" y="1296050"/>
              <a:ext cx="71175" cy="75025"/>
            </a:xfrm>
            <a:custGeom>
              <a:avLst/>
              <a:gdLst/>
              <a:ahLst/>
              <a:cxnLst/>
              <a:rect l="l" t="t" r="r" b="b"/>
              <a:pathLst>
                <a:path w="2847" h="3001" extrusionOk="0">
                  <a:moveTo>
                    <a:pt x="627" y="1"/>
                  </a:moveTo>
                  <a:cubicBezTo>
                    <a:pt x="523" y="1"/>
                    <a:pt x="415" y="46"/>
                    <a:pt x="309" y="162"/>
                  </a:cubicBezTo>
                  <a:cubicBezTo>
                    <a:pt x="7" y="489"/>
                    <a:pt x="1" y="779"/>
                    <a:pt x="245" y="1107"/>
                  </a:cubicBezTo>
                  <a:cubicBezTo>
                    <a:pt x="560" y="1537"/>
                    <a:pt x="913" y="1955"/>
                    <a:pt x="1177" y="2398"/>
                  </a:cubicBezTo>
                  <a:cubicBezTo>
                    <a:pt x="1424" y="2820"/>
                    <a:pt x="1755" y="2999"/>
                    <a:pt x="2065" y="2999"/>
                  </a:cubicBezTo>
                  <a:cubicBezTo>
                    <a:pt x="2086" y="2999"/>
                    <a:pt x="2107" y="2998"/>
                    <a:pt x="2128" y="2996"/>
                  </a:cubicBezTo>
                  <a:cubicBezTo>
                    <a:pt x="2168" y="2999"/>
                    <a:pt x="2205" y="3000"/>
                    <a:pt x="2241" y="3000"/>
                  </a:cubicBezTo>
                  <a:cubicBezTo>
                    <a:pt x="2726" y="3000"/>
                    <a:pt x="2847" y="2758"/>
                    <a:pt x="2655" y="2308"/>
                  </a:cubicBezTo>
                  <a:cubicBezTo>
                    <a:pt x="2295" y="1492"/>
                    <a:pt x="1742" y="811"/>
                    <a:pt x="1074" y="226"/>
                  </a:cubicBezTo>
                  <a:cubicBezTo>
                    <a:pt x="945" y="109"/>
                    <a:pt x="790" y="1"/>
                    <a:pt x="6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15"/>
            <p:cNvSpPr/>
            <p:nvPr/>
          </p:nvSpPr>
          <p:spPr>
            <a:xfrm>
              <a:off x="2161250" y="1104325"/>
              <a:ext cx="55925" cy="74700"/>
            </a:xfrm>
            <a:custGeom>
              <a:avLst/>
              <a:gdLst/>
              <a:ahLst/>
              <a:cxnLst/>
              <a:rect l="l" t="t" r="r" b="b"/>
              <a:pathLst>
                <a:path w="2237" h="2988" extrusionOk="0">
                  <a:moveTo>
                    <a:pt x="688" y="0"/>
                  </a:moveTo>
                  <a:cubicBezTo>
                    <a:pt x="570" y="0"/>
                    <a:pt x="460" y="28"/>
                    <a:pt x="373" y="85"/>
                  </a:cubicBezTo>
                  <a:cubicBezTo>
                    <a:pt x="71" y="285"/>
                    <a:pt x="0" y="645"/>
                    <a:pt x="180" y="1069"/>
                  </a:cubicBezTo>
                  <a:cubicBezTo>
                    <a:pt x="341" y="1435"/>
                    <a:pt x="495" y="1802"/>
                    <a:pt x="662" y="2162"/>
                  </a:cubicBezTo>
                  <a:cubicBezTo>
                    <a:pt x="765" y="2406"/>
                    <a:pt x="919" y="2624"/>
                    <a:pt x="1118" y="2804"/>
                  </a:cubicBezTo>
                  <a:cubicBezTo>
                    <a:pt x="1278" y="2938"/>
                    <a:pt x="1450" y="2988"/>
                    <a:pt x="1626" y="2988"/>
                  </a:cubicBezTo>
                  <a:cubicBezTo>
                    <a:pt x="1756" y="2988"/>
                    <a:pt x="1888" y="2961"/>
                    <a:pt x="2018" y="2920"/>
                  </a:cubicBezTo>
                  <a:cubicBezTo>
                    <a:pt x="2237" y="2849"/>
                    <a:pt x="2224" y="2631"/>
                    <a:pt x="2224" y="2374"/>
                  </a:cubicBezTo>
                  <a:cubicBezTo>
                    <a:pt x="2134" y="1660"/>
                    <a:pt x="1813" y="966"/>
                    <a:pt x="1363" y="336"/>
                  </a:cubicBezTo>
                  <a:cubicBezTo>
                    <a:pt x="1199" y="116"/>
                    <a:pt x="928" y="0"/>
                    <a:pt x="6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15"/>
            <p:cNvSpPr/>
            <p:nvPr/>
          </p:nvSpPr>
          <p:spPr>
            <a:xfrm>
              <a:off x="1894025" y="1186525"/>
              <a:ext cx="61000" cy="66800"/>
            </a:xfrm>
            <a:custGeom>
              <a:avLst/>
              <a:gdLst/>
              <a:ahLst/>
              <a:cxnLst/>
              <a:rect l="l" t="t" r="r" b="b"/>
              <a:pathLst>
                <a:path w="2440" h="2672" extrusionOk="0">
                  <a:moveTo>
                    <a:pt x="771" y="0"/>
                  </a:moveTo>
                  <a:cubicBezTo>
                    <a:pt x="582" y="0"/>
                    <a:pt x="408" y="203"/>
                    <a:pt x="231" y="268"/>
                  </a:cubicBezTo>
                  <a:cubicBezTo>
                    <a:pt x="26" y="352"/>
                    <a:pt x="0" y="596"/>
                    <a:pt x="135" y="815"/>
                  </a:cubicBezTo>
                  <a:cubicBezTo>
                    <a:pt x="450" y="1303"/>
                    <a:pt x="758" y="1798"/>
                    <a:pt x="1067" y="2293"/>
                  </a:cubicBezTo>
                  <a:cubicBezTo>
                    <a:pt x="1241" y="2569"/>
                    <a:pt x="1504" y="2659"/>
                    <a:pt x="1813" y="2666"/>
                  </a:cubicBezTo>
                  <a:cubicBezTo>
                    <a:pt x="1853" y="2670"/>
                    <a:pt x="1892" y="2671"/>
                    <a:pt x="1929" y="2671"/>
                  </a:cubicBezTo>
                  <a:cubicBezTo>
                    <a:pt x="2270" y="2671"/>
                    <a:pt x="2439" y="2512"/>
                    <a:pt x="2352" y="2222"/>
                  </a:cubicBezTo>
                  <a:cubicBezTo>
                    <a:pt x="2108" y="1393"/>
                    <a:pt x="1600" y="705"/>
                    <a:pt x="996" y="108"/>
                  </a:cubicBezTo>
                  <a:cubicBezTo>
                    <a:pt x="918" y="30"/>
                    <a:pt x="844" y="0"/>
                    <a:pt x="7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15"/>
            <p:cNvSpPr/>
            <p:nvPr/>
          </p:nvSpPr>
          <p:spPr>
            <a:xfrm>
              <a:off x="1842425" y="1551625"/>
              <a:ext cx="54025" cy="64800"/>
            </a:xfrm>
            <a:custGeom>
              <a:avLst/>
              <a:gdLst/>
              <a:ahLst/>
              <a:cxnLst/>
              <a:rect l="l" t="t" r="r" b="b"/>
              <a:pathLst>
                <a:path w="2161" h="2592" extrusionOk="0">
                  <a:moveTo>
                    <a:pt x="762" y="0"/>
                  </a:moveTo>
                  <a:cubicBezTo>
                    <a:pt x="567" y="0"/>
                    <a:pt x="365" y="131"/>
                    <a:pt x="161" y="377"/>
                  </a:cubicBezTo>
                  <a:cubicBezTo>
                    <a:pt x="1" y="563"/>
                    <a:pt x="39" y="692"/>
                    <a:pt x="136" y="866"/>
                  </a:cubicBezTo>
                  <a:cubicBezTo>
                    <a:pt x="335" y="1206"/>
                    <a:pt x="554" y="1547"/>
                    <a:pt x="701" y="1907"/>
                  </a:cubicBezTo>
                  <a:cubicBezTo>
                    <a:pt x="907" y="2415"/>
                    <a:pt x="1357" y="2472"/>
                    <a:pt x="1781" y="2575"/>
                  </a:cubicBezTo>
                  <a:cubicBezTo>
                    <a:pt x="1822" y="2586"/>
                    <a:pt x="1860" y="2591"/>
                    <a:pt x="1894" y="2591"/>
                  </a:cubicBezTo>
                  <a:cubicBezTo>
                    <a:pt x="2082" y="2591"/>
                    <a:pt x="2160" y="2433"/>
                    <a:pt x="2160" y="2215"/>
                  </a:cubicBezTo>
                  <a:cubicBezTo>
                    <a:pt x="2141" y="1476"/>
                    <a:pt x="1665" y="936"/>
                    <a:pt x="1293" y="371"/>
                  </a:cubicBezTo>
                  <a:cubicBezTo>
                    <a:pt x="1126" y="119"/>
                    <a:pt x="947" y="0"/>
                    <a:pt x="7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15"/>
            <p:cNvSpPr/>
            <p:nvPr/>
          </p:nvSpPr>
          <p:spPr>
            <a:xfrm>
              <a:off x="2001525" y="1390550"/>
              <a:ext cx="2275" cy="1950"/>
            </a:xfrm>
            <a:custGeom>
              <a:avLst/>
              <a:gdLst/>
              <a:ahLst/>
              <a:cxnLst/>
              <a:rect l="l" t="t" r="r" b="b"/>
              <a:pathLst>
                <a:path w="91" h="78" extrusionOk="0">
                  <a:moveTo>
                    <a:pt x="90" y="0"/>
                  </a:moveTo>
                  <a:lnTo>
                    <a:pt x="8" y="71"/>
                  </a:lnTo>
                  <a:lnTo>
                    <a:pt x="8" y="71"/>
                  </a:lnTo>
                  <a:cubicBezTo>
                    <a:pt x="26" y="69"/>
                    <a:pt x="48" y="64"/>
                    <a:pt x="71" y="58"/>
                  </a:cubicBezTo>
                  <a:cubicBezTo>
                    <a:pt x="84" y="45"/>
                    <a:pt x="84" y="20"/>
                    <a:pt x="90" y="0"/>
                  </a:cubicBezTo>
                  <a:close/>
                  <a:moveTo>
                    <a:pt x="8" y="71"/>
                  </a:moveTo>
                  <a:cubicBezTo>
                    <a:pt x="5" y="71"/>
                    <a:pt x="3" y="71"/>
                    <a:pt x="0" y="71"/>
                  </a:cubicBezTo>
                  <a:lnTo>
                    <a:pt x="0" y="78"/>
                  </a:lnTo>
                  <a:lnTo>
                    <a:pt x="8" y="7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1_1"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6"/>
          <p:cNvSpPr txBox="1">
            <a:spLocks noGrp="1"/>
          </p:cNvSpPr>
          <p:nvPr>
            <p:ph type="title"/>
          </p:nvPr>
        </p:nvSpPr>
        <p:spPr>
          <a:xfrm>
            <a:off x="711725" y="535450"/>
            <a:ext cx="7720500" cy="49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22" name="Google Shape;322;p16"/>
          <p:cNvSpPr txBox="1">
            <a:spLocks noGrp="1"/>
          </p:cNvSpPr>
          <p:nvPr>
            <p:ph type="title" idx="2"/>
          </p:nvPr>
        </p:nvSpPr>
        <p:spPr>
          <a:xfrm>
            <a:off x="940325" y="2715925"/>
            <a:ext cx="2171700" cy="4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-1333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323" name="Google Shape;323;p16"/>
          <p:cNvSpPr txBox="1">
            <a:spLocks noGrp="1"/>
          </p:cNvSpPr>
          <p:nvPr>
            <p:ph type="subTitle" idx="1"/>
          </p:nvPr>
        </p:nvSpPr>
        <p:spPr>
          <a:xfrm>
            <a:off x="940325" y="3165833"/>
            <a:ext cx="21717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4" name="Google Shape;324;p16"/>
          <p:cNvSpPr txBox="1">
            <a:spLocks noGrp="1"/>
          </p:cNvSpPr>
          <p:nvPr>
            <p:ph type="title" idx="3"/>
          </p:nvPr>
        </p:nvSpPr>
        <p:spPr>
          <a:xfrm>
            <a:off x="3480068" y="2715925"/>
            <a:ext cx="2171700" cy="4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-1333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325" name="Google Shape;325;p16"/>
          <p:cNvSpPr txBox="1">
            <a:spLocks noGrp="1"/>
          </p:cNvSpPr>
          <p:nvPr>
            <p:ph type="subTitle" idx="4"/>
          </p:nvPr>
        </p:nvSpPr>
        <p:spPr>
          <a:xfrm>
            <a:off x="3480068" y="3165833"/>
            <a:ext cx="21717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6" name="Google Shape;326;p16"/>
          <p:cNvSpPr txBox="1">
            <a:spLocks noGrp="1"/>
          </p:cNvSpPr>
          <p:nvPr>
            <p:ph type="title" idx="5"/>
          </p:nvPr>
        </p:nvSpPr>
        <p:spPr>
          <a:xfrm>
            <a:off x="6019823" y="2715925"/>
            <a:ext cx="2171700" cy="4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-1333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327" name="Google Shape;327;p16"/>
          <p:cNvSpPr txBox="1">
            <a:spLocks noGrp="1"/>
          </p:cNvSpPr>
          <p:nvPr>
            <p:ph type="subTitle" idx="6"/>
          </p:nvPr>
        </p:nvSpPr>
        <p:spPr>
          <a:xfrm>
            <a:off x="6019823" y="3165833"/>
            <a:ext cx="21717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8" name="Google Shape;328;p16"/>
          <p:cNvSpPr/>
          <p:nvPr/>
        </p:nvSpPr>
        <p:spPr>
          <a:xfrm rot="-5400000" flipH="1">
            <a:off x="4674981" y="4287286"/>
            <a:ext cx="471732" cy="1254478"/>
          </a:xfrm>
          <a:custGeom>
            <a:avLst/>
            <a:gdLst/>
            <a:ahLst/>
            <a:cxnLst/>
            <a:rect l="l" t="t" r="r" b="b"/>
            <a:pathLst>
              <a:path w="7875" h="20942" extrusionOk="0">
                <a:moveTo>
                  <a:pt x="7849" y="0"/>
                </a:moveTo>
                <a:cubicBezTo>
                  <a:pt x="6017" y="772"/>
                  <a:pt x="4281" y="1723"/>
                  <a:pt x="2829" y="3098"/>
                </a:cubicBezTo>
                <a:cubicBezTo>
                  <a:pt x="1067" y="4757"/>
                  <a:pt x="7" y="6762"/>
                  <a:pt x="1" y="9243"/>
                </a:cubicBezTo>
                <a:cubicBezTo>
                  <a:pt x="1" y="10901"/>
                  <a:pt x="328" y="12547"/>
                  <a:pt x="965" y="14077"/>
                </a:cubicBezTo>
                <a:cubicBezTo>
                  <a:pt x="2012" y="16667"/>
                  <a:pt x="3606" y="18827"/>
                  <a:pt x="6042" y="20286"/>
                </a:cubicBezTo>
                <a:cubicBezTo>
                  <a:pt x="6595" y="20620"/>
                  <a:pt x="7174" y="20890"/>
                  <a:pt x="7829" y="20941"/>
                </a:cubicBezTo>
                <a:cubicBezTo>
                  <a:pt x="7849" y="20652"/>
                  <a:pt x="7874" y="20356"/>
                  <a:pt x="7874" y="20067"/>
                </a:cubicBezTo>
                <a:lnTo>
                  <a:pt x="7874" y="887"/>
                </a:lnTo>
                <a:cubicBezTo>
                  <a:pt x="7874" y="592"/>
                  <a:pt x="7855" y="296"/>
                  <a:pt x="784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p16"/>
          <p:cNvSpPr/>
          <p:nvPr/>
        </p:nvSpPr>
        <p:spPr>
          <a:xfrm flipH="1">
            <a:off x="8649458" y="3347950"/>
            <a:ext cx="501451" cy="212227"/>
          </a:xfrm>
          <a:custGeom>
            <a:avLst/>
            <a:gdLst/>
            <a:ahLst/>
            <a:cxnLst/>
            <a:rect l="l" t="t" r="r" b="b"/>
            <a:pathLst>
              <a:path w="6467" h="2737" extrusionOk="0">
                <a:moveTo>
                  <a:pt x="2526" y="1"/>
                </a:moveTo>
                <a:cubicBezTo>
                  <a:pt x="2323" y="1"/>
                  <a:pt x="2121" y="108"/>
                  <a:pt x="1890" y="324"/>
                </a:cubicBezTo>
                <a:cubicBezTo>
                  <a:pt x="1568" y="613"/>
                  <a:pt x="1273" y="915"/>
                  <a:pt x="983" y="1236"/>
                </a:cubicBezTo>
                <a:cubicBezTo>
                  <a:pt x="813" y="1431"/>
                  <a:pt x="633" y="1523"/>
                  <a:pt x="433" y="1523"/>
                </a:cubicBezTo>
                <a:cubicBezTo>
                  <a:pt x="316" y="1523"/>
                  <a:pt x="191" y="1491"/>
                  <a:pt x="58" y="1429"/>
                </a:cubicBezTo>
                <a:cubicBezTo>
                  <a:pt x="0" y="1860"/>
                  <a:pt x="0" y="2297"/>
                  <a:pt x="45" y="2734"/>
                </a:cubicBezTo>
                <a:cubicBezTo>
                  <a:pt x="80" y="2736"/>
                  <a:pt x="115" y="2736"/>
                  <a:pt x="150" y="2736"/>
                </a:cubicBezTo>
                <a:cubicBezTo>
                  <a:pt x="815" y="2736"/>
                  <a:pt x="1355" y="2446"/>
                  <a:pt x="1832" y="1976"/>
                </a:cubicBezTo>
                <a:cubicBezTo>
                  <a:pt x="2175" y="1636"/>
                  <a:pt x="2365" y="1470"/>
                  <a:pt x="2566" y="1470"/>
                </a:cubicBezTo>
                <a:cubicBezTo>
                  <a:pt x="2764" y="1470"/>
                  <a:pt x="2972" y="1631"/>
                  <a:pt x="3349" y="1943"/>
                </a:cubicBezTo>
                <a:cubicBezTo>
                  <a:pt x="3452" y="2033"/>
                  <a:pt x="3554" y="2117"/>
                  <a:pt x="3664" y="2188"/>
                </a:cubicBezTo>
                <a:cubicBezTo>
                  <a:pt x="3939" y="2345"/>
                  <a:pt x="4233" y="2439"/>
                  <a:pt x="4522" y="2439"/>
                </a:cubicBezTo>
                <a:cubicBezTo>
                  <a:pt x="4752" y="2439"/>
                  <a:pt x="4980" y="2379"/>
                  <a:pt x="5193" y="2246"/>
                </a:cubicBezTo>
                <a:cubicBezTo>
                  <a:pt x="5740" y="1905"/>
                  <a:pt x="6100" y="1352"/>
                  <a:pt x="6376" y="761"/>
                </a:cubicBezTo>
                <a:cubicBezTo>
                  <a:pt x="6440" y="613"/>
                  <a:pt x="6466" y="439"/>
                  <a:pt x="6350" y="304"/>
                </a:cubicBezTo>
                <a:cubicBezTo>
                  <a:pt x="6266" y="205"/>
                  <a:pt x="6164" y="172"/>
                  <a:pt x="6056" y="172"/>
                </a:cubicBezTo>
                <a:cubicBezTo>
                  <a:pt x="5982" y="172"/>
                  <a:pt x="5905" y="187"/>
                  <a:pt x="5830" y="208"/>
                </a:cubicBezTo>
                <a:cubicBezTo>
                  <a:pt x="5643" y="253"/>
                  <a:pt x="5515" y="394"/>
                  <a:pt x="5399" y="549"/>
                </a:cubicBezTo>
                <a:cubicBezTo>
                  <a:pt x="5277" y="722"/>
                  <a:pt x="5149" y="896"/>
                  <a:pt x="5007" y="1050"/>
                </a:cubicBezTo>
                <a:cubicBezTo>
                  <a:pt x="4776" y="1288"/>
                  <a:pt x="4622" y="1405"/>
                  <a:pt x="4466" y="1405"/>
                </a:cubicBezTo>
                <a:cubicBezTo>
                  <a:pt x="4318" y="1405"/>
                  <a:pt x="4168" y="1301"/>
                  <a:pt x="3947" y="1095"/>
                </a:cubicBezTo>
                <a:cubicBezTo>
                  <a:pt x="3670" y="844"/>
                  <a:pt x="3426" y="555"/>
                  <a:pt x="3150" y="304"/>
                </a:cubicBezTo>
                <a:cubicBezTo>
                  <a:pt x="2922" y="102"/>
                  <a:pt x="2723" y="1"/>
                  <a:pt x="252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0" name="Google Shape;330;p16"/>
          <p:cNvGrpSpPr/>
          <p:nvPr/>
        </p:nvGrpSpPr>
        <p:grpSpPr>
          <a:xfrm flipH="1">
            <a:off x="6520659" y="641588"/>
            <a:ext cx="895225" cy="596225"/>
            <a:chOff x="6168950" y="679775"/>
            <a:chExt cx="895225" cy="596225"/>
          </a:xfrm>
        </p:grpSpPr>
        <p:sp>
          <p:nvSpPr>
            <p:cNvPr id="331" name="Google Shape;331;p16"/>
            <p:cNvSpPr/>
            <p:nvPr/>
          </p:nvSpPr>
          <p:spPr>
            <a:xfrm>
              <a:off x="6536345" y="679775"/>
              <a:ext cx="170516" cy="162064"/>
            </a:xfrm>
            <a:custGeom>
              <a:avLst/>
              <a:gdLst/>
              <a:ahLst/>
              <a:cxnLst/>
              <a:rect l="l" t="t" r="r" b="b"/>
              <a:pathLst>
                <a:path w="2199" h="2090" extrusionOk="0">
                  <a:moveTo>
                    <a:pt x="1205" y="0"/>
                  </a:moveTo>
                  <a:cubicBezTo>
                    <a:pt x="564" y="0"/>
                    <a:pt x="0" y="513"/>
                    <a:pt x="0" y="1093"/>
                  </a:cubicBezTo>
                  <a:cubicBezTo>
                    <a:pt x="13" y="1649"/>
                    <a:pt x="463" y="2090"/>
                    <a:pt x="1016" y="2090"/>
                  </a:cubicBezTo>
                  <a:cubicBezTo>
                    <a:pt x="1020" y="2090"/>
                    <a:pt x="1024" y="2090"/>
                    <a:pt x="1028" y="2090"/>
                  </a:cubicBezTo>
                  <a:cubicBezTo>
                    <a:pt x="1607" y="2070"/>
                    <a:pt x="2198" y="1453"/>
                    <a:pt x="2192" y="875"/>
                  </a:cubicBezTo>
                  <a:cubicBezTo>
                    <a:pt x="2179" y="374"/>
                    <a:pt x="1787" y="14"/>
                    <a:pt x="1241" y="1"/>
                  </a:cubicBezTo>
                  <a:cubicBezTo>
                    <a:pt x="1229" y="0"/>
                    <a:pt x="1217" y="0"/>
                    <a:pt x="12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16"/>
            <p:cNvSpPr/>
            <p:nvPr/>
          </p:nvSpPr>
          <p:spPr>
            <a:xfrm>
              <a:off x="6331944" y="1074157"/>
              <a:ext cx="188971" cy="140972"/>
            </a:xfrm>
            <a:custGeom>
              <a:avLst/>
              <a:gdLst/>
              <a:ahLst/>
              <a:cxnLst/>
              <a:rect l="l" t="t" r="r" b="b"/>
              <a:pathLst>
                <a:path w="2437" h="1818" extrusionOk="0">
                  <a:moveTo>
                    <a:pt x="1615" y="0"/>
                  </a:moveTo>
                  <a:cubicBezTo>
                    <a:pt x="1553" y="0"/>
                    <a:pt x="1486" y="4"/>
                    <a:pt x="1415" y="12"/>
                  </a:cubicBezTo>
                  <a:cubicBezTo>
                    <a:pt x="1261" y="31"/>
                    <a:pt x="939" y="12"/>
                    <a:pt x="643" y="160"/>
                  </a:cubicBezTo>
                  <a:cubicBezTo>
                    <a:pt x="200" y="385"/>
                    <a:pt x="1" y="790"/>
                    <a:pt x="142" y="1201"/>
                  </a:cubicBezTo>
                  <a:cubicBezTo>
                    <a:pt x="271" y="1578"/>
                    <a:pt x="628" y="1818"/>
                    <a:pt x="1010" y="1818"/>
                  </a:cubicBezTo>
                  <a:cubicBezTo>
                    <a:pt x="1104" y="1818"/>
                    <a:pt x="1199" y="1803"/>
                    <a:pt x="1293" y="1773"/>
                  </a:cubicBezTo>
                  <a:cubicBezTo>
                    <a:pt x="1653" y="1664"/>
                    <a:pt x="1961" y="1432"/>
                    <a:pt x="2173" y="1117"/>
                  </a:cubicBezTo>
                  <a:cubicBezTo>
                    <a:pt x="2328" y="892"/>
                    <a:pt x="2437" y="648"/>
                    <a:pt x="2295" y="372"/>
                  </a:cubicBezTo>
                  <a:cubicBezTo>
                    <a:pt x="2169" y="126"/>
                    <a:pt x="1969" y="0"/>
                    <a:pt x="16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16"/>
            <p:cNvSpPr/>
            <p:nvPr/>
          </p:nvSpPr>
          <p:spPr>
            <a:xfrm>
              <a:off x="6749121" y="974359"/>
              <a:ext cx="148571" cy="140662"/>
            </a:xfrm>
            <a:custGeom>
              <a:avLst/>
              <a:gdLst/>
              <a:ahLst/>
              <a:cxnLst/>
              <a:rect l="l" t="t" r="r" b="b"/>
              <a:pathLst>
                <a:path w="1916" h="1814" extrusionOk="0">
                  <a:moveTo>
                    <a:pt x="997" y="0"/>
                  </a:moveTo>
                  <a:cubicBezTo>
                    <a:pt x="451" y="0"/>
                    <a:pt x="1" y="425"/>
                    <a:pt x="7" y="932"/>
                  </a:cubicBezTo>
                  <a:cubicBezTo>
                    <a:pt x="26" y="1402"/>
                    <a:pt x="399" y="1781"/>
                    <a:pt x="868" y="1813"/>
                  </a:cubicBezTo>
                  <a:cubicBezTo>
                    <a:pt x="878" y="1813"/>
                    <a:pt x="888" y="1814"/>
                    <a:pt x="899" y="1814"/>
                  </a:cubicBezTo>
                  <a:cubicBezTo>
                    <a:pt x="1421" y="1814"/>
                    <a:pt x="1916" y="1327"/>
                    <a:pt x="1903" y="810"/>
                  </a:cubicBezTo>
                  <a:cubicBezTo>
                    <a:pt x="1890" y="354"/>
                    <a:pt x="1498" y="0"/>
                    <a:pt x="9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16"/>
            <p:cNvSpPr/>
            <p:nvPr/>
          </p:nvSpPr>
          <p:spPr>
            <a:xfrm>
              <a:off x="6877221" y="721105"/>
              <a:ext cx="167569" cy="136785"/>
            </a:xfrm>
            <a:custGeom>
              <a:avLst/>
              <a:gdLst/>
              <a:ahLst/>
              <a:cxnLst/>
              <a:rect l="l" t="t" r="r" b="b"/>
              <a:pathLst>
                <a:path w="2161" h="1764" extrusionOk="0">
                  <a:moveTo>
                    <a:pt x="1392" y="0"/>
                  </a:moveTo>
                  <a:cubicBezTo>
                    <a:pt x="1295" y="0"/>
                    <a:pt x="1193" y="19"/>
                    <a:pt x="1087" y="53"/>
                  </a:cubicBezTo>
                  <a:cubicBezTo>
                    <a:pt x="836" y="143"/>
                    <a:pt x="605" y="284"/>
                    <a:pt x="412" y="464"/>
                  </a:cubicBezTo>
                  <a:cubicBezTo>
                    <a:pt x="193" y="663"/>
                    <a:pt x="0" y="901"/>
                    <a:pt x="142" y="1235"/>
                  </a:cubicBezTo>
                  <a:cubicBezTo>
                    <a:pt x="291" y="1572"/>
                    <a:pt x="543" y="1763"/>
                    <a:pt x="793" y="1763"/>
                  </a:cubicBezTo>
                  <a:cubicBezTo>
                    <a:pt x="801" y="1763"/>
                    <a:pt x="809" y="1763"/>
                    <a:pt x="817" y="1762"/>
                  </a:cubicBezTo>
                  <a:cubicBezTo>
                    <a:pt x="1389" y="1737"/>
                    <a:pt x="1710" y="1531"/>
                    <a:pt x="1954" y="1184"/>
                  </a:cubicBezTo>
                  <a:cubicBezTo>
                    <a:pt x="2160" y="888"/>
                    <a:pt x="2160" y="599"/>
                    <a:pt x="1942" y="297"/>
                  </a:cubicBezTo>
                  <a:cubicBezTo>
                    <a:pt x="1791" y="89"/>
                    <a:pt x="1605" y="0"/>
                    <a:pt x="13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16"/>
            <p:cNvSpPr/>
            <p:nvPr/>
          </p:nvSpPr>
          <p:spPr>
            <a:xfrm>
              <a:off x="6504940" y="875182"/>
              <a:ext cx="170516" cy="132753"/>
            </a:xfrm>
            <a:custGeom>
              <a:avLst/>
              <a:gdLst/>
              <a:ahLst/>
              <a:cxnLst/>
              <a:rect l="l" t="t" r="r" b="b"/>
              <a:pathLst>
                <a:path w="2199" h="1712" extrusionOk="0">
                  <a:moveTo>
                    <a:pt x="1419" y="0"/>
                  </a:moveTo>
                  <a:cubicBezTo>
                    <a:pt x="1319" y="0"/>
                    <a:pt x="1215" y="13"/>
                    <a:pt x="1112" y="33"/>
                  </a:cubicBezTo>
                  <a:cubicBezTo>
                    <a:pt x="900" y="71"/>
                    <a:pt x="701" y="148"/>
                    <a:pt x="521" y="264"/>
                  </a:cubicBezTo>
                  <a:cubicBezTo>
                    <a:pt x="219" y="457"/>
                    <a:pt x="0" y="720"/>
                    <a:pt x="122" y="1125"/>
                  </a:cubicBezTo>
                  <a:cubicBezTo>
                    <a:pt x="231" y="1485"/>
                    <a:pt x="546" y="1704"/>
                    <a:pt x="971" y="1710"/>
                  </a:cubicBezTo>
                  <a:cubicBezTo>
                    <a:pt x="986" y="1711"/>
                    <a:pt x="1002" y="1711"/>
                    <a:pt x="1018" y="1711"/>
                  </a:cubicBezTo>
                  <a:cubicBezTo>
                    <a:pt x="1297" y="1711"/>
                    <a:pt x="1567" y="1603"/>
                    <a:pt x="1768" y="1408"/>
                  </a:cubicBezTo>
                  <a:cubicBezTo>
                    <a:pt x="2076" y="1138"/>
                    <a:pt x="2198" y="624"/>
                    <a:pt x="2025" y="328"/>
                  </a:cubicBezTo>
                  <a:cubicBezTo>
                    <a:pt x="1876" y="75"/>
                    <a:pt x="1657" y="0"/>
                    <a:pt x="14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16"/>
            <p:cNvSpPr/>
            <p:nvPr/>
          </p:nvSpPr>
          <p:spPr>
            <a:xfrm>
              <a:off x="6168950" y="940473"/>
              <a:ext cx="157101" cy="136785"/>
            </a:xfrm>
            <a:custGeom>
              <a:avLst/>
              <a:gdLst/>
              <a:ahLst/>
              <a:cxnLst/>
              <a:rect l="l" t="t" r="r" b="b"/>
              <a:pathLst>
                <a:path w="2026" h="1764" extrusionOk="0">
                  <a:moveTo>
                    <a:pt x="1171" y="0"/>
                  </a:moveTo>
                  <a:cubicBezTo>
                    <a:pt x="734" y="39"/>
                    <a:pt x="374" y="245"/>
                    <a:pt x="162" y="656"/>
                  </a:cubicBezTo>
                  <a:cubicBezTo>
                    <a:pt x="1" y="971"/>
                    <a:pt x="72" y="1363"/>
                    <a:pt x="342" y="1601"/>
                  </a:cubicBezTo>
                  <a:cubicBezTo>
                    <a:pt x="485" y="1712"/>
                    <a:pt x="635" y="1764"/>
                    <a:pt x="783" y="1764"/>
                  </a:cubicBezTo>
                  <a:cubicBezTo>
                    <a:pt x="934" y="1764"/>
                    <a:pt x="1083" y="1711"/>
                    <a:pt x="1222" y="1614"/>
                  </a:cubicBezTo>
                  <a:cubicBezTo>
                    <a:pt x="1415" y="1479"/>
                    <a:pt x="1556" y="1273"/>
                    <a:pt x="1724" y="1106"/>
                  </a:cubicBezTo>
                  <a:cubicBezTo>
                    <a:pt x="1929" y="900"/>
                    <a:pt x="2026" y="656"/>
                    <a:pt x="1903" y="386"/>
                  </a:cubicBezTo>
                  <a:cubicBezTo>
                    <a:pt x="1768" y="71"/>
                    <a:pt x="1486" y="7"/>
                    <a:pt x="11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16"/>
            <p:cNvSpPr/>
            <p:nvPr/>
          </p:nvSpPr>
          <p:spPr>
            <a:xfrm>
              <a:off x="6624588" y="1152630"/>
              <a:ext cx="116624" cy="123370"/>
            </a:xfrm>
            <a:custGeom>
              <a:avLst/>
              <a:gdLst/>
              <a:ahLst/>
              <a:cxnLst/>
              <a:rect l="l" t="t" r="r" b="b"/>
              <a:pathLst>
                <a:path w="1504" h="1591" extrusionOk="0">
                  <a:moveTo>
                    <a:pt x="891" y="0"/>
                  </a:moveTo>
                  <a:cubicBezTo>
                    <a:pt x="445" y="0"/>
                    <a:pt x="0" y="452"/>
                    <a:pt x="13" y="909"/>
                  </a:cubicBezTo>
                  <a:cubicBezTo>
                    <a:pt x="19" y="1269"/>
                    <a:pt x="295" y="1564"/>
                    <a:pt x="655" y="1590"/>
                  </a:cubicBezTo>
                  <a:cubicBezTo>
                    <a:pt x="663" y="1591"/>
                    <a:pt x="671" y="1591"/>
                    <a:pt x="678" y="1591"/>
                  </a:cubicBezTo>
                  <a:cubicBezTo>
                    <a:pt x="1064" y="1591"/>
                    <a:pt x="1491" y="1119"/>
                    <a:pt x="1497" y="677"/>
                  </a:cubicBezTo>
                  <a:cubicBezTo>
                    <a:pt x="1504" y="330"/>
                    <a:pt x="1253" y="28"/>
                    <a:pt x="945" y="3"/>
                  </a:cubicBezTo>
                  <a:cubicBezTo>
                    <a:pt x="927" y="1"/>
                    <a:pt x="909" y="0"/>
                    <a:pt x="8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16"/>
            <p:cNvSpPr/>
            <p:nvPr/>
          </p:nvSpPr>
          <p:spPr>
            <a:xfrm>
              <a:off x="6949955" y="1154801"/>
              <a:ext cx="114220" cy="103209"/>
            </a:xfrm>
            <a:custGeom>
              <a:avLst/>
              <a:gdLst/>
              <a:ahLst/>
              <a:cxnLst/>
              <a:rect l="l" t="t" r="r" b="b"/>
              <a:pathLst>
                <a:path w="1473" h="1331" extrusionOk="0">
                  <a:moveTo>
                    <a:pt x="894" y="0"/>
                  </a:moveTo>
                  <a:cubicBezTo>
                    <a:pt x="534" y="7"/>
                    <a:pt x="1" y="502"/>
                    <a:pt x="20" y="810"/>
                  </a:cubicBezTo>
                  <a:cubicBezTo>
                    <a:pt x="39" y="1096"/>
                    <a:pt x="346" y="1331"/>
                    <a:pt x="700" y="1331"/>
                  </a:cubicBezTo>
                  <a:cubicBezTo>
                    <a:pt x="705" y="1331"/>
                    <a:pt x="710" y="1331"/>
                    <a:pt x="714" y="1331"/>
                  </a:cubicBezTo>
                  <a:cubicBezTo>
                    <a:pt x="1132" y="1324"/>
                    <a:pt x="1473" y="977"/>
                    <a:pt x="1460" y="559"/>
                  </a:cubicBezTo>
                  <a:cubicBezTo>
                    <a:pt x="1447" y="251"/>
                    <a:pt x="1203" y="7"/>
                    <a:pt x="8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9" name="Google Shape;339;p16"/>
          <p:cNvSpPr/>
          <p:nvPr/>
        </p:nvSpPr>
        <p:spPr>
          <a:xfrm rot="10800000">
            <a:off x="8755498" y="-3"/>
            <a:ext cx="395405" cy="768782"/>
          </a:xfrm>
          <a:custGeom>
            <a:avLst/>
            <a:gdLst/>
            <a:ahLst/>
            <a:cxnLst/>
            <a:rect l="l" t="t" r="r" b="b"/>
            <a:pathLst>
              <a:path w="11075" h="21533" extrusionOk="0">
                <a:moveTo>
                  <a:pt x="0" y="0"/>
                </a:moveTo>
                <a:lnTo>
                  <a:pt x="0" y="21533"/>
                </a:lnTo>
                <a:lnTo>
                  <a:pt x="8356" y="21533"/>
                </a:lnTo>
                <a:cubicBezTo>
                  <a:pt x="9127" y="20035"/>
                  <a:pt x="9873" y="18531"/>
                  <a:pt x="10310" y="16886"/>
                </a:cubicBezTo>
                <a:cubicBezTo>
                  <a:pt x="10554" y="15954"/>
                  <a:pt x="10689" y="15009"/>
                  <a:pt x="10824" y="14058"/>
                </a:cubicBezTo>
                <a:cubicBezTo>
                  <a:pt x="11075" y="12335"/>
                  <a:pt x="10901" y="10580"/>
                  <a:pt x="10316" y="8935"/>
                </a:cubicBezTo>
                <a:cubicBezTo>
                  <a:pt x="9558" y="6788"/>
                  <a:pt x="8189" y="5085"/>
                  <a:pt x="6460" y="3619"/>
                </a:cubicBezTo>
                <a:cubicBezTo>
                  <a:pt x="4634" y="2083"/>
                  <a:pt x="2513" y="1074"/>
                  <a:pt x="392" y="58"/>
                </a:cubicBezTo>
                <a:cubicBezTo>
                  <a:pt x="276" y="0"/>
                  <a:pt x="135" y="20"/>
                  <a:pt x="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" name="Google Shape;340;p16"/>
          <p:cNvSpPr/>
          <p:nvPr/>
        </p:nvSpPr>
        <p:spPr>
          <a:xfrm rot="10800000">
            <a:off x="0" y="4339169"/>
            <a:ext cx="609784" cy="811228"/>
          </a:xfrm>
          <a:custGeom>
            <a:avLst/>
            <a:gdLst/>
            <a:ahLst/>
            <a:cxnLst/>
            <a:rect l="l" t="t" r="r" b="b"/>
            <a:pathLst>
              <a:path w="8948" h="11904" extrusionOk="0">
                <a:moveTo>
                  <a:pt x="3806" y="0"/>
                </a:moveTo>
                <a:cubicBezTo>
                  <a:pt x="3240" y="771"/>
                  <a:pt x="2578" y="1465"/>
                  <a:pt x="2071" y="2282"/>
                </a:cubicBezTo>
                <a:cubicBezTo>
                  <a:pt x="631" y="4602"/>
                  <a:pt x="1" y="7051"/>
                  <a:pt x="740" y="9757"/>
                </a:cubicBezTo>
                <a:cubicBezTo>
                  <a:pt x="1061" y="10920"/>
                  <a:pt x="2064" y="11762"/>
                  <a:pt x="3266" y="11878"/>
                </a:cubicBezTo>
                <a:cubicBezTo>
                  <a:pt x="3467" y="11895"/>
                  <a:pt x="3669" y="11904"/>
                  <a:pt x="3871" y="11904"/>
                </a:cubicBezTo>
                <a:cubicBezTo>
                  <a:pt x="4576" y="11904"/>
                  <a:pt x="5278" y="11799"/>
                  <a:pt x="5953" y="11589"/>
                </a:cubicBezTo>
                <a:cubicBezTo>
                  <a:pt x="7110" y="11235"/>
                  <a:pt x="8035" y="10535"/>
                  <a:pt x="8948" y="9802"/>
                </a:cubicBezTo>
                <a:lnTo>
                  <a:pt x="894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1" name="Google Shape;341;p16"/>
          <p:cNvGrpSpPr/>
          <p:nvPr/>
        </p:nvGrpSpPr>
        <p:grpSpPr>
          <a:xfrm rot="10800000">
            <a:off x="6287905" y="4039655"/>
            <a:ext cx="811083" cy="471748"/>
            <a:chOff x="7336943" y="4410641"/>
            <a:chExt cx="671927" cy="390811"/>
          </a:xfrm>
        </p:grpSpPr>
        <p:sp>
          <p:nvSpPr>
            <p:cNvPr id="342" name="Google Shape;342;p16"/>
            <p:cNvSpPr/>
            <p:nvPr/>
          </p:nvSpPr>
          <p:spPr>
            <a:xfrm>
              <a:off x="7353536" y="4410641"/>
              <a:ext cx="655333" cy="178030"/>
            </a:xfrm>
            <a:custGeom>
              <a:avLst/>
              <a:gdLst/>
              <a:ahLst/>
              <a:cxnLst/>
              <a:rect l="l" t="t" r="r" b="b"/>
              <a:pathLst>
                <a:path w="10940" h="2972" extrusionOk="0">
                  <a:moveTo>
                    <a:pt x="543" y="0"/>
                  </a:moveTo>
                  <a:cubicBezTo>
                    <a:pt x="517" y="0"/>
                    <a:pt x="490" y="3"/>
                    <a:pt x="463" y="8"/>
                  </a:cubicBezTo>
                  <a:cubicBezTo>
                    <a:pt x="109" y="79"/>
                    <a:pt x="19" y="355"/>
                    <a:pt x="0" y="670"/>
                  </a:cubicBezTo>
                  <a:lnTo>
                    <a:pt x="0" y="985"/>
                  </a:lnTo>
                  <a:cubicBezTo>
                    <a:pt x="7" y="1551"/>
                    <a:pt x="424" y="2444"/>
                    <a:pt x="964" y="2669"/>
                  </a:cubicBezTo>
                  <a:cubicBezTo>
                    <a:pt x="1217" y="2774"/>
                    <a:pt x="1468" y="2825"/>
                    <a:pt x="1716" y="2825"/>
                  </a:cubicBezTo>
                  <a:cubicBezTo>
                    <a:pt x="2110" y="2825"/>
                    <a:pt x="2496" y="2695"/>
                    <a:pt x="2867" y="2438"/>
                  </a:cubicBezTo>
                  <a:cubicBezTo>
                    <a:pt x="3135" y="2250"/>
                    <a:pt x="3282" y="2155"/>
                    <a:pt x="3414" y="2155"/>
                  </a:cubicBezTo>
                  <a:cubicBezTo>
                    <a:pt x="3568" y="2155"/>
                    <a:pt x="3703" y="2282"/>
                    <a:pt x="3985" y="2541"/>
                  </a:cubicBezTo>
                  <a:cubicBezTo>
                    <a:pt x="4296" y="2830"/>
                    <a:pt x="4579" y="2971"/>
                    <a:pt x="4882" y="2971"/>
                  </a:cubicBezTo>
                  <a:cubicBezTo>
                    <a:pt x="5116" y="2971"/>
                    <a:pt x="5363" y="2886"/>
                    <a:pt x="5644" y="2721"/>
                  </a:cubicBezTo>
                  <a:cubicBezTo>
                    <a:pt x="5946" y="2541"/>
                    <a:pt x="6183" y="2297"/>
                    <a:pt x="6441" y="2052"/>
                  </a:cubicBezTo>
                  <a:cubicBezTo>
                    <a:pt x="6682" y="1824"/>
                    <a:pt x="6808" y="1717"/>
                    <a:pt x="6946" y="1717"/>
                  </a:cubicBezTo>
                  <a:cubicBezTo>
                    <a:pt x="7072" y="1717"/>
                    <a:pt x="7207" y="1806"/>
                    <a:pt x="7450" y="1975"/>
                  </a:cubicBezTo>
                  <a:cubicBezTo>
                    <a:pt x="7758" y="2181"/>
                    <a:pt x="8073" y="2380"/>
                    <a:pt x="8395" y="2586"/>
                  </a:cubicBezTo>
                  <a:cubicBezTo>
                    <a:pt x="8577" y="2702"/>
                    <a:pt x="8760" y="2753"/>
                    <a:pt x="8939" y="2753"/>
                  </a:cubicBezTo>
                  <a:cubicBezTo>
                    <a:pt x="9194" y="2753"/>
                    <a:pt x="9440" y="2649"/>
                    <a:pt x="9667" y="2483"/>
                  </a:cubicBezTo>
                  <a:cubicBezTo>
                    <a:pt x="10169" y="2117"/>
                    <a:pt x="10490" y="1577"/>
                    <a:pt x="10798" y="1050"/>
                  </a:cubicBezTo>
                  <a:cubicBezTo>
                    <a:pt x="10895" y="889"/>
                    <a:pt x="10940" y="683"/>
                    <a:pt x="10779" y="529"/>
                  </a:cubicBezTo>
                  <a:cubicBezTo>
                    <a:pt x="10692" y="439"/>
                    <a:pt x="10594" y="405"/>
                    <a:pt x="10492" y="405"/>
                  </a:cubicBezTo>
                  <a:cubicBezTo>
                    <a:pt x="10390" y="405"/>
                    <a:pt x="10284" y="439"/>
                    <a:pt x="10181" y="484"/>
                  </a:cubicBezTo>
                  <a:cubicBezTo>
                    <a:pt x="10008" y="561"/>
                    <a:pt x="9905" y="728"/>
                    <a:pt x="9789" y="876"/>
                  </a:cubicBezTo>
                  <a:cubicBezTo>
                    <a:pt x="9641" y="1063"/>
                    <a:pt x="9487" y="1249"/>
                    <a:pt x="9320" y="1422"/>
                  </a:cubicBezTo>
                  <a:cubicBezTo>
                    <a:pt x="9184" y="1568"/>
                    <a:pt x="9045" y="1640"/>
                    <a:pt x="8906" y="1640"/>
                  </a:cubicBezTo>
                  <a:cubicBezTo>
                    <a:pt x="8767" y="1640"/>
                    <a:pt x="8628" y="1569"/>
                    <a:pt x="8491" y="1429"/>
                  </a:cubicBezTo>
                  <a:cubicBezTo>
                    <a:pt x="8227" y="1165"/>
                    <a:pt x="7964" y="895"/>
                    <a:pt x="7694" y="638"/>
                  </a:cubicBezTo>
                  <a:cubicBezTo>
                    <a:pt x="7414" y="374"/>
                    <a:pt x="7182" y="240"/>
                    <a:pt x="6956" y="240"/>
                  </a:cubicBezTo>
                  <a:cubicBezTo>
                    <a:pt x="6715" y="240"/>
                    <a:pt x="6481" y="391"/>
                    <a:pt x="6203" y="696"/>
                  </a:cubicBezTo>
                  <a:cubicBezTo>
                    <a:pt x="6061" y="850"/>
                    <a:pt x="5952" y="1043"/>
                    <a:pt x="5817" y="1204"/>
                  </a:cubicBezTo>
                  <a:cubicBezTo>
                    <a:pt x="5502" y="1570"/>
                    <a:pt x="5258" y="1755"/>
                    <a:pt x="5047" y="1755"/>
                  </a:cubicBezTo>
                  <a:cubicBezTo>
                    <a:pt x="4805" y="1755"/>
                    <a:pt x="4606" y="1514"/>
                    <a:pt x="4390" y="1024"/>
                  </a:cubicBezTo>
                  <a:cubicBezTo>
                    <a:pt x="4222" y="637"/>
                    <a:pt x="3969" y="439"/>
                    <a:pt x="3686" y="439"/>
                  </a:cubicBezTo>
                  <a:cubicBezTo>
                    <a:pt x="3471" y="439"/>
                    <a:pt x="3239" y="553"/>
                    <a:pt x="3015" y="786"/>
                  </a:cubicBezTo>
                  <a:cubicBezTo>
                    <a:pt x="2700" y="1114"/>
                    <a:pt x="2385" y="1442"/>
                    <a:pt x="2063" y="1763"/>
                  </a:cubicBezTo>
                  <a:cubicBezTo>
                    <a:pt x="1958" y="1869"/>
                    <a:pt x="1858" y="1918"/>
                    <a:pt x="1764" y="1918"/>
                  </a:cubicBezTo>
                  <a:cubicBezTo>
                    <a:pt x="1636" y="1918"/>
                    <a:pt x="1521" y="1825"/>
                    <a:pt x="1421" y="1654"/>
                  </a:cubicBezTo>
                  <a:cubicBezTo>
                    <a:pt x="1234" y="1326"/>
                    <a:pt x="1125" y="966"/>
                    <a:pt x="1093" y="593"/>
                  </a:cubicBezTo>
                  <a:cubicBezTo>
                    <a:pt x="1052" y="244"/>
                    <a:pt x="800" y="0"/>
                    <a:pt x="5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16"/>
            <p:cNvSpPr/>
            <p:nvPr/>
          </p:nvSpPr>
          <p:spPr>
            <a:xfrm>
              <a:off x="7336943" y="4628034"/>
              <a:ext cx="651140" cy="173418"/>
            </a:xfrm>
            <a:custGeom>
              <a:avLst/>
              <a:gdLst/>
              <a:ahLst/>
              <a:cxnLst/>
              <a:rect l="l" t="t" r="r" b="b"/>
              <a:pathLst>
                <a:path w="10870" h="2895" extrusionOk="0">
                  <a:moveTo>
                    <a:pt x="555" y="0"/>
                  </a:moveTo>
                  <a:cubicBezTo>
                    <a:pt x="516" y="0"/>
                    <a:pt x="475" y="4"/>
                    <a:pt x="431" y="11"/>
                  </a:cubicBezTo>
                  <a:cubicBezTo>
                    <a:pt x="52" y="75"/>
                    <a:pt x="1" y="358"/>
                    <a:pt x="59" y="679"/>
                  </a:cubicBezTo>
                  <a:cubicBezTo>
                    <a:pt x="78" y="834"/>
                    <a:pt x="91" y="994"/>
                    <a:pt x="110" y="1155"/>
                  </a:cubicBezTo>
                  <a:cubicBezTo>
                    <a:pt x="224" y="2033"/>
                    <a:pt x="826" y="2833"/>
                    <a:pt x="1685" y="2833"/>
                  </a:cubicBezTo>
                  <a:cubicBezTo>
                    <a:pt x="2033" y="2833"/>
                    <a:pt x="2424" y="2701"/>
                    <a:pt x="2842" y="2389"/>
                  </a:cubicBezTo>
                  <a:cubicBezTo>
                    <a:pt x="2906" y="2344"/>
                    <a:pt x="2977" y="2299"/>
                    <a:pt x="3035" y="2248"/>
                  </a:cubicBezTo>
                  <a:cubicBezTo>
                    <a:pt x="3170" y="2109"/>
                    <a:pt x="3288" y="2036"/>
                    <a:pt x="3408" y="2036"/>
                  </a:cubicBezTo>
                  <a:cubicBezTo>
                    <a:pt x="3534" y="2036"/>
                    <a:pt x="3661" y="2116"/>
                    <a:pt x="3812" y="2286"/>
                  </a:cubicBezTo>
                  <a:cubicBezTo>
                    <a:pt x="4181" y="2701"/>
                    <a:pt x="4506" y="2895"/>
                    <a:pt x="4865" y="2895"/>
                  </a:cubicBezTo>
                  <a:cubicBezTo>
                    <a:pt x="5158" y="2895"/>
                    <a:pt x="5472" y="2766"/>
                    <a:pt x="5850" y="2524"/>
                  </a:cubicBezTo>
                  <a:cubicBezTo>
                    <a:pt x="6120" y="2344"/>
                    <a:pt x="6377" y="2158"/>
                    <a:pt x="6557" y="1881"/>
                  </a:cubicBezTo>
                  <a:cubicBezTo>
                    <a:pt x="6666" y="1708"/>
                    <a:pt x="6794" y="1626"/>
                    <a:pt x="6933" y="1626"/>
                  </a:cubicBezTo>
                  <a:cubicBezTo>
                    <a:pt x="7047" y="1626"/>
                    <a:pt x="7169" y="1681"/>
                    <a:pt x="7296" y="1785"/>
                  </a:cubicBezTo>
                  <a:cubicBezTo>
                    <a:pt x="7650" y="2081"/>
                    <a:pt x="8029" y="2331"/>
                    <a:pt x="8434" y="2537"/>
                  </a:cubicBezTo>
                  <a:cubicBezTo>
                    <a:pt x="8631" y="2629"/>
                    <a:pt x="8829" y="2691"/>
                    <a:pt x="9035" y="2691"/>
                  </a:cubicBezTo>
                  <a:cubicBezTo>
                    <a:pt x="9118" y="2691"/>
                    <a:pt x="9202" y="2681"/>
                    <a:pt x="9289" y="2659"/>
                  </a:cubicBezTo>
                  <a:cubicBezTo>
                    <a:pt x="9828" y="2518"/>
                    <a:pt x="10793" y="1386"/>
                    <a:pt x="10844" y="827"/>
                  </a:cubicBezTo>
                  <a:cubicBezTo>
                    <a:pt x="10870" y="513"/>
                    <a:pt x="10697" y="314"/>
                    <a:pt x="10439" y="314"/>
                  </a:cubicBezTo>
                  <a:cubicBezTo>
                    <a:pt x="10375" y="314"/>
                    <a:pt x="10306" y="326"/>
                    <a:pt x="10233" y="352"/>
                  </a:cubicBezTo>
                  <a:cubicBezTo>
                    <a:pt x="10047" y="422"/>
                    <a:pt x="9951" y="583"/>
                    <a:pt x="9841" y="737"/>
                  </a:cubicBezTo>
                  <a:cubicBezTo>
                    <a:pt x="9668" y="975"/>
                    <a:pt x="9501" y="1219"/>
                    <a:pt x="9314" y="1444"/>
                  </a:cubicBezTo>
                  <a:cubicBezTo>
                    <a:pt x="9196" y="1589"/>
                    <a:pt x="9072" y="1661"/>
                    <a:pt x="8946" y="1661"/>
                  </a:cubicBezTo>
                  <a:cubicBezTo>
                    <a:pt x="8825" y="1661"/>
                    <a:pt x="8701" y="1595"/>
                    <a:pt x="8575" y="1464"/>
                  </a:cubicBezTo>
                  <a:cubicBezTo>
                    <a:pt x="8273" y="1155"/>
                    <a:pt x="7977" y="847"/>
                    <a:pt x="7662" y="557"/>
                  </a:cubicBezTo>
                  <a:cubicBezTo>
                    <a:pt x="7385" y="309"/>
                    <a:pt x="7144" y="185"/>
                    <a:pt x="6914" y="185"/>
                  </a:cubicBezTo>
                  <a:cubicBezTo>
                    <a:pt x="6644" y="185"/>
                    <a:pt x="6388" y="358"/>
                    <a:pt x="6107" y="705"/>
                  </a:cubicBezTo>
                  <a:cubicBezTo>
                    <a:pt x="5959" y="892"/>
                    <a:pt x="5818" y="1084"/>
                    <a:pt x="5657" y="1258"/>
                  </a:cubicBezTo>
                  <a:cubicBezTo>
                    <a:pt x="5301" y="1632"/>
                    <a:pt x="5095" y="1828"/>
                    <a:pt x="4933" y="1828"/>
                  </a:cubicBezTo>
                  <a:cubicBezTo>
                    <a:pt x="4750" y="1828"/>
                    <a:pt x="4622" y="1577"/>
                    <a:pt x="4397" y="1052"/>
                  </a:cubicBezTo>
                  <a:cubicBezTo>
                    <a:pt x="4378" y="1007"/>
                    <a:pt x="4359" y="956"/>
                    <a:pt x="4333" y="904"/>
                  </a:cubicBezTo>
                  <a:cubicBezTo>
                    <a:pt x="4145" y="525"/>
                    <a:pt x="3920" y="333"/>
                    <a:pt x="3678" y="333"/>
                  </a:cubicBezTo>
                  <a:cubicBezTo>
                    <a:pt x="3465" y="333"/>
                    <a:pt x="3237" y="481"/>
                    <a:pt x="3009" y="782"/>
                  </a:cubicBezTo>
                  <a:cubicBezTo>
                    <a:pt x="2745" y="1123"/>
                    <a:pt x="2462" y="1438"/>
                    <a:pt x="2090" y="1656"/>
                  </a:cubicBezTo>
                  <a:cubicBezTo>
                    <a:pt x="1926" y="1753"/>
                    <a:pt x="1798" y="1804"/>
                    <a:pt x="1692" y="1804"/>
                  </a:cubicBezTo>
                  <a:cubicBezTo>
                    <a:pt x="1522" y="1804"/>
                    <a:pt x="1411" y="1674"/>
                    <a:pt x="1312" y="1393"/>
                  </a:cubicBezTo>
                  <a:cubicBezTo>
                    <a:pt x="1209" y="1091"/>
                    <a:pt x="1164" y="769"/>
                    <a:pt x="1081" y="461"/>
                  </a:cubicBezTo>
                  <a:cubicBezTo>
                    <a:pt x="1007" y="174"/>
                    <a:pt x="831" y="0"/>
                    <a:pt x="5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4" name="Google Shape;344;p16"/>
          <p:cNvSpPr/>
          <p:nvPr/>
        </p:nvSpPr>
        <p:spPr>
          <a:xfrm rot="10800000" flipH="1">
            <a:off x="22" y="2233449"/>
            <a:ext cx="597793" cy="253001"/>
          </a:xfrm>
          <a:custGeom>
            <a:avLst/>
            <a:gdLst/>
            <a:ahLst/>
            <a:cxnLst/>
            <a:rect l="l" t="t" r="r" b="b"/>
            <a:pathLst>
              <a:path w="6467" h="2737" extrusionOk="0">
                <a:moveTo>
                  <a:pt x="2526" y="1"/>
                </a:moveTo>
                <a:cubicBezTo>
                  <a:pt x="2323" y="1"/>
                  <a:pt x="2121" y="108"/>
                  <a:pt x="1890" y="324"/>
                </a:cubicBezTo>
                <a:cubicBezTo>
                  <a:pt x="1568" y="613"/>
                  <a:pt x="1273" y="915"/>
                  <a:pt x="983" y="1236"/>
                </a:cubicBezTo>
                <a:cubicBezTo>
                  <a:pt x="813" y="1431"/>
                  <a:pt x="633" y="1523"/>
                  <a:pt x="433" y="1523"/>
                </a:cubicBezTo>
                <a:cubicBezTo>
                  <a:pt x="316" y="1523"/>
                  <a:pt x="191" y="1491"/>
                  <a:pt x="58" y="1429"/>
                </a:cubicBezTo>
                <a:cubicBezTo>
                  <a:pt x="0" y="1860"/>
                  <a:pt x="0" y="2297"/>
                  <a:pt x="45" y="2734"/>
                </a:cubicBezTo>
                <a:cubicBezTo>
                  <a:pt x="80" y="2736"/>
                  <a:pt x="115" y="2736"/>
                  <a:pt x="150" y="2736"/>
                </a:cubicBezTo>
                <a:cubicBezTo>
                  <a:pt x="815" y="2736"/>
                  <a:pt x="1355" y="2446"/>
                  <a:pt x="1832" y="1976"/>
                </a:cubicBezTo>
                <a:cubicBezTo>
                  <a:pt x="2175" y="1636"/>
                  <a:pt x="2365" y="1470"/>
                  <a:pt x="2566" y="1470"/>
                </a:cubicBezTo>
                <a:cubicBezTo>
                  <a:pt x="2764" y="1470"/>
                  <a:pt x="2972" y="1631"/>
                  <a:pt x="3349" y="1943"/>
                </a:cubicBezTo>
                <a:cubicBezTo>
                  <a:pt x="3452" y="2033"/>
                  <a:pt x="3554" y="2117"/>
                  <a:pt x="3664" y="2188"/>
                </a:cubicBezTo>
                <a:cubicBezTo>
                  <a:pt x="3939" y="2345"/>
                  <a:pt x="4233" y="2439"/>
                  <a:pt x="4522" y="2439"/>
                </a:cubicBezTo>
                <a:cubicBezTo>
                  <a:pt x="4752" y="2439"/>
                  <a:pt x="4980" y="2379"/>
                  <a:pt x="5193" y="2246"/>
                </a:cubicBezTo>
                <a:cubicBezTo>
                  <a:pt x="5740" y="1905"/>
                  <a:pt x="6100" y="1352"/>
                  <a:pt x="6376" y="761"/>
                </a:cubicBezTo>
                <a:cubicBezTo>
                  <a:pt x="6440" y="613"/>
                  <a:pt x="6466" y="439"/>
                  <a:pt x="6350" y="304"/>
                </a:cubicBezTo>
                <a:cubicBezTo>
                  <a:pt x="6266" y="205"/>
                  <a:pt x="6164" y="172"/>
                  <a:pt x="6056" y="172"/>
                </a:cubicBezTo>
                <a:cubicBezTo>
                  <a:pt x="5982" y="172"/>
                  <a:pt x="5905" y="187"/>
                  <a:pt x="5830" y="208"/>
                </a:cubicBezTo>
                <a:cubicBezTo>
                  <a:pt x="5643" y="253"/>
                  <a:pt x="5515" y="394"/>
                  <a:pt x="5399" y="549"/>
                </a:cubicBezTo>
                <a:cubicBezTo>
                  <a:pt x="5277" y="722"/>
                  <a:pt x="5149" y="896"/>
                  <a:pt x="5007" y="1050"/>
                </a:cubicBezTo>
                <a:cubicBezTo>
                  <a:pt x="4776" y="1288"/>
                  <a:pt x="4622" y="1405"/>
                  <a:pt x="4466" y="1405"/>
                </a:cubicBezTo>
                <a:cubicBezTo>
                  <a:pt x="4318" y="1405"/>
                  <a:pt x="4168" y="1301"/>
                  <a:pt x="3947" y="1095"/>
                </a:cubicBezTo>
                <a:cubicBezTo>
                  <a:pt x="3670" y="844"/>
                  <a:pt x="3426" y="555"/>
                  <a:pt x="3150" y="304"/>
                </a:cubicBezTo>
                <a:cubicBezTo>
                  <a:pt x="2922" y="102"/>
                  <a:pt x="2723" y="1"/>
                  <a:pt x="252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CUSTOM_1_1_1"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7"/>
          <p:cNvSpPr txBox="1">
            <a:spLocks noGrp="1"/>
          </p:cNvSpPr>
          <p:nvPr>
            <p:ph type="title"/>
          </p:nvPr>
        </p:nvSpPr>
        <p:spPr>
          <a:xfrm>
            <a:off x="711725" y="541473"/>
            <a:ext cx="7720500" cy="48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47" name="Google Shape;347;p17"/>
          <p:cNvSpPr txBox="1">
            <a:spLocks noGrp="1"/>
          </p:cNvSpPr>
          <p:nvPr>
            <p:ph type="title" idx="2"/>
          </p:nvPr>
        </p:nvSpPr>
        <p:spPr>
          <a:xfrm>
            <a:off x="2388125" y="1492250"/>
            <a:ext cx="2171700" cy="4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-133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348" name="Google Shape;348;p17"/>
          <p:cNvSpPr txBox="1">
            <a:spLocks noGrp="1"/>
          </p:cNvSpPr>
          <p:nvPr>
            <p:ph type="subTitle" idx="1"/>
          </p:nvPr>
        </p:nvSpPr>
        <p:spPr>
          <a:xfrm>
            <a:off x="2388125" y="1942150"/>
            <a:ext cx="3860400" cy="32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9" name="Google Shape;349;p17"/>
          <p:cNvSpPr txBox="1">
            <a:spLocks noGrp="1"/>
          </p:cNvSpPr>
          <p:nvPr>
            <p:ph type="title" idx="3"/>
          </p:nvPr>
        </p:nvSpPr>
        <p:spPr>
          <a:xfrm>
            <a:off x="3479121" y="2647950"/>
            <a:ext cx="2171700" cy="4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-133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350" name="Google Shape;350;p17"/>
          <p:cNvSpPr txBox="1">
            <a:spLocks noGrp="1"/>
          </p:cNvSpPr>
          <p:nvPr>
            <p:ph type="subTitle" idx="4"/>
          </p:nvPr>
        </p:nvSpPr>
        <p:spPr>
          <a:xfrm>
            <a:off x="3479122" y="3097850"/>
            <a:ext cx="3860400" cy="32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1" name="Google Shape;351;p17"/>
          <p:cNvSpPr txBox="1">
            <a:spLocks noGrp="1"/>
          </p:cNvSpPr>
          <p:nvPr>
            <p:ph type="title" idx="5"/>
          </p:nvPr>
        </p:nvSpPr>
        <p:spPr>
          <a:xfrm>
            <a:off x="4570118" y="3803650"/>
            <a:ext cx="2171700" cy="4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-133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352" name="Google Shape;352;p17"/>
          <p:cNvSpPr txBox="1">
            <a:spLocks noGrp="1"/>
          </p:cNvSpPr>
          <p:nvPr>
            <p:ph type="subTitle" idx="6"/>
          </p:nvPr>
        </p:nvSpPr>
        <p:spPr>
          <a:xfrm>
            <a:off x="4570118" y="4253550"/>
            <a:ext cx="3860400" cy="32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353" name="Google Shape;353;p17"/>
          <p:cNvGrpSpPr/>
          <p:nvPr/>
        </p:nvGrpSpPr>
        <p:grpSpPr>
          <a:xfrm flipH="1">
            <a:off x="6851750" y="3137678"/>
            <a:ext cx="736297" cy="428212"/>
            <a:chOff x="7336943" y="4410641"/>
            <a:chExt cx="671927" cy="390811"/>
          </a:xfrm>
        </p:grpSpPr>
        <p:sp>
          <p:nvSpPr>
            <p:cNvPr id="354" name="Google Shape;354;p17"/>
            <p:cNvSpPr/>
            <p:nvPr/>
          </p:nvSpPr>
          <p:spPr>
            <a:xfrm>
              <a:off x="7353536" y="4410641"/>
              <a:ext cx="655333" cy="178030"/>
            </a:xfrm>
            <a:custGeom>
              <a:avLst/>
              <a:gdLst/>
              <a:ahLst/>
              <a:cxnLst/>
              <a:rect l="l" t="t" r="r" b="b"/>
              <a:pathLst>
                <a:path w="10940" h="2972" extrusionOk="0">
                  <a:moveTo>
                    <a:pt x="543" y="0"/>
                  </a:moveTo>
                  <a:cubicBezTo>
                    <a:pt x="517" y="0"/>
                    <a:pt x="490" y="3"/>
                    <a:pt x="463" y="8"/>
                  </a:cubicBezTo>
                  <a:cubicBezTo>
                    <a:pt x="109" y="79"/>
                    <a:pt x="19" y="355"/>
                    <a:pt x="0" y="670"/>
                  </a:cubicBezTo>
                  <a:lnTo>
                    <a:pt x="0" y="985"/>
                  </a:lnTo>
                  <a:cubicBezTo>
                    <a:pt x="7" y="1551"/>
                    <a:pt x="424" y="2444"/>
                    <a:pt x="964" y="2669"/>
                  </a:cubicBezTo>
                  <a:cubicBezTo>
                    <a:pt x="1217" y="2774"/>
                    <a:pt x="1468" y="2825"/>
                    <a:pt x="1716" y="2825"/>
                  </a:cubicBezTo>
                  <a:cubicBezTo>
                    <a:pt x="2110" y="2825"/>
                    <a:pt x="2496" y="2695"/>
                    <a:pt x="2867" y="2438"/>
                  </a:cubicBezTo>
                  <a:cubicBezTo>
                    <a:pt x="3135" y="2250"/>
                    <a:pt x="3282" y="2155"/>
                    <a:pt x="3414" y="2155"/>
                  </a:cubicBezTo>
                  <a:cubicBezTo>
                    <a:pt x="3568" y="2155"/>
                    <a:pt x="3703" y="2282"/>
                    <a:pt x="3985" y="2541"/>
                  </a:cubicBezTo>
                  <a:cubicBezTo>
                    <a:pt x="4296" y="2830"/>
                    <a:pt x="4579" y="2971"/>
                    <a:pt x="4882" y="2971"/>
                  </a:cubicBezTo>
                  <a:cubicBezTo>
                    <a:pt x="5116" y="2971"/>
                    <a:pt x="5363" y="2886"/>
                    <a:pt x="5644" y="2721"/>
                  </a:cubicBezTo>
                  <a:cubicBezTo>
                    <a:pt x="5946" y="2541"/>
                    <a:pt x="6183" y="2297"/>
                    <a:pt x="6441" y="2052"/>
                  </a:cubicBezTo>
                  <a:cubicBezTo>
                    <a:pt x="6682" y="1824"/>
                    <a:pt x="6808" y="1717"/>
                    <a:pt x="6946" y="1717"/>
                  </a:cubicBezTo>
                  <a:cubicBezTo>
                    <a:pt x="7072" y="1717"/>
                    <a:pt x="7207" y="1806"/>
                    <a:pt x="7450" y="1975"/>
                  </a:cubicBezTo>
                  <a:cubicBezTo>
                    <a:pt x="7758" y="2181"/>
                    <a:pt x="8073" y="2380"/>
                    <a:pt x="8395" y="2586"/>
                  </a:cubicBezTo>
                  <a:cubicBezTo>
                    <a:pt x="8577" y="2702"/>
                    <a:pt x="8760" y="2753"/>
                    <a:pt x="8939" y="2753"/>
                  </a:cubicBezTo>
                  <a:cubicBezTo>
                    <a:pt x="9194" y="2753"/>
                    <a:pt x="9440" y="2649"/>
                    <a:pt x="9667" y="2483"/>
                  </a:cubicBezTo>
                  <a:cubicBezTo>
                    <a:pt x="10169" y="2117"/>
                    <a:pt x="10490" y="1577"/>
                    <a:pt x="10798" y="1050"/>
                  </a:cubicBezTo>
                  <a:cubicBezTo>
                    <a:pt x="10895" y="889"/>
                    <a:pt x="10940" y="683"/>
                    <a:pt x="10779" y="529"/>
                  </a:cubicBezTo>
                  <a:cubicBezTo>
                    <a:pt x="10692" y="439"/>
                    <a:pt x="10594" y="405"/>
                    <a:pt x="10492" y="405"/>
                  </a:cubicBezTo>
                  <a:cubicBezTo>
                    <a:pt x="10390" y="405"/>
                    <a:pt x="10284" y="439"/>
                    <a:pt x="10181" y="484"/>
                  </a:cubicBezTo>
                  <a:cubicBezTo>
                    <a:pt x="10008" y="561"/>
                    <a:pt x="9905" y="728"/>
                    <a:pt x="9789" y="876"/>
                  </a:cubicBezTo>
                  <a:cubicBezTo>
                    <a:pt x="9641" y="1063"/>
                    <a:pt x="9487" y="1249"/>
                    <a:pt x="9320" y="1422"/>
                  </a:cubicBezTo>
                  <a:cubicBezTo>
                    <a:pt x="9184" y="1568"/>
                    <a:pt x="9045" y="1640"/>
                    <a:pt x="8906" y="1640"/>
                  </a:cubicBezTo>
                  <a:cubicBezTo>
                    <a:pt x="8767" y="1640"/>
                    <a:pt x="8628" y="1569"/>
                    <a:pt x="8491" y="1429"/>
                  </a:cubicBezTo>
                  <a:cubicBezTo>
                    <a:pt x="8227" y="1165"/>
                    <a:pt x="7964" y="895"/>
                    <a:pt x="7694" y="638"/>
                  </a:cubicBezTo>
                  <a:cubicBezTo>
                    <a:pt x="7414" y="374"/>
                    <a:pt x="7182" y="240"/>
                    <a:pt x="6956" y="240"/>
                  </a:cubicBezTo>
                  <a:cubicBezTo>
                    <a:pt x="6715" y="240"/>
                    <a:pt x="6481" y="391"/>
                    <a:pt x="6203" y="696"/>
                  </a:cubicBezTo>
                  <a:cubicBezTo>
                    <a:pt x="6061" y="850"/>
                    <a:pt x="5952" y="1043"/>
                    <a:pt x="5817" y="1204"/>
                  </a:cubicBezTo>
                  <a:cubicBezTo>
                    <a:pt x="5502" y="1570"/>
                    <a:pt x="5258" y="1755"/>
                    <a:pt x="5047" y="1755"/>
                  </a:cubicBezTo>
                  <a:cubicBezTo>
                    <a:pt x="4805" y="1755"/>
                    <a:pt x="4606" y="1514"/>
                    <a:pt x="4390" y="1024"/>
                  </a:cubicBezTo>
                  <a:cubicBezTo>
                    <a:pt x="4222" y="637"/>
                    <a:pt x="3969" y="439"/>
                    <a:pt x="3686" y="439"/>
                  </a:cubicBezTo>
                  <a:cubicBezTo>
                    <a:pt x="3471" y="439"/>
                    <a:pt x="3239" y="553"/>
                    <a:pt x="3015" y="786"/>
                  </a:cubicBezTo>
                  <a:cubicBezTo>
                    <a:pt x="2700" y="1114"/>
                    <a:pt x="2385" y="1442"/>
                    <a:pt x="2063" y="1763"/>
                  </a:cubicBezTo>
                  <a:cubicBezTo>
                    <a:pt x="1958" y="1869"/>
                    <a:pt x="1858" y="1918"/>
                    <a:pt x="1764" y="1918"/>
                  </a:cubicBezTo>
                  <a:cubicBezTo>
                    <a:pt x="1636" y="1918"/>
                    <a:pt x="1521" y="1825"/>
                    <a:pt x="1421" y="1654"/>
                  </a:cubicBezTo>
                  <a:cubicBezTo>
                    <a:pt x="1234" y="1326"/>
                    <a:pt x="1125" y="966"/>
                    <a:pt x="1093" y="593"/>
                  </a:cubicBezTo>
                  <a:cubicBezTo>
                    <a:pt x="1052" y="244"/>
                    <a:pt x="800" y="0"/>
                    <a:pt x="5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17"/>
            <p:cNvSpPr/>
            <p:nvPr/>
          </p:nvSpPr>
          <p:spPr>
            <a:xfrm>
              <a:off x="7336943" y="4628034"/>
              <a:ext cx="651140" cy="173418"/>
            </a:xfrm>
            <a:custGeom>
              <a:avLst/>
              <a:gdLst/>
              <a:ahLst/>
              <a:cxnLst/>
              <a:rect l="l" t="t" r="r" b="b"/>
              <a:pathLst>
                <a:path w="10870" h="2895" extrusionOk="0">
                  <a:moveTo>
                    <a:pt x="555" y="0"/>
                  </a:moveTo>
                  <a:cubicBezTo>
                    <a:pt x="516" y="0"/>
                    <a:pt x="475" y="4"/>
                    <a:pt x="431" y="11"/>
                  </a:cubicBezTo>
                  <a:cubicBezTo>
                    <a:pt x="52" y="75"/>
                    <a:pt x="1" y="358"/>
                    <a:pt x="59" y="679"/>
                  </a:cubicBezTo>
                  <a:cubicBezTo>
                    <a:pt x="78" y="834"/>
                    <a:pt x="91" y="994"/>
                    <a:pt x="110" y="1155"/>
                  </a:cubicBezTo>
                  <a:cubicBezTo>
                    <a:pt x="224" y="2033"/>
                    <a:pt x="826" y="2833"/>
                    <a:pt x="1685" y="2833"/>
                  </a:cubicBezTo>
                  <a:cubicBezTo>
                    <a:pt x="2033" y="2833"/>
                    <a:pt x="2424" y="2701"/>
                    <a:pt x="2842" y="2389"/>
                  </a:cubicBezTo>
                  <a:cubicBezTo>
                    <a:pt x="2906" y="2344"/>
                    <a:pt x="2977" y="2299"/>
                    <a:pt x="3035" y="2248"/>
                  </a:cubicBezTo>
                  <a:cubicBezTo>
                    <a:pt x="3170" y="2109"/>
                    <a:pt x="3288" y="2036"/>
                    <a:pt x="3408" y="2036"/>
                  </a:cubicBezTo>
                  <a:cubicBezTo>
                    <a:pt x="3534" y="2036"/>
                    <a:pt x="3661" y="2116"/>
                    <a:pt x="3812" y="2286"/>
                  </a:cubicBezTo>
                  <a:cubicBezTo>
                    <a:pt x="4181" y="2701"/>
                    <a:pt x="4506" y="2895"/>
                    <a:pt x="4865" y="2895"/>
                  </a:cubicBezTo>
                  <a:cubicBezTo>
                    <a:pt x="5158" y="2895"/>
                    <a:pt x="5472" y="2766"/>
                    <a:pt x="5850" y="2524"/>
                  </a:cubicBezTo>
                  <a:cubicBezTo>
                    <a:pt x="6120" y="2344"/>
                    <a:pt x="6377" y="2158"/>
                    <a:pt x="6557" y="1881"/>
                  </a:cubicBezTo>
                  <a:cubicBezTo>
                    <a:pt x="6666" y="1708"/>
                    <a:pt x="6794" y="1626"/>
                    <a:pt x="6933" y="1626"/>
                  </a:cubicBezTo>
                  <a:cubicBezTo>
                    <a:pt x="7047" y="1626"/>
                    <a:pt x="7169" y="1681"/>
                    <a:pt x="7296" y="1785"/>
                  </a:cubicBezTo>
                  <a:cubicBezTo>
                    <a:pt x="7650" y="2081"/>
                    <a:pt x="8029" y="2331"/>
                    <a:pt x="8434" y="2537"/>
                  </a:cubicBezTo>
                  <a:cubicBezTo>
                    <a:pt x="8631" y="2629"/>
                    <a:pt x="8829" y="2691"/>
                    <a:pt x="9035" y="2691"/>
                  </a:cubicBezTo>
                  <a:cubicBezTo>
                    <a:pt x="9118" y="2691"/>
                    <a:pt x="9202" y="2681"/>
                    <a:pt x="9289" y="2659"/>
                  </a:cubicBezTo>
                  <a:cubicBezTo>
                    <a:pt x="9828" y="2518"/>
                    <a:pt x="10793" y="1386"/>
                    <a:pt x="10844" y="827"/>
                  </a:cubicBezTo>
                  <a:cubicBezTo>
                    <a:pt x="10870" y="513"/>
                    <a:pt x="10697" y="314"/>
                    <a:pt x="10439" y="314"/>
                  </a:cubicBezTo>
                  <a:cubicBezTo>
                    <a:pt x="10375" y="314"/>
                    <a:pt x="10306" y="326"/>
                    <a:pt x="10233" y="352"/>
                  </a:cubicBezTo>
                  <a:cubicBezTo>
                    <a:pt x="10047" y="422"/>
                    <a:pt x="9951" y="583"/>
                    <a:pt x="9841" y="737"/>
                  </a:cubicBezTo>
                  <a:cubicBezTo>
                    <a:pt x="9668" y="975"/>
                    <a:pt x="9501" y="1219"/>
                    <a:pt x="9314" y="1444"/>
                  </a:cubicBezTo>
                  <a:cubicBezTo>
                    <a:pt x="9196" y="1589"/>
                    <a:pt x="9072" y="1661"/>
                    <a:pt x="8946" y="1661"/>
                  </a:cubicBezTo>
                  <a:cubicBezTo>
                    <a:pt x="8825" y="1661"/>
                    <a:pt x="8701" y="1595"/>
                    <a:pt x="8575" y="1464"/>
                  </a:cubicBezTo>
                  <a:cubicBezTo>
                    <a:pt x="8273" y="1155"/>
                    <a:pt x="7977" y="847"/>
                    <a:pt x="7662" y="557"/>
                  </a:cubicBezTo>
                  <a:cubicBezTo>
                    <a:pt x="7385" y="309"/>
                    <a:pt x="7144" y="185"/>
                    <a:pt x="6914" y="185"/>
                  </a:cubicBezTo>
                  <a:cubicBezTo>
                    <a:pt x="6644" y="185"/>
                    <a:pt x="6388" y="358"/>
                    <a:pt x="6107" y="705"/>
                  </a:cubicBezTo>
                  <a:cubicBezTo>
                    <a:pt x="5959" y="892"/>
                    <a:pt x="5818" y="1084"/>
                    <a:pt x="5657" y="1258"/>
                  </a:cubicBezTo>
                  <a:cubicBezTo>
                    <a:pt x="5301" y="1632"/>
                    <a:pt x="5095" y="1828"/>
                    <a:pt x="4933" y="1828"/>
                  </a:cubicBezTo>
                  <a:cubicBezTo>
                    <a:pt x="4750" y="1828"/>
                    <a:pt x="4622" y="1577"/>
                    <a:pt x="4397" y="1052"/>
                  </a:cubicBezTo>
                  <a:cubicBezTo>
                    <a:pt x="4378" y="1007"/>
                    <a:pt x="4359" y="956"/>
                    <a:pt x="4333" y="904"/>
                  </a:cubicBezTo>
                  <a:cubicBezTo>
                    <a:pt x="4145" y="525"/>
                    <a:pt x="3920" y="333"/>
                    <a:pt x="3678" y="333"/>
                  </a:cubicBezTo>
                  <a:cubicBezTo>
                    <a:pt x="3465" y="333"/>
                    <a:pt x="3237" y="481"/>
                    <a:pt x="3009" y="782"/>
                  </a:cubicBezTo>
                  <a:cubicBezTo>
                    <a:pt x="2745" y="1123"/>
                    <a:pt x="2462" y="1438"/>
                    <a:pt x="2090" y="1656"/>
                  </a:cubicBezTo>
                  <a:cubicBezTo>
                    <a:pt x="1926" y="1753"/>
                    <a:pt x="1798" y="1804"/>
                    <a:pt x="1692" y="1804"/>
                  </a:cubicBezTo>
                  <a:cubicBezTo>
                    <a:pt x="1522" y="1804"/>
                    <a:pt x="1411" y="1674"/>
                    <a:pt x="1312" y="1393"/>
                  </a:cubicBezTo>
                  <a:cubicBezTo>
                    <a:pt x="1209" y="1091"/>
                    <a:pt x="1164" y="769"/>
                    <a:pt x="1081" y="461"/>
                  </a:cubicBezTo>
                  <a:cubicBezTo>
                    <a:pt x="1007" y="174"/>
                    <a:pt x="831" y="0"/>
                    <a:pt x="5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6" name="Google Shape;356;p17"/>
          <p:cNvSpPr/>
          <p:nvPr/>
        </p:nvSpPr>
        <p:spPr>
          <a:xfrm flipH="1">
            <a:off x="8541118" y="2593979"/>
            <a:ext cx="609773" cy="258072"/>
          </a:xfrm>
          <a:custGeom>
            <a:avLst/>
            <a:gdLst/>
            <a:ahLst/>
            <a:cxnLst/>
            <a:rect l="l" t="t" r="r" b="b"/>
            <a:pathLst>
              <a:path w="6467" h="2737" extrusionOk="0">
                <a:moveTo>
                  <a:pt x="2526" y="1"/>
                </a:moveTo>
                <a:cubicBezTo>
                  <a:pt x="2323" y="1"/>
                  <a:pt x="2121" y="108"/>
                  <a:pt x="1890" y="324"/>
                </a:cubicBezTo>
                <a:cubicBezTo>
                  <a:pt x="1568" y="613"/>
                  <a:pt x="1273" y="915"/>
                  <a:pt x="983" y="1236"/>
                </a:cubicBezTo>
                <a:cubicBezTo>
                  <a:pt x="813" y="1431"/>
                  <a:pt x="633" y="1523"/>
                  <a:pt x="433" y="1523"/>
                </a:cubicBezTo>
                <a:cubicBezTo>
                  <a:pt x="316" y="1523"/>
                  <a:pt x="191" y="1491"/>
                  <a:pt x="58" y="1429"/>
                </a:cubicBezTo>
                <a:cubicBezTo>
                  <a:pt x="0" y="1860"/>
                  <a:pt x="0" y="2297"/>
                  <a:pt x="45" y="2734"/>
                </a:cubicBezTo>
                <a:cubicBezTo>
                  <a:pt x="80" y="2736"/>
                  <a:pt x="115" y="2736"/>
                  <a:pt x="150" y="2736"/>
                </a:cubicBezTo>
                <a:cubicBezTo>
                  <a:pt x="815" y="2736"/>
                  <a:pt x="1355" y="2446"/>
                  <a:pt x="1832" y="1976"/>
                </a:cubicBezTo>
                <a:cubicBezTo>
                  <a:pt x="2175" y="1636"/>
                  <a:pt x="2365" y="1470"/>
                  <a:pt x="2566" y="1470"/>
                </a:cubicBezTo>
                <a:cubicBezTo>
                  <a:pt x="2764" y="1470"/>
                  <a:pt x="2972" y="1631"/>
                  <a:pt x="3349" y="1943"/>
                </a:cubicBezTo>
                <a:cubicBezTo>
                  <a:pt x="3452" y="2033"/>
                  <a:pt x="3554" y="2117"/>
                  <a:pt x="3664" y="2188"/>
                </a:cubicBezTo>
                <a:cubicBezTo>
                  <a:pt x="3939" y="2345"/>
                  <a:pt x="4233" y="2439"/>
                  <a:pt x="4522" y="2439"/>
                </a:cubicBezTo>
                <a:cubicBezTo>
                  <a:pt x="4752" y="2439"/>
                  <a:pt x="4980" y="2379"/>
                  <a:pt x="5193" y="2246"/>
                </a:cubicBezTo>
                <a:cubicBezTo>
                  <a:pt x="5740" y="1905"/>
                  <a:pt x="6100" y="1352"/>
                  <a:pt x="6376" y="761"/>
                </a:cubicBezTo>
                <a:cubicBezTo>
                  <a:pt x="6440" y="613"/>
                  <a:pt x="6466" y="439"/>
                  <a:pt x="6350" y="304"/>
                </a:cubicBezTo>
                <a:cubicBezTo>
                  <a:pt x="6266" y="205"/>
                  <a:pt x="6164" y="172"/>
                  <a:pt x="6056" y="172"/>
                </a:cubicBezTo>
                <a:cubicBezTo>
                  <a:pt x="5982" y="172"/>
                  <a:pt x="5905" y="187"/>
                  <a:pt x="5830" y="208"/>
                </a:cubicBezTo>
                <a:cubicBezTo>
                  <a:pt x="5643" y="253"/>
                  <a:pt x="5515" y="394"/>
                  <a:pt x="5399" y="549"/>
                </a:cubicBezTo>
                <a:cubicBezTo>
                  <a:pt x="5277" y="722"/>
                  <a:pt x="5149" y="896"/>
                  <a:pt x="5007" y="1050"/>
                </a:cubicBezTo>
                <a:cubicBezTo>
                  <a:pt x="4776" y="1288"/>
                  <a:pt x="4622" y="1405"/>
                  <a:pt x="4466" y="1405"/>
                </a:cubicBezTo>
                <a:cubicBezTo>
                  <a:pt x="4318" y="1405"/>
                  <a:pt x="4168" y="1301"/>
                  <a:pt x="3947" y="1095"/>
                </a:cubicBezTo>
                <a:cubicBezTo>
                  <a:pt x="3670" y="844"/>
                  <a:pt x="3426" y="555"/>
                  <a:pt x="3150" y="304"/>
                </a:cubicBezTo>
                <a:cubicBezTo>
                  <a:pt x="2922" y="102"/>
                  <a:pt x="2723" y="1"/>
                  <a:pt x="252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p17"/>
          <p:cNvSpPr/>
          <p:nvPr/>
        </p:nvSpPr>
        <p:spPr>
          <a:xfrm rot="5400000" flipH="1">
            <a:off x="186694" y="4568282"/>
            <a:ext cx="395405" cy="768782"/>
          </a:xfrm>
          <a:custGeom>
            <a:avLst/>
            <a:gdLst/>
            <a:ahLst/>
            <a:cxnLst/>
            <a:rect l="l" t="t" r="r" b="b"/>
            <a:pathLst>
              <a:path w="11075" h="21533" extrusionOk="0">
                <a:moveTo>
                  <a:pt x="0" y="0"/>
                </a:moveTo>
                <a:lnTo>
                  <a:pt x="0" y="21533"/>
                </a:lnTo>
                <a:lnTo>
                  <a:pt x="8356" y="21533"/>
                </a:lnTo>
                <a:cubicBezTo>
                  <a:pt x="9127" y="20035"/>
                  <a:pt x="9873" y="18531"/>
                  <a:pt x="10310" y="16886"/>
                </a:cubicBezTo>
                <a:cubicBezTo>
                  <a:pt x="10554" y="15954"/>
                  <a:pt x="10689" y="15009"/>
                  <a:pt x="10824" y="14058"/>
                </a:cubicBezTo>
                <a:cubicBezTo>
                  <a:pt x="11075" y="12335"/>
                  <a:pt x="10901" y="10580"/>
                  <a:pt x="10316" y="8935"/>
                </a:cubicBezTo>
                <a:cubicBezTo>
                  <a:pt x="9558" y="6788"/>
                  <a:pt x="8189" y="5085"/>
                  <a:pt x="6460" y="3619"/>
                </a:cubicBezTo>
                <a:cubicBezTo>
                  <a:pt x="4634" y="2083"/>
                  <a:pt x="2513" y="1074"/>
                  <a:pt x="392" y="58"/>
                </a:cubicBezTo>
                <a:cubicBezTo>
                  <a:pt x="276" y="0"/>
                  <a:pt x="135" y="20"/>
                  <a:pt x="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p17"/>
          <p:cNvSpPr/>
          <p:nvPr/>
        </p:nvSpPr>
        <p:spPr>
          <a:xfrm rot="-4381093" flipH="1">
            <a:off x="7260165" y="1057075"/>
            <a:ext cx="606896" cy="925841"/>
          </a:xfrm>
          <a:custGeom>
            <a:avLst/>
            <a:gdLst/>
            <a:ahLst/>
            <a:cxnLst/>
            <a:rect l="l" t="t" r="r" b="b"/>
            <a:pathLst>
              <a:path w="14861" h="22671" extrusionOk="0">
                <a:moveTo>
                  <a:pt x="4364" y="0"/>
                </a:moveTo>
                <a:cubicBezTo>
                  <a:pt x="3873" y="0"/>
                  <a:pt x="3387" y="163"/>
                  <a:pt x="2899" y="524"/>
                </a:cubicBezTo>
                <a:cubicBezTo>
                  <a:pt x="958" y="1938"/>
                  <a:pt x="0" y="3815"/>
                  <a:pt x="58" y="6354"/>
                </a:cubicBezTo>
                <a:cubicBezTo>
                  <a:pt x="7" y="7074"/>
                  <a:pt x="168" y="7909"/>
                  <a:pt x="341" y="8751"/>
                </a:cubicBezTo>
                <a:cubicBezTo>
                  <a:pt x="740" y="10686"/>
                  <a:pt x="1582" y="12441"/>
                  <a:pt x="2514" y="14157"/>
                </a:cubicBezTo>
                <a:cubicBezTo>
                  <a:pt x="3626" y="16194"/>
                  <a:pt x="4975" y="18103"/>
                  <a:pt x="6537" y="19826"/>
                </a:cubicBezTo>
                <a:cubicBezTo>
                  <a:pt x="7913" y="21336"/>
                  <a:pt x="9719" y="22159"/>
                  <a:pt x="11686" y="22558"/>
                </a:cubicBezTo>
                <a:cubicBezTo>
                  <a:pt x="12031" y="22629"/>
                  <a:pt x="12388" y="22670"/>
                  <a:pt x="12748" y="22670"/>
                </a:cubicBezTo>
                <a:cubicBezTo>
                  <a:pt x="13165" y="22670"/>
                  <a:pt x="13586" y="22615"/>
                  <a:pt x="13993" y="22487"/>
                </a:cubicBezTo>
                <a:cubicBezTo>
                  <a:pt x="14655" y="22275"/>
                  <a:pt x="14842" y="21992"/>
                  <a:pt x="14855" y="21317"/>
                </a:cubicBezTo>
                <a:cubicBezTo>
                  <a:pt x="14861" y="20906"/>
                  <a:pt x="14720" y="20533"/>
                  <a:pt x="14578" y="20160"/>
                </a:cubicBezTo>
                <a:cubicBezTo>
                  <a:pt x="14019" y="18682"/>
                  <a:pt x="13164" y="17345"/>
                  <a:pt x="12438" y="15950"/>
                </a:cubicBezTo>
                <a:cubicBezTo>
                  <a:pt x="11596" y="14318"/>
                  <a:pt x="10587" y="12769"/>
                  <a:pt x="10117" y="10956"/>
                </a:cubicBezTo>
                <a:cubicBezTo>
                  <a:pt x="9790" y="9690"/>
                  <a:pt x="9378" y="8430"/>
                  <a:pt x="9410" y="7119"/>
                </a:cubicBezTo>
                <a:cubicBezTo>
                  <a:pt x="9449" y="5608"/>
                  <a:pt x="8986" y="4284"/>
                  <a:pt x="8253" y="3018"/>
                </a:cubicBezTo>
                <a:cubicBezTo>
                  <a:pt x="7636" y="1945"/>
                  <a:pt x="6865" y="993"/>
                  <a:pt x="5740" y="389"/>
                </a:cubicBezTo>
                <a:cubicBezTo>
                  <a:pt x="5274" y="139"/>
                  <a:pt x="4817" y="0"/>
                  <a:pt x="436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p17"/>
          <p:cNvSpPr/>
          <p:nvPr/>
        </p:nvSpPr>
        <p:spPr>
          <a:xfrm flipH="1">
            <a:off x="4287696" y="1290877"/>
            <a:ext cx="736287" cy="201369"/>
          </a:xfrm>
          <a:custGeom>
            <a:avLst/>
            <a:gdLst/>
            <a:ahLst/>
            <a:cxnLst/>
            <a:rect l="l" t="t" r="r" b="b"/>
            <a:pathLst>
              <a:path w="14739" h="4031" extrusionOk="0">
                <a:moveTo>
                  <a:pt x="13966" y="0"/>
                </a:moveTo>
                <a:cubicBezTo>
                  <a:pt x="13592" y="0"/>
                  <a:pt x="13359" y="199"/>
                  <a:pt x="13267" y="574"/>
                </a:cubicBezTo>
                <a:cubicBezTo>
                  <a:pt x="13151" y="1069"/>
                  <a:pt x="13080" y="1570"/>
                  <a:pt x="12920" y="2046"/>
                </a:cubicBezTo>
                <a:cubicBezTo>
                  <a:pt x="12805" y="2381"/>
                  <a:pt x="12651" y="2523"/>
                  <a:pt x="12416" y="2523"/>
                </a:cubicBezTo>
                <a:cubicBezTo>
                  <a:pt x="12296" y="2523"/>
                  <a:pt x="12155" y="2486"/>
                  <a:pt x="11988" y="2419"/>
                </a:cubicBezTo>
                <a:cubicBezTo>
                  <a:pt x="11370" y="2168"/>
                  <a:pt x="11068" y="1615"/>
                  <a:pt x="10715" y="1133"/>
                </a:cubicBezTo>
                <a:cubicBezTo>
                  <a:pt x="10470" y="803"/>
                  <a:pt x="10221" y="629"/>
                  <a:pt x="9859" y="629"/>
                </a:cubicBezTo>
                <a:cubicBezTo>
                  <a:pt x="9812" y="629"/>
                  <a:pt x="9763" y="632"/>
                  <a:pt x="9712" y="638"/>
                </a:cubicBezTo>
                <a:cubicBezTo>
                  <a:pt x="9237" y="696"/>
                  <a:pt x="8934" y="959"/>
                  <a:pt x="8787" y="1409"/>
                </a:cubicBezTo>
                <a:cubicBezTo>
                  <a:pt x="8722" y="1615"/>
                  <a:pt x="8645" y="1814"/>
                  <a:pt x="8555" y="2007"/>
                </a:cubicBezTo>
                <a:cubicBezTo>
                  <a:pt x="8373" y="2379"/>
                  <a:pt x="8246" y="2551"/>
                  <a:pt x="8077" y="2551"/>
                </a:cubicBezTo>
                <a:cubicBezTo>
                  <a:pt x="7935" y="2551"/>
                  <a:pt x="7765" y="2431"/>
                  <a:pt x="7508" y="2206"/>
                </a:cubicBezTo>
                <a:cubicBezTo>
                  <a:pt x="7025" y="1776"/>
                  <a:pt x="6691" y="1223"/>
                  <a:pt x="6241" y="767"/>
                </a:cubicBezTo>
                <a:cubicBezTo>
                  <a:pt x="5940" y="465"/>
                  <a:pt x="5672" y="314"/>
                  <a:pt x="5400" y="314"/>
                </a:cubicBezTo>
                <a:cubicBezTo>
                  <a:pt x="5145" y="314"/>
                  <a:pt x="4885" y="447"/>
                  <a:pt x="4589" y="715"/>
                </a:cubicBezTo>
                <a:cubicBezTo>
                  <a:pt x="4255" y="1024"/>
                  <a:pt x="3947" y="1358"/>
                  <a:pt x="3625" y="1679"/>
                </a:cubicBezTo>
                <a:cubicBezTo>
                  <a:pt x="3162" y="2142"/>
                  <a:pt x="2901" y="2380"/>
                  <a:pt x="2670" y="2380"/>
                </a:cubicBezTo>
                <a:cubicBezTo>
                  <a:pt x="2417" y="2380"/>
                  <a:pt x="2200" y="2094"/>
                  <a:pt x="1793" y="1506"/>
                </a:cubicBezTo>
                <a:cubicBezTo>
                  <a:pt x="1594" y="1223"/>
                  <a:pt x="1446" y="902"/>
                  <a:pt x="1170" y="677"/>
                </a:cubicBezTo>
                <a:cubicBezTo>
                  <a:pt x="1042" y="575"/>
                  <a:pt x="866" y="522"/>
                  <a:pt x="691" y="522"/>
                </a:cubicBezTo>
                <a:cubicBezTo>
                  <a:pt x="514" y="522"/>
                  <a:pt x="338" y="576"/>
                  <a:pt x="219" y="690"/>
                </a:cubicBezTo>
                <a:cubicBezTo>
                  <a:pt x="0" y="895"/>
                  <a:pt x="103" y="1127"/>
                  <a:pt x="206" y="1352"/>
                </a:cubicBezTo>
                <a:cubicBezTo>
                  <a:pt x="489" y="1962"/>
                  <a:pt x="855" y="2521"/>
                  <a:pt x="1298" y="3023"/>
                </a:cubicBezTo>
                <a:cubicBezTo>
                  <a:pt x="1643" y="3416"/>
                  <a:pt x="2163" y="3693"/>
                  <a:pt x="2732" y="3693"/>
                </a:cubicBezTo>
                <a:cubicBezTo>
                  <a:pt x="3046" y="3693"/>
                  <a:pt x="3374" y="3609"/>
                  <a:pt x="3696" y="3415"/>
                </a:cubicBezTo>
                <a:cubicBezTo>
                  <a:pt x="4043" y="3203"/>
                  <a:pt x="4268" y="2856"/>
                  <a:pt x="4641" y="2688"/>
                </a:cubicBezTo>
                <a:cubicBezTo>
                  <a:pt x="4922" y="2557"/>
                  <a:pt x="5039" y="2147"/>
                  <a:pt x="5369" y="2147"/>
                </a:cubicBezTo>
                <a:cubicBezTo>
                  <a:pt x="5379" y="2147"/>
                  <a:pt x="5389" y="2148"/>
                  <a:pt x="5399" y="2149"/>
                </a:cubicBezTo>
                <a:cubicBezTo>
                  <a:pt x="5753" y="2168"/>
                  <a:pt x="5804" y="2598"/>
                  <a:pt x="6036" y="2817"/>
                </a:cubicBezTo>
                <a:cubicBezTo>
                  <a:pt x="6563" y="3331"/>
                  <a:pt x="7128" y="3788"/>
                  <a:pt x="7835" y="3974"/>
                </a:cubicBezTo>
                <a:cubicBezTo>
                  <a:pt x="7978" y="4013"/>
                  <a:pt x="8114" y="4031"/>
                  <a:pt x="8242" y="4031"/>
                </a:cubicBezTo>
                <a:cubicBezTo>
                  <a:pt x="8842" y="4031"/>
                  <a:pt x="9293" y="3640"/>
                  <a:pt x="9674" y="3132"/>
                </a:cubicBezTo>
                <a:cubicBezTo>
                  <a:pt x="9843" y="2904"/>
                  <a:pt x="9924" y="2802"/>
                  <a:pt x="10029" y="2802"/>
                </a:cubicBezTo>
                <a:cubicBezTo>
                  <a:pt x="10122" y="2802"/>
                  <a:pt x="10236" y="2884"/>
                  <a:pt x="10451" y="3029"/>
                </a:cubicBezTo>
                <a:cubicBezTo>
                  <a:pt x="10987" y="3396"/>
                  <a:pt x="11492" y="3848"/>
                  <a:pt x="12189" y="3848"/>
                </a:cubicBezTo>
                <a:cubicBezTo>
                  <a:pt x="12261" y="3848"/>
                  <a:pt x="12335" y="3843"/>
                  <a:pt x="12412" y="3833"/>
                </a:cubicBezTo>
                <a:cubicBezTo>
                  <a:pt x="12511" y="3847"/>
                  <a:pt x="12608" y="3855"/>
                  <a:pt x="12701" y="3855"/>
                </a:cubicBezTo>
                <a:cubicBezTo>
                  <a:pt x="13258" y="3855"/>
                  <a:pt x="13702" y="3593"/>
                  <a:pt x="14038" y="3087"/>
                </a:cubicBezTo>
                <a:cubicBezTo>
                  <a:pt x="14494" y="2393"/>
                  <a:pt x="14616" y="1602"/>
                  <a:pt x="14694" y="805"/>
                </a:cubicBezTo>
                <a:cubicBezTo>
                  <a:pt x="14739" y="304"/>
                  <a:pt x="14462" y="15"/>
                  <a:pt x="14019" y="2"/>
                </a:cubicBezTo>
                <a:cubicBezTo>
                  <a:pt x="14001" y="1"/>
                  <a:pt x="13983" y="0"/>
                  <a:pt x="1396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0" name="Google Shape;360;p17"/>
          <p:cNvGrpSpPr/>
          <p:nvPr/>
        </p:nvGrpSpPr>
        <p:grpSpPr>
          <a:xfrm>
            <a:off x="1046675" y="3326938"/>
            <a:ext cx="895225" cy="596225"/>
            <a:chOff x="6168950" y="679775"/>
            <a:chExt cx="895225" cy="596225"/>
          </a:xfrm>
        </p:grpSpPr>
        <p:sp>
          <p:nvSpPr>
            <p:cNvPr id="361" name="Google Shape;361;p17"/>
            <p:cNvSpPr/>
            <p:nvPr/>
          </p:nvSpPr>
          <p:spPr>
            <a:xfrm>
              <a:off x="6536345" y="679775"/>
              <a:ext cx="170516" cy="162064"/>
            </a:xfrm>
            <a:custGeom>
              <a:avLst/>
              <a:gdLst/>
              <a:ahLst/>
              <a:cxnLst/>
              <a:rect l="l" t="t" r="r" b="b"/>
              <a:pathLst>
                <a:path w="2199" h="2090" extrusionOk="0">
                  <a:moveTo>
                    <a:pt x="1205" y="0"/>
                  </a:moveTo>
                  <a:cubicBezTo>
                    <a:pt x="564" y="0"/>
                    <a:pt x="0" y="513"/>
                    <a:pt x="0" y="1093"/>
                  </a:cubicBezTo>
                  <a:cubicBezTo>
                    <a:pt x="13" y="1649"/>
                    <a:pt x="463" y="2090"/>
                    <a:pt x="1016" y="2090"/>
                  </a:cubicBezTo>
                  <a:cubicBezTo>
                    <a:pt x="1020" y="2090"/>
                    <a:pt x="1024" y="2090"/>
                    <a:pt x="1028" y="2090"/>
                  </a:cubicBezTo>
                  <a:cubicBezTo>
                    <a:pt x="1607" y="2070"/>
                    <a:pt x="2198" y="1453"/>
                    <a:pt x="2192" y="875"/>
                  </a:cubicBezTo>
                  <a:cubicBezTo>
                    <a:pt x="2179" y="374"/>
                    <a:pt x="1787" y="14"/>
                    <a:pt x="1241" y="1"/>
                  </a:cubicBezTo>
                  <a:cubicBezTo>
                    <a:pt x="1229" y="0"/>
                    <a:pt x="1217" y="0"/>
                    <a:pt x="12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17"/>
            <p:cNvSpPr/>
            <p:nvPr/>
          </p:nvSpPr>
          <p:spPr>
            <a:xfrm>
              <a:off x="6331944" y="1074157"/>
              <a:ext cx="188971" cy="140972"/>
            </a:xfrm>
            <a:custGeom>
              <a:avLst/>
              <a:gdLst/>
              <a:ahLst/>
              <a:cxnLst/>
              <a:rect l="l" t="t" r="r" b="b"/>
              <a:pathLst>
                <a:path w="2437" h="1818" extrusionOk="0">
                  <a:moveTo>
                    <a:pt x="1615" y="0"/>
                  </a:moveTo>
                  <a:cubicBezTo>
                    <a:pt x="1553" y="0"/>
                    <a:pt x="1486" y="4"/>
                    <a:pt x="1415" y="12"/>
                  </a:cubicBezTo>
                  <a:cubicBezTo>
                    <a:pt x="1261" y="31"/>
                    <a:pt x="939" y="12"/>
                    <a:pt x="643" y="160"/>
                  </a:cubicBezTo>
                  <a:cubicBezTo>
                    <a:pt x="200" y="385"/>
                    <a:pt x="1" y="790"/>
                    <a:pt x="142" y="1201"/>
                  </a:cubicBezTo>
                  <a:cubicBezTo>
                    <a:pt x="271" y="1578"/>
                    <a:pt x="628" y="1818"/>
                    <a:pt x="1010" y="1818"/>
                  </a:cubicBezTo>
                  <a:cubicBezTo>
                    <a:pt x="1104" y="1818"/>
                    <a:pt x="1199" y="1803"/>
                    <a:pt x="1293" y="1773"/>
                  </a:cubicBezTo>
                  <a:cubicBezTo>
                    <a:pt x="1653" y="1664"/>
                    <a:pt x="1961" y="1432"/>
                    <a:pt x="2173" y="1117"/>
                  </a:cubicBezTo>
                  <a:cubicBezTo>
                    <a:pt x="2328" y="892"/>
                    <a:pt x="2437" y="648"/>
                    <a:pt x="2295" y="372"/>
                  </a:cubicBezTo>
                  <a:cubicBezTo>
                    <a:pt x="2169" y="126"/>
                    <a:pt x="1969" y="0"/>
                    <a:pt x="16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17"/>
            <p:cNvSpPr/>
            <p:nvPr/>
          </p:nvSpPr>
          <p:spPr>
            <a:xfrm>
              <a:off x="6749121" y="974359"/>
              <a:ext cx="148571" cy="140662"/>
            </a:xfrm>
            <a:custGeom>
              <a:avLst/>
              <a:gdLst/>
              <a:ahLst/>
              <a:cxnLst/>
              <a:rect l="l" t="t" r="r" b="b"/>
              <a:pathLst>
                <a:path w="1916" h="1814" extrusionOk="0">
                  <a:moveTo>
                    <a:pt x="997" y="0"/>
                  </a:moveTo>
                  <a:cubicBezTo>
                    <a:pt x="451" y="0"/>
                    <a:pt x="1" y="425"/>
                    <a:pt x="7" y="932"/>
                  </a:cubicBezTo>
                  <a:cubicBezTo>
                    <a:pt x="26" y="1402"/>
                    <a:pt x="399" y="1781"/>
                    <a:pt x="868" y="1813"/>
                  </a:cubicBezTo>
                  <a:cubicBezTo>
                    <a:pt x="878" y="1813"/>
                    <a:pt x="888" y="1814"/>
                    <a:pt x="899" y="1814"/>
                  </a:cubicBezTo>
                  <a:cubicBezTo>
                    <a:pt x="1421" y="1814"/>
                    <a:pt x="1916" y="1327"/>
                    <a:pt x="1903" y="810"/>
                  </a:cubicBezTo>
                  <a:cubicBezTo>
                    <a:pt x="1890" y="354"/>
                    <a:pt x="1498" y="0"/>
                    <a:pt x="9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17"/>
            <p:cNvSpPr/>
            <p:nvPr/>
          </p:nvSpPr>
          <p:spPr>
            <a:xfrm>
              <a:off x="6877221" y="721105"/>
              <a:ext cx="167569" cy="136785"/>
            </a:xfrm>
            <a:custGeom>
              <a:avLst/>
              <a:gdLst/>
              <a:ahLst/>
              <a:cxnLst/>
              <a:rect l="l" t="t" r="r" b="b"/>
              <a:pathLst>
                <a:path w="2161" h="1764" extrusionOk="0">
                  <a:moveTo>
                    <a:pt x="1392" y="0"/>
                  </a:moveTo>
                  <a:cubicBezTo>
                    <a:pt x="1295" y="0"/>
                    <a:pt x="1193" y="19"/>
                    <a:pt x="1087" y="53"/>
                  </a:cubicBezTo>
                  <a:cubicBezTo>
                    <a:pt x="836" y="143"/>
                    <a:pt x="605" y="284"/>
                    <a:pt x="412" y="464"/>
                  </a:cubicBezTo>
                  <a:cubicBezTo>
                    <a:pt x="193" y="663"/>
                    <a:pt x="0" y="901"/>
                    <a:pt x="142" y="1235"/>
                  </a:cubicBezTo>
                  <a:cubicBezTo>
                    <a:pt x="291" y="1572"/>
                    <a:pt x="543" y="1763"/>
                    <a:pt x="793" y="1763"/>
                  </a:cubicBezTo>
                  <a:cubicBezTo>
                    <a:pt x="801" y="1763"/>
                    <a:pt x="809" y="1763"/>
                    <a:pt x="817" y="1762"/>
                  </a:cubicBezTo>
                  <a:cubicBezTo>
                    <a:pt x="1389" y="1737"/>
                    <a:pt x="1710" y="1531"/>
                    <a:pt x="1954" y="1184"/>
                  </a:cubicBezTo>
                  <a:cubicBezTo>
                    <a:pt x="2160" y="888"/>
                    <a:pt x="2160" y="599"/>
                    <a:pt x="1942" y="297"/>
                  </a:cubicBezTo>
                  <a:cubicBezTo>
                    <a:pt x="1791" y="89"/>
                    <a:pt x="1605" y="0"/>
                    <a:pt x="13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17"/>
            <p:cNvSpPr/>
            <p:nvPr/>
          </p:nvSpPr>
          <p:spPr>
            <a:xfrm>
              <a:off x="6504940" y="875182"/>
              <a:ext cx="170516" cy="132753"/>
            </a:xfrm>
            <a:custGeom>
              <a:avLst/>
              <a:gdLst/>
              <a:ahLst/>
              <a:cxnLst/>
              <a:rect l="l" t="t" r="r" b="b"/>
              <a:pathLst>
                <a:path w="2199" h="1712" extrusionOk="0">
                  <a:moveTo>
                    <a:pt x="1419" y="0"/>
                  </a:moveTo>
                  <a:cubicBezTo>
                    <a:pt x="1319" y="0"/>
                    <a:pt x="1215" y="13"/>
                    <a:pt x="1112" y="33"/>
                  </a:cubicBezTo>
                  <a:cubicBezTo>
                    <a:pt x="900" y="71"/>
                    <a:pt x="701" y="148"/>
                    <a:pt x="521" y="264"/>
                  </a:cubicBezTo>
                  <a:cubicBezTo>
                    <a:pt x="219" y="457"/>
                    <a:pt x="0" y="720"/>
                    <a:pt x="122" y="1125"/>
                  </a:cubicBezTo>
                  <a:cubicBezTo>
                    <a:pt x="231" y="1485"/>
                    <a:pt x="546" y="1704"/>
                    <a:pt x="971" y="1710"/>
                  </a:cubicBezTo>
                  <a:cubicBezTo>
                    <a:pt x="986" y="1711"/>
                    <a:pt x="1002" y="1711"/>
                    <a:pt x="1018" y="1711"/>
                  </a:cubicBezTo>
                  <a:cubicBezTo>
                    <a:pt x="1297" y="1711"/>
                    <a:pt x="1567" y="1603"/>
                    <a:pt x="1768" y="1408"/>
                  </a:cubicBezTo>
                  <a:cubicBezTo>
                    <a:pt x="2076" y="1138"/>
                    <a:pt x="2198" y="624"/>
                    <a:pt x="2025" y="328"/>
                  </a:cubicBezTo>
                  <a:cubicBezTo>
                    <a:pt x="1876" y="75"/>
                    <a:pt x="1657" y="0"/>
                    <a:pt x="14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17"/>
            <p:cNvSpPr/>
            <p:nvPr/>
          </p:nvSpPr>
          <p:spPr>
            <a:xfrm>
              <a:off x="6168950" y="940473"/>
              <a:ext cx="157101" cy="136785"/>
            </a:xfrm>
            <a:custGeom>
              <a:avLst/>
              <a:gdLst/>
              <a:ahLst/>
              <a:cxnLst/>
              <a:rect l="l" t="t" r="r" b="b"/>
              <a:pathLst>
                <a:path w="2026" h="1764" extrusionOk="0">
                  <a:moveTo>
                    <a:pt x="1171" y="0"/>
                  </a:moveTo>
                  <a:cubicBezTo>
                    <a:pt x="734" y="39"/>
                    <a:pt x="374" y="245"/>
                    <a:pt x="162" y="656"/>
                  </a:cubicBezTo>
                  <a:cubicBezTo>
                    <a:pt x="1" y="971"/>
                    <a:pt x="72" y="1363"/>
                    <a:pt x="342" y="1601"/>
                  </a:cubicBezTo>
                  <a:cubicBezTo>
                    <a:pt x="485" y="1712"/>
                    <a:pt x="635" y="1764"/>
                    <a:pt x="783" y="1764"/>
                  </a:cubicBezTo>
                  <a:cubicBezTo>
                    <a:pt x="934" y="1764"/>
                    <a:pt x="1083" y="1711"/>
                    <a:pt x="1222" y="1614"/>
                  </a:cubicBezTo>
                  <a:cubicBezTo>
                    <a:pt x="1415" y="1479"/>
                    <a:pt x="1556" y="1273"/>
                    <a:pt x="1724" y="1106"/>
                  </a:cubicBezTo>
                  <a:cubicBezTo>
                    <a:pt x="1929" y="900"/>
                    <a:pt x="2026" y="656"/>
                    <a:pt x="1903" y="386"/>
                  </a:cubicBezTo>
                  <a:cubicBezTo>
                    <a:pt x="1768" y="71"/>
                    <a:pt x="1486" y="7"/>
                    <a:pt x="11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17"/>
            <p:cNvSpPr/>
            <p:nvPr/>
          </p:nvSpPr>
          <p:spPr>
            <a:xfrm>
              <a:off x="6624588" y="1152630"/>
              <a:ext cx="116624" cy="123370"/>
            </a:xfrm>
            <a:custGeom>
              <a:avLst/>
              <a:gdLst/>
              <a:ahLst/>
              <a:cxnLst/>
              <a:rect l="l" t="t" r="r" b="b"/>
              <a:pathLst>
                <a:path w="1504" h="1591" extrusionOk="0">
                  <a:moveTo>
                    <a:pt x="891" y="0"/>
                  </a:moveTo>
                  <a:cubicBezTo>
                    <a:pt x="445" y="0"/>
                    <a:pt x="0" y="452"/>
                    <a:pt x="13" y="909"/>
                  </a:cubicBezTo>
                  <a:cubicBezTo>
                    <a:pt x="19" y="1269"/>
                    <a:pt x="295" y="1564"/>
                    <a:pt x="655" y="1590"/>
                  </a:cubicBezTo>
                  <a:cubicBezTo>
                    <a:pt x="663" y="1591"/>
                    <a:pt x="671" y="1591"/>
                    <a:pt x="678" y="1591"/>
                  </a:cubicBezTo>
                  <a:cubicBezTo>
                    <a:pt x="1064" y="1591"/>
                    <a:pt x="1491" y="1119"/>
                    <a:pt x="1497" y="677"/>
                  </a:cubicBezTo>
                  <a:cubicBezTo>
                    <a:pt x="1504" y="330"/>
                    <a:pt x="1253" y="28"/>
                    <a:pt x="945" y="3"/>
                  </a:cubicBezTo>
                  <a:cubicBezTo>
                    <a:pt x="927" y="1"/>
                    <a:pt x="909" y="0"/>
                    <a:pt x="8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17"/>
            <p:cNvSpPr/>
            <p:nvPr/>
          </p:nvSpPr>
          <p:spPr>
            <a:xfrm>
              <a:off x="6949955" y="1154801"/>
              <a:ext cx="114220" cy="103209"/>
            </a:xfrm>
            <a:custGeom>
              <a:avLst/>
              <a:gdLst/>
              <a:ahLst/>
              <a:cxnLst/>
              <a:rect l="l" t="t" r="r" b="b"/>
              <a:pathLst>
                <a:path w="1473" h="1331" extrusionOk="0">
                  <a:moveTo>
                    <a:pt x="894" y="0"/>
                  </a:moveTo>
                  <a:cubicBezTo>
                    <a:pt x="534" y="7"/>
                    <a:pt x="1" y="502"/>
                    <a:pt x="20" y="810"/>
                  </a:cubicBezTo>
                  <a:cubicBezTo>
                    <a:pt x="39" y="1096"/>
                    <a:pt x="346" y="1331"/>
                    <a:pt x="700" y="1331"/>
                  </a:cubicBezTo>
                  <a:cubicBezTo>
                    <a:pt x="705" y="1331"/>
                    <a:pt x="710" y="1331"/>
                    <a:pt x="714" y="1331"/>
                  </a:cubicBezTo>
                  <a:cubicBezTo>
                    <a:pt x="1132" y="1324"/>
                    <a:pt x="1473" y="977"/>
                    <a:pt x="1460" y="559"/>
                  </a:cubicBezTo>
                  <a:cubicBezTo>
                    <a:pt x="1447" y="251"/>
                    <a:pt x="1203" y="7"/>
                    <a:pt x="8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3">
  <p:cSld name="CUSTOM_1_1_2"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18"/>
          <p:cNvSpPr txBox="1">
            <a:spLocks noGrp="1"/>
          </p:cNvSpPr>
          <p:nvPr>
            <p:ph type="title"/>
          </p:nvPr>
        </p:nvSpPr>
        <p:spPr>
          <a:xfrm>
            <a:off x="711725" y="535448"/>
            <a:ext cx="7720500" cy="49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71" name="Google Shape;371;p18"/>
          <p:cNvSpPr txBox="1">
            <a:spLocks noGrp="1"/>
          </p:cNvSpPr>
          <p:nvPr>
            <p:ph type="title" idx="2"/>
          </p:nvPr>
        </p:nvSpPr>
        <p:spPr>
          <a:xfrm>
            <a:off x="2336625" y="1602750"/>
            <a:ext cx="21717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-1333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372" name="Google Shape;372;p18"/>
          <p:cNvSpPr txBox="1">
            <a:spLocks noGrp="1"/>
          </p:cNvSpPr>
          <p:nvPr>
            <p:ph type="subTitle" idx="1"/>
          </p:nvPr>
        </p:nvSpPr>
        <p:spPr>
          <a:xfrm>
            <a:off x="2336629" y="1963308"/>
            <a:ext cx="21717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3" name="Google Shape;373;p18"/>
          <p:cNvSpPr txBox="1">
            <a:spLocks noGrp="1"/>
          </p:cNvSpPr>
          <p:nvPr>
            <p:ph type="title" idx="3"/>
          </p:nvPr>
        </p:nvSpPr>
        <p:spPr>
          <a:xfrm>
            <a:off x="2336625" y="3428075"/>
            <a:ext cx="21717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-1333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374" name="Google Shape;374;p18"/>
          <p:cNvSpPr txBox="1">
            <a:spLocks noGrp="1"/>
          </p:cNvSpPr>
          <p:nvPr>
            <p:ph type="subTitle" idx="4"/>
          </p:nvPr>
        </p:nvSpPr>
        <p:spPr>
          <a:xfrm>
            <a:off x="2336629" y="3788583"/>
            <a:ext cx="21717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5" name="Google Shape;375;p18"/>
          <p:cNvSpPr txBox="1">
            <a:spLocks noGrp="1"/>
          </p:cNvSpPr>
          <p:nvPr>
            <p:ph type="title" idx="5"/>
          </p:nvPr>
        </p:nvSpPr>
        <p:spPr>
          <a:xfrm>
            <a:off x="4622975" y="2515450"/>
            <a:ext cx="21717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-13335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376" name="Google Shape;376;p18"/>
          <p:cNvSpPr txBox="1">
            <a:spLocks noGrp="1"/>
          </p:cNvSpPr>
          <p:nvPr>
            <p:ph type="subTitle" idx="6"/>
          </p:nvPr>
        </p:nvSpPr>
        <p:spPr>
          <a:xfrm>
            <a:off x="4622968" y="2875946"/>
            <a:ext cx="21717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377" name="Google Shape;377;p18"/>
          <p:cNvGrpSpPr/>
          <p:nvPr/>
        </p:nvGrpSpPr>
        <p:grpSpPr>
          <a:xfrm flipH="1">
            <a:off x="5178750" y="4009478"/>
            <a:ext cx="736297" cy="428212"/>
            <a:chOff x="7336943" y="4410641"/>
            <a:chExt cx="671927" cy="390811"/>
          </a:xfrm>
        </p:grpSpPr>
        <p:sp>
          <p:nvSpPr>
            <p:cNvPr id="378" name="Google Shape;378;p18"/>
            <p:cNvSpPr/>
            <p:nvPr/>
          </p:nvSpPr>
          <p:spPr>
            <a:xfrm>
              <a:off x="7353536" y="4410641"/>
              <a:ext cx="655333" cy="178030"/>
            </a:xfrm>
            <a:custGeom>
              <a:avLst/>
              <a:gdLst/>
              <a:ahLst/>
              <a:cxnLst/>
              <a:rect l="l" t="t" r="r" b="b"/>
              <a:pathLst>
                <a:path w="10940" h="2972" extrusionOk="0">
                  <a:moveTo>
                    <a:pt x="543" y="0"/>
                  </a:moveTo>
                  <a:cubicBezTo>
                    <a:pt x="517" y="0"/>
                    <a:pt x="490" y="3"/>
                    <a:pt x="463" y="8"/>
                  </a:cubicBezTo>
                  <a:cubicBezTo>
                    <a:pt x="109" y="79"/>
                    <a:pt x="19" y="355"/>
                    <a:pt x="0" y="670"/>
                  </a:cubicBezTo>
                  <a:lnTo>
                    <a:pt x="0" y="985"/>
                  </a:lnTo>
                  <a:cubicBezTo>
                    <a:pt x="7" y="1551"/>
                    <a:pt x="424" y="2444"/>
                    <a:pt x="964" y="2669"/>
                  </a:cubicBezTo>
                  <a:cubicBezTo>
                    <a:pt x="1217" y="2774"/>
                    <a:pt x="1468" y="2825"/>
                    <a:pt x="1716" y="2825"/>
                  </a:cubicBezTo>
                  <a:cubicBezTo>
                    <a:pt x="2110" y="2825"/>
                    <a:pt x="2496" y="2695"/>
                    <a:pt x="2867" y="2438"/>
                  </a:cubicBezTo>
                  <a:cubicBezTo>
                    <a:pt x="3135" y="2250"/>
                    <a:pt x="3282" y="2155"/>
                    <a:pt x="3414" y="2155"/>
                  </a:cubicBezTo>
                  <a:cubicBezTo>
                    <a:pt x="3568" y="2155"/>
                    <a:pt x="3703" y="2282"/>
                    <a:pt x="3985" y="2541"/>
                  </a:cubicBezTo>
                  <a:cubicBezTo>
                    <a:pt x="4296" y="2830"/>
                    <a:pt x="4579" y="2971"/>
                    <a:pt x="4882" y="2971"/>
                  </a:cubicBezTo>
                  <a:cubicBezTo>
                    <a:pt x="5116" y="2971"/>
                    <a:pt x="5363" y="2886"/>
                    <a:pt x="5644" y="2721"/>
                  </a:cubicBezTo>
                  <a:cubicBezTo>
                    <a:pt x="5946" y="2541"/>
                    <a:pt x="6183" y="2297"/>
                    <a:pt x="6441" y="2052"/>
                  </a:cubicBezTo>
                  <a:cubicBezTo>
                    <a:pt x="6682" y="1824"/>
                    <a:pt x="6808" y="1717"/>
                    <a:pt x="6946" y="1717"/>
                  </a:cubicBezTo>
                  <a:cubicBezTo>
                    <a:pt x="7072" y="1717"/>
                    <a:pt x="7207" y="1806"/>
                    <a:pt x="7450" y="1975"/>
                  </a:cubicBezTo>
                  <a:cubicBezTo>
                    <a:pt x="7758" y="2181"/>
                    <a:pt x="8073" y="2380"/>
                    <a:pt x="8395" y="2586"/>
                  </a:cubicBezTo>
                  <a:cubicBezTo>
                    <a:pt x="8577" y="2702"/>
                    <a:pt x="8760" y="2753"/>
                    <a:pt x="8939" y="2753"/>
                  </a:cubicBezTo>
                  <a:cubicBezTo>
                    <a:pt x="9194" y="2753"/>
                    <a:pt x="9440" y="2649"/>
                    <a:pt x="9667" y="2483"/>
                  </a:cubicBezTo>
                  <a:cubicBezTo>
                    <a:pt x="10169" y="2117"/>
                    <a:pt x="10490" y="1577"/>
                    <a:pt x="10798" y="1050"/>
                  </a:cubicBezTo>
                  <a:cubicBezTo>
                    <a:pt x="10895" y="889"/>
                    <a:pt x="10940" y="683"/>
                    <a:pt x="10779" y="529"/>
                  </a:cubicBezTo>
                  <a:cubicBezTo>
                    <a:pt x="10692" y="439"/>
                    <a:pt x="10594" y="405"/>
                    <a:pt x="10492" y="405"/>
                  </a:cubicBezTo>
                  <a:cubicBezTo>
                    <a:pt x="10390" y="405"/>
                    <a:pt x="10284" y="439"/>
                    <a:pt x="10181" y="484"/>
                  </a:cubicBezTo>
                  <a:cubicBezTo>
                    <a:pt x="10008" y="561"/>
                    <a:pt x="9905" y="728"/>
                    <a:pt x="9789" y="876"/>
                  </a:cubicBezTo>
                  <a:cubicBezTo>
                    <a:pt x="9641" y="1063"/>
                    <a:pt x="9487" y="1249"/>
                    <a:pt x="9320" y="1422"/>
                  </a:cubicBezTo>
                  <a:cubicBezTo>
                    <a:pt x="9184" y="1568"/>
                    <a:pt x="9045" y="1640"/>
                    <a:pt x="8906" y="1640"/>
                  </a:cubicBezTo>
                  <a:cubicBezTo>
                    <a:pt x="8767" y="1640"/>
                    <a:pt x="8628" y="1569"/>
                    <a:pt x="8491" y="1429"/>
                  </a:cubicBezTo>
                  <a:cubicBezTo>
                    <a:pt x="8227" y="1165"/>
                    <a:pt x="7964" y="895"/>
                    <a:pt x="7694" y="638"/>
                  </a:cubicBezTo>
                  <a:cubicBezTo>
                    <a:pt x="7414" y="374"/>
                    <a:pt x="7182" y="240"/>
                    <a:pt x="6956" y="240"/>
                  </a:cubicBezTo>
                  <a:cubicBezTo>
                    <a:pt x="6715" y="240"/>
                    <a:pt x="6481" y="391"/>
                    <a:pt x="6203" y="696"/>
                  </a:cubicBezTo>
                  <a:cubicBezTo>
                    <a:pt x="6061" y="850"/>
                    <a:pt x="5952" y="1043"/>
                    <a:pt x="5817" y="1204"/>
                  </a:cubicBezTo>
                  <a:cubicBezTo>
                    <a:pt x="5502" y="1570"/>
                    <a:pt x="5258" y="1755"/>
                    <a:pt x="5047" y="1755"/>
                  </a:cubicBezTo>
                  <a:cubicBezTo>
                    <a:pt x="4805" y="1755"/>
                    <a:pt x="4606" y="1514"/>
                    <a:pt x="4390" y="1024"/>
                  </a:cubicBezTo>
                  <a:cubicBezTo>
                    <a:pt x="4222" y="637"/>
                    <a:pt x="3969" y="439"/>
                    <a:pt x="3686" y="439"/>
                  </a:cubicBezTo>
                  <a:cubicBezTo>
                    <a:pt x="3471" y="439"/>
                    <a:pt x="3239" y="553"/>
                    <a:pt x="3015" y="786"/>
                  </a:cubicBezTo>
                  <a:cubicBezTo>
                    <a:pt x="2700" y="1114"/>
                    <a:pt x="2385" y="1442"/>
                    <a:pt x="2063" y="1763"/>
                  </a:cubicBezTo>
                  <a:cubicBezTo>
                    <a:pt x="1958" y="1869"/>
                    <a:pt x="1858" y="1918"/>
                    <a:pt x="1764" y="1918"/>
                  </a:cubicBezTo>
                  <a:cubicBezTo>
                    <a:pt x="1636" y="1918"/>
                    <a:pt x="1521" y="1825"/>
                    <a:pt x="1421" y="1654"/>
                  </a:cubicBezTo>
                  <a:cubicBezTo>
                    <a:pt x="1234" y="1326"/>
                    <a:pt x="1125" y="966"/>
                    <a:pt x="1093" y="593"/>
                  </a:cubicBezTo>
                  <a:cubicBezTo>
                    <a:pt x="1052" y="244"/>
                    <a:pt x="800" y="0"/>
                    <a:pt x="5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18"/>
            <p:cNvSpPr/>
            <p:nvPr/>
          </p:nvSpPr>
          <p:spPr>
            <a:xfrm>
              <a:off x="7336943" y="4628034"/>
              <a:ext cx="651140" cy="173418"/>
            </a:xfrm>
            <a:custGeom>
              <a:avLst/>
              <a:gdLst/>
              <a:ahLst/>
              <a:cxnLst/>
              <a:rect l="l" t="t" r="r" b="b"/>
              <a:pathLst>
                <a:path w="10870" h="2895" extrusionOk="0">
                  <a:moveTo>
                    <a:pt x="555" y="0"/>
                  </a:moveTo>
                  <a:cubicBezTo>
                    <a:pt x="516" y="0"/>
                    <a:pt x="475" y="4"/>
                    <a:pt x="431" y="11"/>
                  </a:cubicBezTo>
                  <a:cubicBezTo>
                    <a:pt x="52" y="75"/>
                    <a:pt x="1" y="358"/>
                    <a:pt x="59" y="679"/>
                  </a:cubicBezTo>
                  <a:cubicBezTo>
                    <a:pt x="78" y="834"/>
                    <a:pt x="91" y="994"/>
                    <a:pt x="110" y="1155"/>
                  </a:cubicBezTo>
                  <a:cubicBezTo>
                    <a:pt x="224" y="2033"/>
                    <a:pt x="826" y="2833"/>
                    <a:pt x="1685" y="2833"/>
                  </a:cubicBezTo>
                  <a:cubicBezTo>
                    <a:pt x="2033" y="2833"/>
                    <a:pt x="2424" y="2701"/>
                    <a:pt x="2842" y="2389"/>
                  </a:cubicBezTo>
                  <a:cubicBezTo>
                    <a:pt x="2906" y="2344"/>
                    <a:pt x="2977" y="2299"/>
                    <a:pt x="3035" y="2248"/>
                  </a:cubicBezTo>
                  <a:cubicBezTo>
                    <a:pt x="3170" y="2109"/>
                    <a:pt x="3288" y="2036"/>
                    <a:pt x="3408" y="2036"/>
                  </a:cubicBezTo>
                  <a:cubicBezTo>
                    <a:pt x="3534" y="2036"/>
                    <a:pt x="3661" y="2116"/>
                    <a:pt x="3812" y="2286"/>
                  </a:cubicBezTo>
                  <a:cubicBezTo>
                    <a:pt x="4181" y="2701"/>
                    <a:pt x="4506" y="2895"/>
                    <a:pt x="4865" y="2895"/>
                  </a:cubicBezTo>
                  <a:cubicBezTo>
                    <a:pt x="5158" y="2895"/>
                    <a:pt x="5472" y="2766"/>
                    <a:pt x="5850" y="2524"/>
                  </a:cubicBezTo>
                  <a:cubicBezTo>
                    <a:pt x="6120" y="2344"/>
                    <a:pt x="6377" y="2158"/>
                    <a:pt x="6557" y="1881"/>
                  </a:cubicBezTo>
                  <a:cubicBezTo>
                    <a:pt x="6666" y="1708"/>
                    <a:pt x="6794" y="1626"/>
                    <a:pt x="6933" y="1626"/>
                  </a:cubicBezTo>
                  <a:cubicBezTo>
                    <a:pt x="7047" y="1626"/>
                    <a:pt x="7169" y="1681"/>
                    <a:pt x="7296" y="1785"/>
                  </a:cubicBezTo>
                  <a:cubicBezTo>
                    <a:pt x="7650" y="2081"/>
                    <a:pt x="8029" y="2331"/>
                    <a:pt x="8434" y="2537"/>
                  </a:cubicBezTo>
                  <a:cubicBezTo>
                    <a:pt x="8631" y="2629"/>
                    <a:pt x="8829" y="2691"/>
                    <a:pt x="9035" y="2691"/>
                  </a:cubicBezTo>
                  <a:cubicBezTo>
                    <a:pt x="9118" y="2691"/>
                    <a:pt x="9202" y="2681"/>
                    <a:pt x="9289" y="2659"/>
                  </a:cubicBezTo>
                  <a:cubicBezTo>
                    <a:pt x="9828" y="2518"/>
                    <a:pt x="10793" y="1386"/>
                    <a:pt x="10844" y="827"/>
                  </a:cubicBezTo>
                  <a:cubicBezTo>
                    <a:pt x="10870" y="513"/>
                    <a:pt x="10697" y="314"/>
                    <a:pt x="10439" y="314"/>
                  </a:cubicBezTo>
                  <a:cubicBezTo>
                    <a:pt x="10375" y="314"/>
                    <a:pt x="10306" y="326"/>
                    <a:pt x="10233" y="352"/>
                  </a:cubicBezTo>
                  <a:cubicBezTo>
                    <a:pt x="10047" y="422"/>
                    <a:pt x="9951" y="583"/>
                    <a:pt x="9841" y="737"/>
                  </a:cubicBezTo>
                  <a:cubicBezTo>
                    <a:pt x="9668" y="975"/>
                    <a:pt x="9501" y="1219"/>
                    <a:pt x="9314" y="1444"/>
                  </a:cubicBezTo>
                  <a:cubicBezTo>
                    <a:pt x="9196" y="1589"/>
                    <a:pt x="9072" y="1661"/>
                    <a:pt x="8946" y="1661"/>
                  </a:cubicBezTo>
                  <a:cubicBezTo>
                    <a:pt x="8825" y="1661"/>
                    <a:pt x="8701" y="1595"/>
                    <a:pt x="8575" y="1464"/>
                  </a:cubicBezTo>
                  <a:cubicBezTo>
                    <a:pt x="8273" y="1155"/>
                    <a:pt x="7977" y="847"/>
                    <a:pt x="7662" y="557"/>
                  </a:cubicBezTo>
                  <a:cubicBezTo>
                    <a:pt x="7385" y="309"/>
                    <a:pt x="7144" y="185"/>
                    <a:pt x="6914" y="185"/>
                  </a:cubicBezTo>
                  <a:cubicBezTo>
                    <a:pt x="6644" y="185"/>
                    <a:pt x="6388" y="358"/>
                    <a:pt x="6107" y="705"/>
                  </a:cubicBezTo>
                  <a:cubicBezTo>
                    <a:pt x="5959" y="892"/>
                    <a:pt x="5818" y="1084"/>
                    <a:pt x="5657" y="1258"/>
                  </a:cubicBezTo>
                  <a:cubicBezTo>
                    <a:pt x="5301" y="1632"/>
                    <a:pt x="5095" y="1828"/>
                    <a:pt x="4933" y="1828"/>
                  </a:cubicBezTo>
                  <a:cubicBezTo>
                    <a:pt x="4750" y="1828"/>
                    <a:pt x="4622" y="1577"/>
                    <a:pt x="4397" y="1052"/>
                  </a:cubicBezTo>
                  <a:cubicBezTo>
                    <a:pt x="4378" y="1007"/>
                    <a:pt x="4359" y="956"/>
                    <a:pt x="4333" y="904"/>
                  </a:cubicBezTo>
                  <a:cubicBezTo>
                    <a:pt x="4145" y="525"/>
                    <a:pt x="3920" y="333"/>
                    <a:pt x="3678" y="333"/>
                  </a:cubicBezTo>
                  <a:cubicBezTo>
                    <a:pt x="3465" y="333"/>
                    <a:pt x="3237" y="481"/>
                    <a:pt x="3009" y="782"/>
                  </a:cubicBezTo>
                  <a:cubicBezTo>
                    <a:pt x="2745" y="1123"/>
                    <a:pt x="2462" y="1438"/>
                    <a:pt x="2090" y="1656"/>
                  </a:cubicBezTo>
                  <a:cubicBezTo>
                    <a:pt x="1926" y="1753"/>
                    <a:pt x="1798" y="1804"/>
                    <a:pt x="1692" y="1804"/>
                  </a:cubicBezTo>
                  <a:cubicBezTo>
                    <a:pt x="1522" y="1804"/>
                    <a:pt x="1411" y="1674"/>
                    <a:pt x="1312" y="1393"/>
                  </a:cubicBezTo>
                  <a:cubicBezTo>
                    <a:pt x="1209" y="1091"/>
                    <a:pt x="1164" y="769"/>
                    <a:pt x="1081" y="461"/>
                  </a:cubicBezTo>
                  <a:cubicBezTo>
                    <a:pt x="1007" y="174"/>
                    <a:pt x="831" y="0"/>
                    <a:pt x="5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0" name="Google Shape;380;p18"/>
          <p:cNvSpPr/>
          <p:nvPr/>
        </p:nvSpPr>
        <p:spPr>
          <a:xfrm flipH="1">
            <a:off x="8541118" y="2593979"/>
            <a:ext cx="609773" cy="258072"/>
          </a:xfrm>
          <a:custGeom>
            <a:avLst/>
            <a:gdLst/>
            <a:ahLst/>
            <a:cxnLst/>
            <a:rect l="l" t="t" r="r" b="b"/>
            <a:pathLst>
              <a:path w="6467" h="2737" extrusionOk="0">
                <a:moveTo>
                  <a:pt x="2526" y="1"/>
                </a:moveTo>
                <a:cubicBezTo>
                  <a:pt x="2323" y="1"/>
                  <a:pt x="2121" y="108"/>
                  <a:pt x="1890" y="324"/>
                </a:cubicBezTo>
                <a:cubicBezTo>
                  <a:pt x="1568" y="613"/>
                  <a:pt x="1273" y="915"/>
                  <a:pt x="983" y="1236"/>
                </a:cubicBezTo>
                <a:cubicBezTo>
                  <a:pt x="813" y="1431"/>
                  <a:pt x="633" y="1523"/>
                  <a:pt x="433" y="1523"/>
                </a:cubicBezTo>
                <a:cubicBezTo>
                  <a:pt x="316" y="1523"/>
                  <a:pt x="191" y="1491"/>
                  <a:pt x="58" y="1429"/>
                </a:cubicBezTo>
                <a:cubicBezTo>
                  <a:pt x="0" y="1860"/>
                  <a:pt x="0" y="2297"/>
                  <a:pt x="45" y="2734"/>
                </a:cubicBezTo>
                <a:cubicBezTo>
                  <a:pt x="80" y="2736"/>
                  <a:pt x="115" y="2736"/>
                  <a:pt x="150" y="2736"/>
                </a:cubicBezTo>
                <a:cubicBezTo>
                  <a:pt x="815" y="2736"/>
                  <a:pt x="1355" y="2446"/>
                  <a:pt x="1832" y="1976"/>
                </a:cubicBezTo>
                <a:cubicBezTo>
                  <a:pt x="2175" y="1636"/>
                  <a:pt x="2365" y="1470"/>
                  <a:pt x="2566" y="1470"/>
                </a:cubicBezTo>
                <a:cubicBezTo>
                  <a:pt x="2764" y="1470"/>
                  <a:pt x="2972" y="1631"/>
                  <a:pt x="3349" y="1943"/>
                </a:cubicBezTo>
                <a:cubicBezTo>
                  <a:pt x="3452" y="2033"/>
                  <a:pt x="3554" y="2117"/>
                  <a:pt x="3664" y="2188"/>
                </a:cubicBezTo>
                <a:cubicBezTo>
                  <a:pt x="3939" y="2345"/>
                  <a:pt x="4233" y="2439"/>
                  <a:pt x="4522" y="2439"/>
                </a:cubicBezTo>
                <a:cubicBezTo>
                  <a:pt x="4752" y="2439"/>
                  <a:pt x="4980" y="2379"/>
                  <a:pt x="5193" y="2246"/>
                </a:cubicBezTo>
                <a:cubicBezTo>
                  <a:pt x="5740" y="1905"/>
                  <a:pt x="6100" y="1352"/>
                  <a:pt x="6376" y="761"/>
                </a:cubicBezTo>
                <a:cubicBezTo>
                  <a:pt x="6440" y="613"/>
                  <a:pt x="6466" y="439"/>
                  <a:pt x="6350" y="304"/>
                </a:cubicBezTo>
                <a:cubicBezTo>
                  <a:pt x="6266" y="205"/>
                  <a:pt x="6164" y="172"/>
                  <a:pt x="6056" y="172"/>
                </a:cubicBezTo>
                <a:cubicBezTo>
                  <a:pt x="5982" y="172"/>
                  <a:pt x="5905" y="187"/>
                  <a:pt x="5830" y="208"/>
                </a:cubicBezTo>
                <a:cubicBezTo>
                  <a:pt x="5643" y="253"/>
                  <a:pt x="5515" y="394"/>
                  <a:pt x="5399" y="549"/>
                </a:cubicBezTo>
                <a:cubicBezTo>
                  <a:pt x="5277" y="722"/>
                  <a:pt x="5149" y="896"/>
                  <a:pt x="5007" y="1050"/>
                </a:cubicBezTo>
                <a:cubicBezTo>
                  <a:pt x="4776" y="1288"/>
                  <a:pt x="4622" y="1405"/>
                  <a:pt x="4466" y="1405"/>
                </a:cubicBezTo>
                <a:cubicBezTo>
                  <a:pt x="4318" y="1405"/>
                  <a:pt x="4168" y="1301"/>
                  <a:pt x="3947" y="1095"/>
                </a:cubicBezTo>
                <a:cubicBezTo>
                  <a:pt x="3670" y="844"/>
                  <a:pt x="3426" y="555"/>
                  <a:pt x="3150" y="304"/>
                </a:cubicBezTo>
                <a:cubicBezTo>
                  <a:pt x="2922" y="102"/>
                  <a:pt x="2723" y="1"/>
                  <a:pt x="252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p18"/>
          <p:cNvSpPr/>
          <p:nvPr/>
        </p:nvSpPr>
        <p:spPr>
          <a:xfrm rot="5400000" flipH="1">
            <a:off x="186694" y="4568282"/>
            <a:ext cx="395405" cy="768782"/>
          </a:xfrm>
          <a:custGeom>
            <a:avLst/>
            <a:gdLst/>
            <a:ahLst/>
            <a:cxnLst/>
            <a:rect l="l" t="t" r="r" b="b"/>
            <a:pathLst>
              <a:path w="11075" h="21533" extrusionOk="0">
                <a:moveTo>
                  <a:pt x="0" y="0"/>
                </a:moveTo>
                <a:lnTo>
                  <a:pt x="0" y="21533"/>
                </a:lnTo>
                <a:lnTo>
                  <a:pt x="8356" y="21533"/>
                </a:lnTo>
                <a:cubicBezTo>
                  <a:pt x="9127" y="20035"/>
                  <a:pt x="9873" y="18531"/>
                  <a:pt x="10310" y="16886"/>
                </a:cubicBezTo>
                <a:cubicBezTo>
                  <a:pt x="10554" y="15954"/>
                  <a:pt x="10689" y="15009"/>
                  <a:pt x="10824" y="14058"/>
                </a:cubicBezTo>
                <a:cubicBezTo>
                  <a:pt x="11075" y="12335"/>
                  <a:pt x="10901" y="10580"/>
                  <a:pt x="10316" y="8935"/>
                </a:cubicBezTo>
                <a:cubicBezTo>
                  <a:pt x="9558" y="6788"/>
                  <a:pt x="8189" y="5085"/>
                  <a:pt x="6460" y="3619"/>
                </a:cubicBezTo>
                <a:cubicBezTo>
                  <a:pt x="4634" y="2083"/>
                  <a:pt x="2513" y="1074"/>
                  <a:pt x="392" y="58"/>
                </a:cubicBezTo>
                <a:cubicBezTo>
                  <a:pt x="276" y="0"/>
                  <a:pt x="135" y="20"/>
                  <a:pt x="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" name="Google Shape;382;p18"/>
          <p:cNvSpPr/>
          <p:nvPr/>
        </p:nvSpPr>
        <p:spPr>
          <a:xfrm rot="-5226732" flipH="1">
            <a:off x="6808840" y="961523"/>
            <a:ext cx="606914" cy="925869"/>
          </a:xfrm>
          <a:custGeom>
            <a:avLst/>
            <a:gdLst/>
            <a:ahLst/>
            <a:cxnLst/>
            <a:rect l="l" t="t" r="r" b="b"/>
            <a:pathLst>
              <a:path w="14861" h="22671" extrusionOk="0">
                <a:moveTo>
                  <a:pt x="4364" y="0"/>
                </a:moveTo>
                <a:cubicBezTo>
                  <a:pt x="3873" y="0"/>
                  <a:pt x="3387" y="163"/>
                  <a:pt x="2899" y="524"/>
                </a:cubicBezTo>
                <a:cubicBezTo>
                  <a:pt x="958" y="1938"/>
                  <a:pt x="0" y="3815"/>
                  <a:pt x="58" y="6354"/>
                </a:cubicBezTo>
                <a:cubicBezTo>
                  <a:pt x="7" y="7074"/>
                  <a:pt x="168" y="7909"/>
                  <a:pt x="341" y="8751"/>
                </a:cubicBezTo>
                <a:cubicBezTo>
                  <a:pt x="740" y="10686"/>
                  <a:pt x="1582" y="12441"/>
                  <a:pt x="2514" y="14157"/>
                </a:cubicBezTo>
                <a:cubicBezTo>
                  <a:pt x="3626" y="16194"/>
                  <a:pt x="4975" y="18103"/>
                  <a:pt x="6537" y="19826"/>
                </a:cubicBezTo>
                <a:cubicBezTo>
                  <a:pt x="7913" y="21336"/>
                  <a:pt x="9719" y="22159"/>
                  <a:pt x="11686" y="22558"/>
                </a:cubicBezTo>
                <a:cubicBezTo>
                  <a:pt x="12031" y="22629"/>
                  <a:pt x="12388" y="22670"/>
                  <a:pt x="12748" y="22670"/>
                </a:cubicBezTo>
                <a:cubicBezTo>
                  <a:pt x="13165" y="22670"/>
                  <a:pt x="13586" y="22615"/>
                  <a:pt x="13993" y="22487"/>
                </a:cubicBezTo>
                <a:cubicBezTo>
                  <a:pt x="14655" y="22275"/>
                  <a:pt x="14842" y="21992"/>
                  <a:pt x="14855" y="21317"/>
                </a:cubicBezTo>
                <a:cubicBezTo>
                  <a:pt x="14861" y="20906"/>
                  <a:pt x="14720" y="20533"/>
                  <a:pt x="14578" y="20160"/>
                </a:cubicBezTo>
                <a:cubicBezTo>
                  <a:pt x="14019" y="18682"/>
                  <a:pt x="13164" y="17345"/>
                  <a:pt x="12438" y="15950"/>
                </a:cubicBezTo>
                <a:cubicBezTo>
                  <a:pt x="11596" y="14318"/>
                  <a:pt x="10587" y="12769"/>
                  <a:pt x="10117" y="10956"/>
                </a:cubicBezTo>
                <a:cubicBezTo>
                  <a:pt x="9790" y="9690"/>
                  <a:pt x="9378" y="8430"/>
                  <a:pt x="9410" y="7119"/>
                </a:cubicBezTo>
                <a:cubicBezTo>
                  <a:pt x="9449" y="5608"/>
                  <a:pt x="8986" y="4284"/>
                  <a:pt x="8253" y="3018"/>
                </a:cubicBezTo>
                <a:cubicBezTo>
                  <a:pt x="7636" y="1945"/>
                  <a:pt x="6865" y="993"/>
                  <a:pt x="5740" y="389"/>
                </a:cubicBezTo>
                <a:cubicBezTo>
                  <a:pt x="5274" y="139"/>
                  <a:pt x="4817" y="0"/>
                  <a:pt x="436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3" name="Google Shape;383;p18"/>
          <p:cNvGrpSpPr/>
          <p:nvPr/>
        </p:nvGrpSpPr>
        <p:grpSpPr>
          <a:xfrm flipH="1">
            <a:off x="4841625" y="1250475"/>
            <a:ext cx="895225" cy="596225"/>
            <a:chOff x="6168950" y="679775"/>
            <a:chExt cx="895225" cy="596225"/>
          </a:xfrm>
        </p:grpSpPr>
        <p:sp>
          <p:nvSpPr>
            <p:cNvPr id="384" name="Google Shape;384;p18"/>
            <p:cNvSpPr/>
            <p:nvPr/>
          </p:nvSpPr>
          <p:spPr>
            <a:xfrm>
              <a:off x="6536345" y="679775"/>
              <a:ext cx="170516" cy="162064"/>
            </a:xfrm>
            <a:custGeom>
              <a:avLst/>
              <a:gdLst/>
              <a:ahLst/>
              <a:cxnLst/>
              <a:rect l="l" t="t" r="r" b="b"/>
              <a:pathLst>
                <a:path w="2199" h="2090" extrusionOk="0">
                  <a:moveTo>
                    <a:pt x="1205" y="0"/>
                  </a:moveTo>
                  <a:cubicBezTo>
                    <a:pt x="564" y="0"/>
                    <a:pt x="0" y="513"/>
                    <a:pt x="0" y="1093"/>
                  </a:cubicBezTo>
                  <a:cubicBezTo>
                    <a:pt x="13" y="1649"/>
                    <a:pt x="463" y="2090"/>
                    <a:pt x="1016" y="2090"/>
                  </a:cubicBezTo>
                  <a:cubicBezTo>
                    <a:pt x="1020" y="2090"/>
                    <a:pt x="1024" y="2090"/>
                    <a:pt x="1028" y="2090"/>
                  </a:cubicBezTo>
                  <a:cubicBezTo>
                    <a:pt x="1607" y="2070"/>
                    <a:pt x="2198" y="1453"/>
                    <a:pt x="2192" y="875"/>
                  </a:cubicBezTo>
                  <a:cubicBezTo>
                    <a:pt x="2179" y="374"/>
                    <a:pt x="1787" y="14"/>
                    <a:pt x="1241" y="1"/>
                  </a:cubicBezTo>
                  <a:cubicBezTo>
                    <a:pt x="1229" y="0"/>
                    <a:pt x="1217" y="0"/>
                    <a:pt x="12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18"/>
            <p:cNvSpPr/>
            <p:nvPr/>
          </p:nvSpPr>
          <p:spPr>
            <a:xfrm>
              <a:off x="6331944" y="1074157"/>
              <a:ext cx="188971" cy="140972"/>
            </a:xfrm>
            <a:custGeom>
              <a:avLst/>
              <a:gdLst/>
              <a:ahLst/>
              <a:cxnLst/>
              <a:rect l="l" t="t" r="r" b="b"/>
              <a:pathLst>
                <a:path w="2437" h="1818" extrusionOk="0">
                  <a:moveTo>
                    <a:pt x="1615" y="0"/>
                  </a:moveTo>
                  <a:cubicBezTo>
                    <a:pt x="1553" y="0"/>
                    <a:pt x="1486" y="4"/>
                    <a:pt x="1415" y="12"/>
                  </a:cubicBezTo>
                  <a:cubicBezTo>
                    <a:pt x="1261" y="31"/>
                    <a:pt x="939" y="12"/>
                    <a:pt x="643" y="160"/>
                  </a:cubicBezTo>
                  <a:cubicBezTo>
                    <a:pt x="200" y="385"/>
                    <a:pt x="1" y="790"/>
                    <a:pt x="142" y="1201"/>
                  </a:cubicBezTo>
                  <a:cubicBezTo>
                    <a:pt x="271" y="1578"/>
                    <a:pt x="628" y="1818"/>
                    <a:pt x="1010" y="1818"/>
                  </a:cubicBezTo>
                  <a:cubicBezTo>
                    <a:pt x="1104" y="1818"/>
                    <a:pt x="1199" y="1803"/>
                    <a:pt x="1293" y="1773"/>
                  </a:cubicBezTo>
                  <a:cubicBezTo>
                    <a:pt x="1653" y="1664"/>
                    <a:pt x="1961" y="1432"/>
                    <a:pt x="2173" y="1117"/>
                  </a:cubicBezTo>
                  <a:cubicBezTo>
                    <a:pt x="2328" y="892"/>
                    <a:pt x="2437" y="648"/>
                    <a:pt x="2295" y="372"/>
                  </a:cubicBezTo>
                  <a:cubicBezTo>
                    <a:pt x="2169" y="126"/>
                    <a:pt x="1969" y="0"/>
                    <a:pt x="16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18"/>
            <p:cNvSpPr/>
            <p:nvPr/>
          </p:nvSpPr>
          <p:spPr>
            <a:xfrm>
              <a:off x="6749121" y="974359"/>
              <a:ext cx="148571" cy="140662"/>
            </a:xfrm>
            <a:custGeom>
              <a:avLst/>
              <a:gdLst/>
              <a:ahLst/>
              <a:cxnLst/>
              <a:rect l="l" t="t" r="r" b="b"/>
              <a:pathLst>
                <a:path w="1916" h="1814" extrusionOk="0">
                  <a:moveTo>
                    <a:pt x="997" y="0"/>
                  </a:moveTo>
                  <a:cubicBezTo>
                    <a:pt x="451" y="0"/>
                    <a:pt x="1" y="425"/>
                    <a:pt x="7" y="932"/>
                  </a:cubicBezTo>
                  <a:cubicBezTo>
                    <a:pt x="26" y="1402"/>
                    <a:pt x="399" y="1781"/>
                    <a:pt x="868" y="1813"/>
                  </a:cubicBezTo>
                  <a:cubicBezTo>
                    <a:pt x="878" y="1813"/>
                    <a:pt x="888" y="1814"/>
                    <a:pt x="899" y="1814"/>
                  </a:cubicBezTo>
                  <a:cubicBezTo>
                    <a:pt x="1421" y="1814"/>
                    <a:pt x="1916" y="1327"/>
                    <a:pt x="1903" y="810"/>
                  </a:cubicBezTo>
                  <a:cubicBezTo>
                    <a:pt x="1890" y="354"/>
                    <a:pt x="1498" y="0"/>
                    <a:pt x="9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18"/>
            <p:cNvSpPr/>
            <p:nvPr/>
          </p:nvSpPr>
          <p:spPr>
            <a:xfrm>
              <a:off x="6877221" y="721105"/>
              <a:ext cx="167569" cy="136785"/>
            </a:xfrm>
            <a:custGeom>
              <a:avLst/>
              <a:gdLst/>
              <a:ahLst/>
              <a:cxnLst/>
              <a:rect l="l" t="t" r="r" b="b"/>
              <a:pathLst>
                <a:path w="2161" h="1764" extrusionOk="0">
                  <a:moveTo>
                    <a:pt x="1392" y="0"/>
                  </a:moveTo>
                  <a:cubicBezTo>
                    <a:pt x="1295" y="0"/>
                    <a:pt x="1193" y="19"/>
                    <a:pt x="1087" y="53"/>
                  </a:cubicBezTo>
                  <a:cubicBezTo>
                    <a:pt x="836" y="143"/>
                    <a:pt x="605" y="284"/>
                    <a:pt x="412" y="464"/>
                  </a:cubicBezTo>
                  <a:cubicBezTo>
                    <a:pt x="193" y="663"/>
                    <a:pt x="0" y="901"/>
                    <a:pt x="142" y="1235"/>
                  </a:cubicBezTo>
                  <a:cubicBezTo>
                    <a:pt x="291" y="1572"/>
                    <a:pt x="543" y="1763"/>
                    <a:pt x="793" y="1763"/>
                  </a:cubicBezTo>
                  <a:cubicBezTo>
                    <a:pt x="801" y="1763"/>
                    <a:pt x="809" y="1763"/>
                    <a:pt x="817" y="1762"/>
                  </a:cubicBezTo>
                  <a:cubicBezTo>
                    <a:pt x="1389" y="1737"/>
                    <a:pt x="1710" y="1531"/>
                    <a:pt x="1954" y="1184"/>
                  </a:cubicBezTo>
                  <a:cubicBezTo>
                    <a:pt x="2160" y="888"/>
                    <a:pt x="2160" y="599"/>
                    <a:pt x="1942" y="297"/>
                  </a:cubicBezTo>
                  <a:cubicBezTo>
                    <a:pt x="1791" y="89"/>
                    <a:pt x="1605" y="0"/>
                    <a:pt x="13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18"/>
            <p:cNvSpPr/>
            <p:nvPr/>
          </p:nvSpPr>
          <p:spPr>
            <a:xfrm>
              <a:off x="6504940" y="875182"/>
              <a:ext cx="170516" cy="132753"/>
            </a:xfrm>
            <a:custGeom>
              <a:avLst/>
              <a:gdLst/>
              <a:ahLst/>
              <a:cxnLst/>
              <a:rect l="l" t="t" r="r" b="b"/>
              <a:pathLst>
                <a:path w="2199" h="1712" extrusionOk="0">
                  <a:moveTo>
                    <a:pt x="1419" y="0"/>
                  </a:moveTo>
                  <a:cubicBezTo>
                    <a:pt x="1319" y="0"/>
                    <a:pt x="1215" y="13"/>
                    <a:pt x="1112" y="33"/>
                  </a:cubicBezTo>
                  <a:cubicBezTo>
                    <a:pt x="900" y="71"/>
                    <a:pt x="701" y="148"/>
                    <a:pt x="521" y="264"/>
                  </a:cubicBezTo>
                  <a:cubicBezTo>
                    <a:pt x="219" y="457"/>
                    <a:pt x="0" y="720"/>
                    <a:pt x="122" y="1125"/>
                  </a:cubicBezTo>
                  <a:cubicBezTo>
                    <a:pt x="231" y="1485"/>
                    <a:pt x="546" y="1704"/>
                    <a:pt x="971" y="1710"/>
                  </a:cubicBezTo>
                  <a:cubicBezTo>
                    <a:pt x="986" y="1711"/>
                    <a:pt x="1002" y="1711"/>
                    <a:pt x="1018" y="1711"/>
                  </a:cubicBezTo>
                  <a:cubicBezTo>
                    <a:pt x="1297" y="1711"/>
                    <a:pt x="1567" y="1603"/>
                    <a:pt x="1768" y="1408"/>
                  </a:cubicBezTo>
                  <a:cubicBezTo>
                    <a:pt x="2076" y="1138"/>
                    <a:pt x="2198" y="624"/>
                    <a:pt x="2025" y="328"/>
                  </a:cubicBezTo>
                  <a:cubicBezTo>
                    <a:pt x="1876" y="75"/>
                    <a:pt x="1657" y="0"/>
                    <a:pt x="14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18"/>
            <p:cNvSpPr/>
            <p:nvPr/>
          </p:nvSpPr>
          <p:spPr>
            <a:xfrm>
              <a:off x="6168950" y="940473"/>
              <a:ext cx="157101" cy="136785"/>
            </a:xfrm>
            <a:custGeom>
              <a:avLst/>
              <a:gdLst/>
              <a:ahLst/>
              <a:cxnLst/>
              <a:rect l="l" t="t" r="r" b="b"/>
              <a:pathLst>
                <a:path w="2026" h="1764" extrusionOk="0">
                  <a:moveTo>
                    <a:pt x="1171" y="0"/>
                  </a:moveTo>
                  <a:cubicBezTo>
                    <a:pt x="734" y="39"/>
                    <a:pt x="374" y="245"/>
                    <a:pt x="162" y="656"/>
                  </a:cubicBezTo>
                  <a:cubicBezTo>
                    <a:pt x="1" y="971"/>
                    <a:pt x="72" y="1363"/>
                    <a:pt x="342" y="1601"/>
                  </a:cubicBezTo>
                  <a:cubicBezTo>
                    <a:pt x="485" y="1712"/>
                    <a:pt x="635" y="1764"/>
                    <a:pt x="783" y="1764"/>
                  </a:cubicBezTo>
                  <a:cubicBezTo>
                    <a:pt x="934" y="1764"/>
                    <a:pt x="1083" y="1711"/>
                    <a:pt x="1222" y="1614"/>
                  </a:cubicBezTo>
                  <a:cubicBezTo>
                    <a:pt x="1415" y="1479"/>
                    <a:pt x="1556" y="1273"/>
                    <a:pt x="1724" y="1106"/>
                  </a:cubicBezTo>
                  <a:cubicBezTo>
                    <a:pt x="1929" y="900"/>
                    <a:pt x="2026" y="656"/>
                    <a:pt x="1903" y="386"/>
                  </a:cubicBezTo>
                  <a:cubicBezTo>
                    <a:pt x="1768" y="71"/>
                    <a:pt x="1486" y="7"/>
                    <a:pt x="11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18"/>
            <p:cNvSpPr/>
            <p:nvPr/>
          </p:nvSpPr>
          <p:spPr>
            <a:xfrm>
              <a:off x="6624588" y="1152630"/>
              <a:ext cx="116624" cy="123370"/>
            </a:xfrm>
            <a:custGeom>
              <a:avLst/>
              <a:gdLst/>
              <a:ahLst/>
              <a:cxnLst/>
              <a:rect l="l" t="t" r="r" b="b"/>
              <a:pathLst>
                <a:path w="1504" h="1591" extrusionOk="0">
                  <a:moveTo>
                    <a:pt x="891" y="0"/>
                  </a:moveTo>
                  <a:cubicBezTo>
                    <a:pt x="445" y="0"/>
                    <a:pt x="0" y="452"/>
                    <a:pt x="13" y="909"/>
                  </a:cubicBezTo>
                  <a:cubicBezTo>
                    <a:pt x="19" y="1269"/>
                    <a:pt x="295" y="1564"/>
                    <a:pt x="655" y="1590"/>
                  </a:cubicBezTo>
                  <a:cubicBezTo>
                    <a:pt x="663" y="1591"/>
                    <a:pt x="671" y="1591"/>
                    <a:pt x="678" y="1591"/>
                  </a:cubicBezTo>
                  <a:cubicBezTo>
                    <a:pt x="1064" y="1591"/>
                    <a:pt x="1491" y="1119"/>
                    <a:pt x="1497" y="677"/>
                  </a:cubicBezTo>
                  <a:cubicBezTo>
                    <a:pt x="1504" y="330"/>
                    <a:pt x="1253" y="28"/>
                    <a:pt x="945" y="3"/>
                  </a:cubicBezTo>
                  <a:cubicBezTo>
                    <a:pt x="927" y="1"/>
                    <a:pt x="909" y="0"/>
                    <a:pt x="8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18"/>
            <p:cNvSpPr/>
            <p:nvPr/>
          </p:nvSpPr>
          <p:spPr>
            <a:xfrm>
              <a:off x="6949955" y="1154801"/>
              <a:ext cx="114220" cy="103209"/>
            </a:xfrm>
            <a:custGeom>
              <a:avLst/>
              <a:gdLst/>
              <a:ahLst/>
              <a:cxnLst/>
              <a:rect l="l" t="t" r="r" b="b"/>
              <a:pathLst>
                <a:path w="1473" h="1331" extrusionOk="0">
                  <a:moveTo>
                    <a:pt x="894" y="0"/>
                  </a:moveTo>
                  <a:cubicBezTo>
                    <a:pt x="534" y="7"/>
                    <a:pt x="1" y="502"/>
                    <a:pt x="20" y="810"/>
                  </a:cubicBezTo>
                  <a:cubicBezTo>
                    <a:pt x="39" y="1096"/>
                    <a:pt x="346" y="1331"/>
                    <a:pt x="700" y="1331"/>
                  </a:cubicBezTo>
                  <a:cubicBezTo>
                    <a:pt x="705" y="1331"/>
                    <a:pt x="710" y="1331"/>
                    <a:pt x="714" y="1331"/>
                  </a:cubicBezTo>
                  <a:cubicBezTo>
                    <a:pt x="1132" y="1324"/>
                    <a:pt x="1473" y="977"/>
                    <a:pt x="1460" y="559"/>
                  </a:cubicBezTo>
                  <a:cubicBezTo>
                    <a:pt x="1447" y="251"/>
                    <a:pt x="1203" y="7"/>
                    <a:pt x="8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2" name="Google Shape;392;p18"/>
          <p:cNvGrpSpPr/>
          <p:nvPr/>
        </p:nvGrpSpPr>
        <p:grpSpPr>
          <a:xfrm rot="1236532" flipH="1">
            <a:off x="6692149" y="3934634"/>
            <a:ext cx="1000930" cy="840687"/>
            <a:chOff x="1648650" y="1064850"/>
            <a:chExt cx="691625" cy="580900"/>
          </a:xfrm>
        </p:grpSpPr>
        <p:sp>
          <p:nvSpPr>
            <p:cNvPr id="393" name="Google Shape;393;p18"/>
            <p:cNvSpPr/>
            <p:nvPr/>
          </p:nvSpPr>
          <p:spPr>
            <a:xfrm>
              <a:off x="2267450" y="1209500"/>
              <a:ext cx="72825" cy="117900"/>
            </a:xfrm>
            <a:custGeom>
              <a:avLst/>
              <a:gdLst/>
              <a:ahLst/>
              <a:cxnLst/>
              <a:rect l="l" t="t" r="r" b="b"/>
              <a:pathLst>
                <a:path w="2913" h="4716" extrusionOk="0">
                  <a:moveTo>
                    <a:pt x="802" y="0"/>
                  </a:moveTo>
                  <a:cubicBezTo>
                    <a:pt x="679" y="0"/>
                    <a:pt x="557" y="34"/>
                    <a:pt x="438" y="101"/>
                  </a:cubicBezTo>
                  <a:cubicBezTo>
                    <a:pt x="58" y="313"/>
                    <a:pt x="1" y="500"/>
                    <a:pt x="226" y="1059"/>
                  </a:cubicBezTo>
                  <a:cubicBezTo>
                    <a:pt x="566" y="1908"/>
                    <a:pt x="856" y="2762"/>
                    <a:pt x="1138" y="3630"/>
                  </a:cubicBezTo>
                  <a:cubicBezTo>
                    <a:pt x="1248" y="3990"/>
                    <a:pt x="1466" y="4311"/>
                    <a:pt x="1775" y="4536"/>
                  </a:cubicBezTo>
                  <a:cubicBezTo>
                    <a:pt x="1925" y="4654"/>
                    <a:pt x="2106" y="4716"/>
                    <a:pt x="2290" y="4716"/>
                  </a:cubicBezTo>
                  <a:cubicBezTo>
                    <a:pt x="2398" y="4716"/>
                    <a:pt x="2506" y="4695"/>
                    <a:pt x="2610" y="4652"/>
                  </a:cubicBezTo>
                  <a:cubicBezTo>
                    <a:pt x="2912" y="4536"/>
                    <a:pt x="2816" y="4260"/>
                    <a:pt x="2854" y="3868"/>
                  </a:cubicBezTo>
                  <a:cubicBezTo>
                    <a:pt x="2585" y="2769"/>
                    <a:pt x="2250" y="1535"/>
                    <a:pt x="1543" y="436"/>
                  </a:cubicBezTo>
                  <a:cubicBezTo>
                    <a:pt x="1518" y="391"/>
                    <a:pt x="1479" y="352"/>
                    <a:pt x="1440" y="313"/>
                  </a:cubicBezTo>
                  <a:cubicBezTo>
                    <a:pt x="1236" y="105"/>
                    <a:pt x="1018" y="0"/>
                    <a:pt x="8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18"/>
            <p:cNvSpPr/>
            <p:nvPr/>
          </p:nvSpPr>
          <p:spPr>
            <a:xfrm>
              <a:off x="1931450" y="1465550"/>
              <a:ext cx="70700" cy="122950"/>
            </a:xfrm>
            <a:custGeom>
              <a:avLst/>
              <a:gdLst/>
              <a:ahLst/>
              <a:cxnLst/>
              <a:rect l="l" t="t" r="r" b="b"/>
              <a:pathLst>
                <a:path w="2828" h="4918" extrusionOk="0">
                  <a:moveTo>
                    <a:pt x="713" y="1"/>
                  </a:moveTo>
                  <a:cubicBezTo>
                    <a:pt x="628" y="1"/>
                    <a:pt x="534" y="28"/>
                    <a:pt x="425" y="92"/>
                  </a:cubicBezTo>
                  <a:cubicBezTo>
                    <a:pt x="110" y="272"/>
                    <a:pt x="1" y="510"/>
                    <a:pt x="116" y="812"/>
                  </a:cubicBezTo>
                  <a:cubicBezTo>
                    <a:pt x="553" y="1982"/>
                    <a:pt x="1035" y="3132"/>
                    <a:pt x="1466" y="4302"/>
                  </a:cubicBezTo>
                  <a:cubicBezTo>
                    <a:pt x="1620" y="4733"/>
                    <a:pt x="1961" y="4803"/>
                    <a:pt x="2321" y="4893"/>
                  </a:cubicBezTo>
                  <a:cubicBezTo>
                    <a:pt x="2389" y="4910"/>
                    <a:pt x="2449" y="4918"/>
                    <a:pt x="2503" y="4918"/>
                  </a:cubicBezTo>
                  <a:cubicBezTo>
                    <a:pt x="2724" y="4918"/>
                    <a:pt x="2827" y="4777"/>
                    <a:pt x="2822" y="4482"/>
                  </a:cubicBezTo>
                  <a:cubicBezTo>
                    <a:pt x="2777" y="4276"/>
                    <a:pt x="2764" y="4058"/>
                    <a:pt x="2687" y="3859"/>
                  </a:cubicBezTo>
                  <a:cubicBezTo>
                    <a:pt x="2282" y="2792"/>
                    <a:pt x="1871" y="1725"/>
                    <a:pt x="1453" y="664"/>
                  </a:cubicBezTo>
                  <a:cubicBezTo>
                    <a:pt x="1376" y="491"/>
                    <a:pt x="1267" y="343"/>
                    <a:pt x="1132" y="214"/>
                  </a:cubicBezTo>
                  <a:cubicBezTo>
                    <a:pt x="1002" y="96"/>
                    <a:pt x="874" y="1"/>
                    <a:pt x="7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18"/>
            <p:cNvSpPr/>
            <p:nvPr/>
          </p:nvSpPr>
          <p:spPr>
            <a:xfrm>
              <a:off x="1790525" y="1371825"/>
              <a:ext cx="83275" cy="110675"/>
            </a:xfrm>
            <a:custGeom>
              <a:avLst/>
              <a:gdLst/>
              <a:ahLst/>
              <a:cxnLst/>
              <a:rect l="l" t="t" r="r" b="b"/>
              <a:pathLst>
                <a:path w="3331" h="4427" extrusionOk="0">
                  <a:moveTo>
                    <a:pt x="836" y="1"/>
                  </a:moveTo>
                  <a:cubicBezTo>
                    <a:pt x="715" y="1"/>
                    <a:pt x="573" y="67"/>
                    <a:pt x="367" y="184"/>
                  </a:cubicBezTo>
                  <a:cubicBezTo>
                    <a:pt x="1" y="383"/>
                    <a:pt x="65" y="647"/>
                    <a:pt x="226" y="917"/>
                  </a:cubicBezTo>
                  <a:cubicBezTo>
                    <a:pt x="785" y="1881"/>
                    <a:pt x="1357" y="2838"/>
                    <a:pt x="1942" y="3796"/>
                  </a:cubicBezTo>
                  <a:cubicBezTo>
                    <a:pt x="2141" y="4124"/>
                    <a:pt x="2469" y="4310"/>
                    <a:pt x="2848" y="4394"/>
                  </a:cubicBezTo>
                  <a:cubicBezTo>
                    <a:pt x="2935" y="4415"/>
                    <a:pt x="3008" y="4426"/>
                    <a:pt x="3069" y="4426"/>
                  </a:cubicBezTo>
                  <a:cubicBezTo>
                    <a:pt x="3266" y="4426"/>
                    <a:pt x="3330" y="4306"/>
                    <a:pt x="3330" y="4021"/>
                  </a:cubicBezTo>
                  <a:cubicBezTo>
                    <a:pt x="3330" y="3828"/>
                    <a:pt x="3292" y="3648"/>
                    <a:pt x="3208" y="3475"/>
                  </a:cubicBezTo>
                  <a:cubicBezTo>
                    <a:pt x="2617" y="2376"/>
                    <a:pt x="1955" y="1315"/>
                    <a:pt x="1235" y="293"/>
                  </a:cubicBezTo>
                  <a:cubicBezTo>
                    <a:pt x="1087" y="90"/>
                    <a:pt x="975" y="1"/>
                    <a:pt x="8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18"/>
            <p:cNvSpPr/>
            <p:nvPr/>
          </p:nvSpPr>
          <p:spPr>
            <a:xfrm>
              <a:off x="2120275" y="1537450"/>
              <a:ext cx="62675" cy="108300"/>
            </a:xfrm>
            <a:custGeom>
              <a:avLst/>
              <a:gdLst/>
              <a:ahLst/>
              <a:cxnLst/>
              <a:rect l="l" t="t" r="r" b="b"/>
              <a:pathLst>
                <a:path w="2507" h="4332" extrusionOk="0">
                  <a:moveTo>
                    <a:pt x="632" y="0"/>
                  </a:moveTo>
                  <a:cubicBezTo>
                    <a:pt x="436" y="0"/>
                    <a:pt x="274" y="146"/>
                    <a:pt x="116" y="436"/>
                  </a:cubicBezTo>
                  <a:cubicBezTo>
                    <a:pt x="0" y="655"/>
                    <a:pt x="64" y="854"/>
                    <a:pt x="167" y="1040"/>
                  </a:cubicBezTo>
                  <a:cubicBezTo>
                    <a:pt x="476" y="1606"/>
                    <a:pt x="662" y="2210"/>
                    <a:pt x="823" y="2834"/>
                  </a:cubicBezTo>
                  <a:cubicBezTo>
                    <a:pt x="919" y="3219"/>
                    <a:pt x="1041" y="3605"/>
                    <a:pt x="1266" y="3939"/>
                  </a:cubicBezTo>
                  <a:cubicBezTo>
                    <a:pt x="1478" y="4261"/>
                    <a:pt x="1851" y="4331"/>
                    <a:pt x="2166" y="4331"/>
                  </a:cubicBezTo>
                  <a:cubicBezTo>
                    <a:pt x="2475" y="4325"/>
                    <a:pt x="2449" y="3939"/>
                    <a:pt x="2507" y="3605"/>
                  </a:cubicBezTo>
                  <a:cubicBezTo>
                    <a:pt x="2295" y="2544"/>
                    <a:pt x="1973" y="1458"/>
                    <a:pt x="1363" y="468"/>
                  </a:cubicBezTo>
                  <a:cubicBezTo>
                    <a:pt x="1298" y="378"/>
                    <a:pt x="1221" y="301"/>
                    <a:pt x="1138" y="243"/>
                  </a:cubicBezTo>
                  <a:cubicBezTo>
                    <a:pt x="943" y="81"/>
                    <a:pt x="778" y="0"/>
                    <a:pt x="6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18"/>
            <p:cNvSpPr/>
            <p:nvPr/>
          </p:nvSpPr>
          <p:spPr>
            <a:xfrm>
              <a:off x="1993650" y="1372100"/>
              <a:ext cx="83025" cy="111550"/>
            </a:xfrm>
            <a:custGeom>
              <a:avLst/>
              <a:gdLst/>
              <a:ahLst/>
              <a:cxnLst/>
              <a:rect l="l" t="t" r="r" b="b"/>
              <a:pathLst>
                <a:path w="3321" h="4462" extrusionOk="0">
                  <a:moveTo>
                    <a:pt x="405" y="738"/>
                  </a:moveTo>
                  <a:cubicBezTo>
                    <a:pt x="399" y="758"/>
                    <a:pt x="399" y="790"/>
                    <a:pt x="386" y="796"/>
                  </a:cubicBezTo>
                  <a:cubicBezTo>
                    <a:pt x="363" y="802"/>
                    <a:pt x="341" y="807"/>
                    <a:pt x="323" y="809"/>
                  </a:cubicBezTo>
                  <a:lnTo>
                    <a:pt x="323" y="809"/>
                  </a:lnTo>
                  <a:lnTo>
                    <a:pt x="405" y="738"/>
                  </a:lnTo>
                  <a:close/>
                  <a:moveTo>
                    <a:pt x="576" y="0"/>
                  </a:moveTo>
                  <a:cubicBezTo>
                    <a:pt x="436" y="0"/>
                    <a:pt x="310" y="108"/>
                    <a:pt x="199" y="263"/>
                  </a:cubicBezTo>
                  <a:cubicBezTo>
                    <a:pt x="0" y="533"/>
                    <a:pt x="7" y="565"/>
                    <a:pt x="315" y="816"/>
                  </a:cubicBezTo>
                  <a:lnTo>
                    <a:pt x="317" y="814"/>
                  </a:lnTo>
                  <a:lnTo>
                    <a:pt x="317" y="814"/>
                  </a:lnTo>
                  <a:cubicBezTo>
                    <a:pt x="703" y="2027"/>
                    <a:pt x="1376" y="3099"/>
                    <a:pt x="2031" y="4177"/>
                  </a:cubicBezTo>
                  <a:cubicBezTo>
                    <a:pt x="2180" y="4427"/>
                    <a:pt x="2418" y="4451"/>
                    <a:pt x="2660" y="4451"/>
                  </a:cubicBezTo>
                  <a:cubicBezTo>
                    <a:pt x="2716" y="4451"/>
                    <a:pt x="2773" y="4450"/>
                    <a:pt x="2829" y="4450"/>
                  </a:cubicBezTo>
                  <a:cubicBezTo>
                    <a:pt x="2897" y="4450"/>
                    <a:pt x="2964" y="4452"/>
                    <a:pt x="3027" y="4460"/>
                  </a:cubicBezTo>
                  <a:cubicBezTo>
                    <a:pt x="3038" y="4461"/>
                    <a:pt x="3048" y="4462"/>
                    <a:pt x="3058" y="4462"/>
                  </a:cubicBezTo>
                  <a:cubicBezTo>
                    <a:pt x="3242" y="4462"/>
                    <a:pt x="3321" y="4244"/>
                    <a:pt x="3278" y="4049"/>
                  </a:cubicBezTo>
                  <a:cubicBezTo>
                    <a:pt x="3233" y="3869"/>
                    <a:pt x="3169" y="3695"/>
                    <a:pt x="3085" y="3528"/>
                  </a:cubicBezTo>
                  <a:cubicBezTo>
                    <a:pt x="2642" y="2583"/>
                    <a:pt x="2070" y="1722"/>
                    <a:pt x="1466" y="880"/>
                  </a:cubicBezTo>
                  <a:cubicBezTo>
                    <a:pt x="1279" y="616"/>
                    <a:pt x="1080" y="366"/>
                    <a:pt x="855" y="141"/>
                  </a:cubicBezTo>
                  <a:cubicBezTo>
                    <a:pt x="756" y="42"/>
                    <a:pt x="663" y="0"/>
                    <a:pt x="5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18"/>
            <p:cNvSpPr/>
            <p:nvPr/>
          </p:nvSpPr>
          <p:spPr>
            <a:xfrm>
              <a:off x="2147425" y="1362650"/>
              <a:ext cx="68625" cy="102225"/>
            </a:xfrm>
            <a:custGeom>
              <a:avLst/>
              <a:gdLst/>
              <a:ahLst/>
              <a:cxnLst/>
              <a:rect l="l" t="t" r="r" b="b"/>
              <a:pathLst>
                <a:path w="2745" h="4089" extrusionOk="0">
                  <a:moveTo>
                    <a:pt x="796" y="1"/>
                  </a:moveTo>
                  <a:cubicBezTo>
                    <a:pt x="722" y="1"/>
                    <a:pt x="644" y="19"/>
                    <a:pt x="559" y="62"/>
                  </a:cubicBezTo>
                  <a:cubicBezTo>
                    <a:pt x="84" y="313"/>
                    <a:pt x="0" y="512"/>
                    <a:pt x="212" y="994"/>
                  </a:cubicBezTo>
                  <a:cubicBezTo>
                    <a:pt x="572" y="1798"/>
                    <a:pt x="932" y="2595"/>
                    <a:pt x="1318" y="3379"/>
                  </a:cubicBezTo>
                  <a:cubicBezTo>
                    <a:pt x="1485" y="3707"/>
                    <a:pt x="1729" y="3983"/>
                    <a:pt x="2147" y="4067"/>
                  </a:cubicBezTo>
                  <a:cubicBezTo>
                    <a:pt x="2220" y="4081"/>
                    <a:pt x="2285" y="4088"/>
                    <a:pt x="2345" y="4088"/>
                  </a:cubicBezTo>
                  <a:cubicBezTo>
                    <a:pt x="2606" y="4088"/>
                    <a:pt x="2740" y="3943"/>
                    <a:pt x="2745" y="3597"/>
                  </a:cubicBezTo>
                  <a:cubicBezTo>
                    <a:pt x="2732" y="3469"/>
                    <a:pt x="2706" y="3347"/>
                    <a:pt x="2668" y="3225"/>
                  </a:cubicBezTo>
                  <a:cubicBezTo>
                    <a:pt x="2211" y="2267"/>
                    <a:pt x="1768" y="1303"/>
                    <a:pt x="1286" y="358"/>
                  </a:cubicBezTo>
                  <a:cubicBezTo>
                    <a:pt x="1189" y="174"/>
                    <a:pt x="1019" y="1"/>
                    <a:pt x="7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18"/>
            <p:cNvSpPr/>
            <p:nvPr/>
          </p:nvSpPr>
          <p:spPr>
            <a:xfrm>
              <a:off x="2020000" y="1244050"/>
              <a:ext cx="81475" cy="102200"/>
            </a:xfrm>
            <a:custGeom>
              <a:avLst/>
              <a:gdLst/>
              <a:ahLst/>
              <a:cxnLst/>
              <a:rect l="l" t="t" r="r" b="b"/>
              <a:pathLst>
                <a:path w="3259" h="4088" extrusionOk="0">
                  <a:moveTo>
                    <a:pt x="439" y="1"/>
                  </a:moveTo>
                  <a:cubicBezTo>
                    <a:pt x="400" y="1"/>
                    <a:pt x="359" y="6"/>
                    <a:pt x="315" y="18"/>
                  </a:cubicBezTo>
                  <a:cubicBezTo>
                    <a:pt x="199" y="50"/>
                    <a:pt x="0" y="699"/>
                    <a:pt x="64" y="834"/>
                  </a:cubicBezTo>
                  <a:cubicBezTo>
                    <a:pt x="527" y="1830"/>
                    <a:pt x="1067" y="2775"/>
                    <a:pt x="1800" y="3604"/>
                  </a:cubicBezTo>
                  <a:cubicBezTo>
                    <a:pt x="2037" y="3870"/>
                    <a:pt x="2306" y="4048"/>
                    <a:pt x="2605" y="4048"/>
                  </a:cubicBezTo>
                  <a:cubicBezTo>
                    <a:pt x="2639" y="4048"/>
                    <a:pt x="2672" y="4046"/>
                    <a:pt x="2706" y="4041"/>
                  </a:cubicBezTo>
                  <a:cubicBezTo>
                    <a:pt x="2796" y="4068"/>
                    <a:pt x="2872" y="4087"/>
                    <a:pt x="2936" y="4087"/>
                  </a:cubicBezTo>
                  <a:cubicBezTo>
                    <a:pt x="3014" y="4087"/>
                    <a:pt x="3075" y="4058"/>
                    <a:pt x="3124" y="3977"/>
                  </a:cubicBezTo>
                  <a:cubicBezTo>
                    <a:pt x="3259" y="3797"/>
                    <a:pt x="3253" y="3553"/>
                    <a:pt x="3111" y="3379"/>
                  </a:cubicBezTo>
                  <a:cubicBezTo>
                    <a:pt x="2366" y="2338"/>
                    <a:pt x="1620" y="1297"/>
                    <a:pt x="862" y="262"/>
                  </a:cubicBezTo>
                  <a:cubicBezTo>
                    <a:pt x="756" y="114"/>
                    <a:pt x="620" y="1"/>
                    <a:pt x="4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18"/>
            <p:cNvSpPr/>
            <p:nvPr/>
          </p:nvSpPr>
          <p:spPr>
            <a:xfrm>
              <a:off x="2158675" y="1236600"/>
              <a:ext cx="66725" cy="91875"/>
            </a:xfrm>
            <a:custGeom>
              <a:avLst/>
              <a:gdLst/>
              <a:ahLst/>
              <a:cxnLst/>
              <a:rect l="l" t="t" r="r" b="b"/>
              <a:pathLst>
                <a:path w="2669" h="3675" extrusionOk="0">
                  <a:moveTo>
                    <a:pt x="608" y="0"/>
                  </a:moveTo>
                  <a:cubicBezTo>
                    <a:pt x="527" y="0"/>
                    <a:pt x="443" y="20"/>
                    <a:pt x="354" y="65"/>
                  </a:cubicBezTo>
                  <a:cubicBezTo>
                    <a:pt x="84" y="206"/>
                    <a:pt x="0" y="599"/>
                    <a:pt x="148" y="978"/>
                  </a:cubicBezTo>
                  <a:cubicBezTo>
                    <a:pt x="431" y="1698"/>
                    <a:pt x="797" y="2385"/>
                    <a:pt x="1131" y="3080"/>
                  </a:cubicBezTo>
                  <a:cubicBezTo>
                    <a:pt x="1335" y="3505"/>
                    <a:pt x="1640" y="3674"/>
                    <a:pt x="2065" y="3674"/>
                  </a:cubicBezTo>
                  <a:cubicBezTo>
                    <a:pt x="2096" y="3674"/>
                    <a:pt x="2128" y="3673"/>
                    <a:pt x="2160" y="3671"/>
                  </a:cubicBezTo>
                  <a:cubicBezTo>
                    <a:pt x="2198" y="3673"/>
                    <a:pt x="2234" y="3675"/>
                    <a:pt x="2267" y="3675"/>
                  </a:cubicBezTo>
                  <a:cubicBezTo>
                    <a:pt x="2589" y="3675"/>
                    <a:pt x="2669" y="3554"/>
                    <a:pt x="2616" y="3163"/>
                  </a:cubicBezTo>
                  <a:cubicBezTo>
                    <a:pt x="2597" y="2977"/>
                    <a:pt x="2546" y="2797"/>
                    <a:pt x="2468" y="2630"/>
                  </a:cubicBezTo>
                  <a:cubicBezTo>
                    <a:pt x="2141" y="1955"/>
                    <a:pt x="1800" y="1293"/>
                    <a:pt x="1453" y="631"/>
                  </a:cubicBezTo>
                  <a:cubicBezTo>
                    <a:pt x="1376" y="489"/>
                    <a:pt x="1273" y="361"/>
                    <a:pt x="1151" y="258"/>
                  </a:cubicBezTo>
                  <a:cubicBezTo>
                    <a:pt x="989" y="124"/>
                    <a:pt x="811" y="0"/>
                    <a:pt x="6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18"/>
            <p:cNvSpPr/>
            <p:nvPr/>
          </p:nvSpPr>
          <p:spPr>
            <a:xfrm>
              <a:off x="1648650" y="1350650"/>
              <a:ext cx="64300" cy="92075"/>
            </a:xfrm>
            <a:custGeom>
              <a:avLst/>
              <a:gdLst/>
              <a:ahLst/>
              <a:cxnLst/>
              <a:rect l="l" t="t" r="r" b="b"/>
              <a:pathLst>
                <a:path w="2572" h="3683" extrusionOk="0">
                  <a:moveTo>
                    <a:pt x="714" y="0"/>
                  </a:moveTo>
                  <a:cubicBezTo>
                    <a:pt x="634" y="0"/>
                    <a:pt x="558" y="16"/>
                    <a:pt x="495" y="47"/>
                  </a:cubicBezTo>
                  <a:cubicBezTo>
                    <a:pt x="122" y="247"/>
                    <a:pt x="0" y="587"/>
                    <a:pt x="187" y="1063"/>
                  </a:cubicBezTo>
                  <a:cubicBezTo>
                    <a:pt x="450" y="1699"/>
                    <a:pt x="733" y="2336"/>
                    <a:pt x="1035" y="2959"/>
                  </a:cubicBezTo>
                  <a:cubicBezTo>
                    <a:pt x="1228" y="3358"/>
                    <a:pt x="1530" y="3647"/>
                    <a:pt x="2012" y="3679"/>
                  </a:cubicBezTo>
                  <a:cubicBezTo>
                    <a:pt x="2045" y="3681"/>
                    <a:pt x="2077" y="3682"/>
                    <a:pt x="2107" y="3682"/>
                  </a:cubicBezTo>
                  <a:cubicBezTo>
                    <a:pt x="2433" y="3682"/>
                    <a:pt x="2552" y="3549"/>
                    <a:pt x="2552" y="3178"/>
                  </a:cubicBezTo>
                  <a:cubicBezTo>
                    <a:pt x="2571" y="2940"/>
                    <a:pt x="2449" y="2721"/>
                    <a:pt x="2359" y="2503"/>
                  </a:cubicBezTo>
                  <a:cubicBezTo>
                    <a:pt x="2063" y="1815"/>
                    <a:pt x="1781" y="1121"/>
                    <a:pt x="1440" y="459"/>
                  </a:cubicBezTo>
                  <a:cubicBezTo>
                    <a:pt x="1292" y="164"/>
                    <a:pt x="975" y="0"/>
                    <a:pt x="7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18"/>
            <p:cNvSpPr/>
            <p:nvPr/>
          </p:nvSpPr>
          <p:spPr>
            <a:xfrm>
              <a:off x="1734775" y="1521425"/>
              <a:ext cx="63650" cy="84825"/>
            </a:xfrm>
            <a:custGeom>
              <a:avLst/>
              <a:gdLst/>
              <a:ahLst/>
              <a:cxnLst/>
              <a:rect l="l" t="t" r="r" b="b"/>
              <a:pathLst>
                <a:path w="2546" h="3393" extrusionOk="0">
                  <a:moveTo>
                    <a:pt x="840" y="0"/>
                  </a:moveTo>
                  <a:cubicBezTo>
                    <a:pt x="766" y="0"/>
                    <a:pt x="689" y="14"/>
                    <a:pt x="611" y="42"/>
                  </a:cubicBezTo>
                  <a:cubicBezTo>
                    <a:pt x="322" y="152"/>
                    <a:pt x="0" y="306"/>
                    <a:pt x="77" y="685"/>
                  </a:cubicBezTo>
                  <a:cubicBezTo>
                    <a:pt x="97" y="1116"/>
                    <a:pt x="823" y="2646"/>
                    <a:pt x="1177" y="3006"/>
                  </a:cubicBezTo>
                  <a:cubicBezTo>
                    <a:pt x="1267" y="3102"/>
                    <a:pt x="1363" y="3218"/>
                    <a:pt x="1479" y="3263"/>
                  </a:cubicBezTo>
                  <a:cubicBezTo>
                    <a:pt x="1643" y="3325"/>
                    <a:pt x="1821" y="3392"/>
                    <a:pt x="1990" y="3392"/>
                  </a:cubicBezTo>
                  <a:cubicBezTo>
                    <a:pt x="2100" y="3392"/>
                    <a:pt x="2205" y="3364"/>
                    <a:pt x="2301" y="3288"/>
                  </a:cubicBezTo>
                  <a:cubicBezTo>
                    <a:pt x="2546" y="3102"/>
                    <a:pt x="2481" y="2819"/>
                    <a:pt x="2372" y="2562"/>
                  </a:cubicBezTo>
                  <a:cubicBezTo>
                    <a:pt x="2321" y="2440"/>
                    <a:pt x="2314" y="2298"/>
                    <a:pt x="2269" y="2176"/>
                  </a:cubicBezTo>
                  <a:cubicBezTo>
                    <a:pt x="2044" y="1553"/>
                    <a:pt x="1761" y="949"/>
                    <a:pt x="1427" y="377"/>
                  </a:cubicBezTo>
                  <a:cubicBezTo>
                    <a:pt x="1294" y="145"/>
                    <a:pt x="1082" y="0"/>
                    <a:pt x="8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18"/>
            <p:cNvSpPr/>
            <p:nvPr/>
          </p:nvSpPr>
          <p:spPr>
            <a:xfrm>
              <a:off x="1682375" y="1187950"/>
              <a:ext cx="66075" cy="90400"/>
            </a:xfrm>
            <a:custGeom>
              <a:avLst/>
              <a:gdLst/>
              <a:ahLst/>
              <a:cxnLst/>
              <a:rect l="l" t="t" r="r" b="b"/>
              <a:pathLst>
                <a:path w="2643" h="3616" extrusionOk="0">
                  <a:moveTo>
                    <a:pt x="715" y="1"/>
                  </a:moveTo>
                  <a:cubicBezTo>
                    <a:pt x="526" y="1"/>
                    <a:pt x="372" y="107"/>
                    <a:pt x="245" y="269"/>
                  </a:cubicBezTo>
                  <a:cubicBezTo>
                    <a:pt x="110" y="449"/>
                    <a:pt x="1" y="648"/>
                    <a:pt x="162" y="848"/>
                  </a:cubicBezTo>
                  <a:cubicBezTo>
                    <a:pt x="676" y="1478"/>
                    <a:pt x="856" y="2294"/>
                    <a:pt x="1338" y="2937"/>
                  </a:cubicBezTo>
                  <a:cubicBezTo>
                    <a:pt x="1550" y="3219"/>
                    <a:pt x="1768" y="3483"/>
                    <a:pt x="2122" y="3579"/>
                  </a:cubicBezTo>
                  <a:cubicBezTo>
                    <a:pt x="2210" y="3603"/>
                    <a:pt x="2285" y="3616"/>
                    <a:pt x="2349" y="3616"/>
                  </a:cubicBezTo>
                  <a:cubicBezTo>
                    <a:pt x="2546" y="3616"/>
                    <a:pt x="2633" y="3493"/>
                    <a:pt x="2643" y="3187"/>
                  </a:cubicBezTo>
                  <a:cubicBezTo>
                    <a:pt x="2630" y="3123"/>
                    <a:pt x="2617" y="3020"/>
                    <a:pt x="2591" y="2917"/>
                  </a:cubicBezTo>
                  <a:cubicBezTo>
                    <a:pt x="2366" y="1966"/>
                    <a:pt x="1846" y="1156"/>
                    <a:pt x="1325" y="346"/>
                  </a:cubicBezTo>
                  <a:cubicBezTo>
                    <a:pt x="1216" y="186"/>
                    <a:pt x="1061" y="76"/>
                    <a:pt x="875" y="25"/>
                  </a:cubicBezTo>
                  <a:cubicBezTo>
                    <a:pt x="819" y="9"/>
                    <a:pt x="766" y="1"/>
                    <a:pt x="7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18"/>
            <p:cNvSpPr/>
            <p:nvPr/>
          </p:nvSpPr>
          <p:spPr>
            <a:xfrm>
              <a:off x="2248825" y="1406725"/>
              <a:ext cx="59950" cy="75950"/>
            </a:xfrm>
            <a:custGeom>
              <a:avLst/>
              <a:gdLst/>
              <a:ahLst/>
              <a:cxnLst/>
              <a:rect l="l" t="t" r="r" b="b"/>
              <a:pathLst>
                <a:path w="2398" h="3038" extrusionOk="0">
                  <a:moveTo>
                    <a:pt x="752" y="1"/>
                  </a:moveTo>
                  <a:cubicBezTo>
                    <a:pt x="514" y="1"/>
                    <a:pt x="331" y="128"/>
                    <a:pt x="174" y="311"/>
                  </a:cubicBezTo>
                  <a:cubicBezTo>
                    <a:pt x="0" y="523"/>
                    <a:pt x="58" y="761"/>
                    <a:pt x="219" y="967"/>
                  </a:cubicBezTo>
                  <a:cubicBezTo>
                    <a:pt x="501" y="1333"/>
                    <a:pt x="649" y="1757"/>
                    <a:pt x="765" y="2201"/>
                  </a:cubicBezTo>
                  <a:cubicBezTo>
                    <a:pt x="823" y="2406"/>
                    <a:pt x="919" y="2599"/>
                    <a:pt x="1048" y="2766"/>
                  </a:cubicBezTo>
                  <a:cubicBezTo>
                    <a:pt x="1156" y="2928"/>
                    <a:pt x="1540" y="3038"/>
                    <a:pt x="1834" y="3038"/>
                  </a:cubicBezTo>
                  <a:cubicBezTo>
                    <a:pt x="1925" y="3038"/>
                    <a:pt x="2007" y="3027"/>
                    <a:pt x="2070" y="3004"/>
                  </a:cubicBezTo>
                  <a:cubicBezTo>
                    <a:pt x="2398" y="2882"/>
                    <a:pt x="2256" y="2606"/>
                    <a:pt x="2295" y="2381"/>
                  </a:cubicBezTo>
                  <a:cubicBezTo>
                    <a:pt x="2320" y="1719"/>
                    <a:pt x="2038" y="1140"/>
                    <a:pt x="1691" y="607"/>
                  </a:cubicBezTo>
                  <a:cubicBezTo>
                    <a:pt x="1523" y="324"/>
                    <a:pt x="1260" y="125"/>
                    <a:pt x="951" y="28"/>
                  </a:cubicBezTo>
                  <a:cubicBezTo>
                    <a:pt x="881" y="10"/>
                    <a:pt x="814" y="1"/>
                    <a:pt x="7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18"/>
            <p:cNvSpPr/>
            <p:nvPr/>
          </p:nvSpPr>
          <p:spPr>
            <a:xfrm>
              <a:off x="1778150" y="1130300"/>
              <a:ext cx="63675" cy="80000"/>
            </a:xfrm>
            <a:custGeom>
              <a:avLst/>
              <a:gdLst/>
              <a:ahLst/>
              <a:cxnLst/>
              <a:rect l="l" t="t" r="r" b="b"/>
              <a:pathLst>
                <a:path w="2547" h="3200" extrusionOk="0">
                  <a:moveTo>
                    <a:pt x="791" y="1"/>
                  </a:moveTo>
                  <a:cubicBezTo>
                    <a:pt x="546" y="1"/>
                    <a:pt x="444" y="309"/>
                    <a:pt x="232" y="383"/>
                  </a:cubicBezTo>
                  <a:cubicBezTo>
                    <a:pt x="1" y="467"/>
                    <a:pt x="142" y="705"/>
                    <a:pt x="219" y="865"/>
                  </a:cubicBezTo>
                  <a:cubicBezTo>
                    <a:pt x="515" y="1438"/>
                    <a:pt x="830" y="1997"/>
                    <a:pt x="1100" y="2582"/>
                  </a:cubicBezTo>
                  <a:cubicBezTo>
                    <a:pt x="1312" y="3044"/>
                    <a:pt x="1749" y="3077"/>
                    <a:pt x="2135" y="3186"/>
                  </a:cubicBezTo>
                  <a:cubicBezTo>
                    <a:pt x="2168" y="3195"/>
                    <a:pt x="2200" y="3200"/>
                    <a:pt x="2231" y="3200"/>
                  </a:cubicBezTo>
                  <a:cubicBezTo>
                    <a:pt x="2409" y="3200"/>
                    <a:pt x="2541" y="3048"/>
                    <a:pt x="2546" y="2813"/>
                  </a:cubicBezTo>
                  <a:cubicBezTo>
                    <a:pt x="2527" y="2710"/>
                    <a:pt x="2514" y="2607"/>
                    <a:pt x="2482" y="2505"/>
                  </a:cubicBezTo>
                  <a:cubicBezTo>
                    <a:pt x="2263" y="1752"/>
                    <a:pt x="1884" y="1071"/>
                    <a:pt x="1485" y="409"/>
                  </a:cubicBezTo>
                  <a:cubicBezTo>
                    <a:pt x="1363" y="210"/>
                    <a:pt x="1164" y="146"/>
                    <a:pt x="971" y="49"/>
                  </a:cubicBezTo>
                  <a:cubicBezTo>
                    <a:pt x="903" y="15"/>
                    <a:pt x="844" y="1"/>
                    <a:pt x="7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18"/>
            <p:cNvSpPr/>
            <p:nvPr/>
          </p:nvSpPr>
          <p:spPr>
            <a:xfrm>
              <a:off x="1992525" y="1064850"/>
              <a:ext cx="63425" cy="77975"/>
            </a:xfrm>
            <a:custGeom>
              <a:avLst/>
              <a:gdLst/>
              <a:ahLst/>
              <a:cxnLst/>
              <a:rect l="l" t="t" r="r" b="b"/>
              <a:pathLst>
                <a:path w="2537" h="3119" extrusionOk="0">
                  <a:moveTo>
                    <a:pt x="702" y="1"/>
                  </a:moveTo>
                  <a:cubicBezTo>
                    <a:pt x="581" y="1"/>
                    <a:pt x="456" y="44"/>
                    <a:pt x="334" y="148"/>
                  </a:cubicBezTo>
                  <a:cubicBezTo>
                    <a:pt x="52" y="392"/>
                    <a:pt x="0" y="752"/>
                    <a:pt x="238" y="1073"/>
                  </a:cubicBezTo>
                  <a:cubicBezTo>
                    <a:pt x="585" y="1549"/>
                    <a:pt x="881" y="2057"/>
                    <a:pt x="1125" y="2590"/>
                  </a:cubicBezTo>
                  <a:cubicBezTo>
                    <a:pt x="1311" y="3001"/>
                    <a:pt x="1613" y="3104"/>
                    <a:pt x="2018" y="3117"/>
                  </a:cubicBezTo>
                  <a:cubicBezTo>
                    <a:pt x="2037" y="3118"/>
                    <a:pt x="2055" y="3118"/>
                    <a:pt x="2072" y="3118"/>
                  </a:cubicBezTo>
                  <a:cubicBezTo>
                    <a:pt x="2367" y="3118"/>
                    <a:pt x="2536" y="3013"/>
                    <a:pt x="2488" y="2661"/>
                  </a:cubicBezTo>
                  <a:cubicBezTo>
                    <a:pt x="2340" y="1735"/>
                    <a:pt x="1890" y="880"/>
                    <a:pt x="1202" y="238"/>
                  </a:cubicBezTo>
                  <a:cubicBezTo>
                    <a:pt x="1062" y="101"/>
                    <a:pt x="887" y="1"/>
                    <a:pt x="7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18"/>
            <p:cNvSpPr/>
            <p:nvPr/>
          </p:nvSpPr>
          <p:spPr>
            <a:xfrm>
              <a:off x="1846125" y="1296050"/>
              <a:ext cx="71175" cy="75025"/>
            </a:xfrm>
            <a:custGeom>
              <a:avLst/>
              <a:gdLst/>
              <a:ahLst/>
              <a:cxnLst/>
              <a:rect l="l" t="t" r="r" b="b"/>
              <a:pathLst>
                <a:path w="2847" h="3001" extrusionOk="0">
                  <a:moveTo>
                    <a:pt x="627" y="1"/>
                  </a:moveTo>
                  <a:cubicBezTo>
                    <a:pt x="523" y="1"/>
                    <a:pt x="415" y="46"/>
                    <a:pt x="309" y="162"/>
                  </a:cubicBezTo>
                  <a:cubicBezTo>
                    <a:pt x="7" y="489"/>
                    <a:pt x="1" y="779"/>
                    <a:pt x="245" y="1107"/>
                  </a:cubicBezTo>
                  <a:cubicBezTo>
                    <a:pt x="560" y="1537"/>
                    <a:pt x="913" y="1955"/>
                    <a:pt x="1177" y="2398"/>
                  </a:cubicBezTo>
                  <a:cubicBezTo>
                    <a:pt x="1424" y="2820"/>
                    <a:pt x="1755" y="2999"/>
                    <a:pt x="2065" y="2999"/>
                  </a:cubicBezTo>
                  <a:cubicBezTo>
                    <a:pt x="2086" y="2999"/>
                    <a:pt x="2107" y="2998"/>
                    <a:pt x="2128" y="2996"/>
                  </a:cubicBezTo>
                  <a:cubicBezTo>
                    <a:pt x="2168" y="2999"/>
                    <a:pt x="2205" y="3000"/>
                    <a:pt x="2241" y="3000"/>
                  </a:cubicBezTo>
                  <a:cubicBezTo>
                    <a:pt x="2726" y="3000"/>
                    <a:pt x="2847" y="2758"/>
                    <a:pt x="2655" y="2308"/>
                  </a:cubicBezTo>
                  <a:cubicBezTo>
                    <a:pt x="2295" y="1492"/>
                    <a:pt x="1742" y="811"/>
                    <a:pt x="1074" y="226"/>
                  </a:cubicBezTo>
                  <a:cubicBezTo>
                    <a:pt x="945" y="109"/>
                    <a:pt x="790" y="1"/>
                    <a:pt x="6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18"/>
            <p:cNvSpPr/>
            <p:nvPr/>
          </p:nvSpPr>
          <p:spPr>
            <a:xfrm>
              <a:off x="2161250" y="1104325"/>
              <a:ext cx="55925" cy="74700"/>
            </a:xfrm>
            <a:custGeom>
              <a:avLst/>
              <a:gdLst/>
              <a:ahLst/>
              <a:cxnLst/>
              <a:rect l="l" t="t" r="r" b="b"/>
              <a:pathLst>
                <a:path w="2237" h="2988" extrusionOk="0">
                  <a:moveTo>
                    <a:pt x="688" y="0"/>
                  </a:moveTo>
                  <a:cubicBezTo>
                    <a:pt x="570" y="0"/>
                    <a:pt x="460" y="28"/>
                    <a:pt x="373" y="85"/>
                  </a:cubicBezTo>
                  <a:cubicBezTo>
                    <a:pt x="71" y="285"/>
                    <a:pt x="0" y="645"/>
                    <a:pt x="180" y="1069"/>
                  </a:cubicBezTo>
                  <a:cubicBezTo>
                    <a:pt x="341" y="1435"/>
                    <a:pt x="495" y="1802"/>
                    <a:pt x="662" y="2162"/>
                  </a:cubicBezTo>
                  <a:cubicBezTo>
                    <a:pt x="765" y="2406"/>
                    <a:pt x="919" y="2624"/>
                    <a:pt x="1118" y="2804"/>
                  </a:cubicBezTo>
                  <a:cubicBezTo>
                    <a:pt x="1278" y="2938"/>
                    <a:pt x="1450" y="2988"/>
                    <a:pt x="1626" y="2988"/>
                  </a:cubicBezTo>
                  <a:cubicBezTo>
                    <a:pt x="1756" y="2988"/>
                    <a:pt x="1888" y="2961"/>
                    <a:pt x="2018" y="2920"/>
                  </a:cubicBezTo>
                  <a:cubicBezTo>
                    <a:pt x="2237" y="2849"/>
                    <a:pt x="2224" y="2631"/>
                    <a:pt x="2224" y="2374"/>
                  </a:cubicBezTo>
                  <a:cubicBezTo>
                    <a:pt x="2134" y="1660"/>
                    <a:pt x="1813" y="966"/>
                    <a:pt x="1363" y="336"/>
                  </a:cubicBezTo>
                  <a:cubicBezTo>
                    <a:pt x="1199" y="116"/>
                    <a:pt x="928" y="0"/>
                    <a:pt x="6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18"/>
            <p:cNvSpPr/>
            <p:nvPr/>
          </p:nvSpPr>
          <p:spPr>
            <a:xfrm>
              <a:off x="1894025" y="1186525"/>
              <a:ext cx="61000" cy="66800"/>
            </a:xfrm>
            <a:custGeom>
              <a:avLst/>
              <a:gdLst/>
              <a:ahLst/>
              <a:cxnLst/>
              <a:rect l="l" t="t" r="r" b="b"/>
              <a:pathLst>
                <a:path w="2440" h="2672" extrusionOk="0">
                  <a:moveTo>
                    <a:pt x="771" y="0"/>
                  </a:moveTo>
                  <a:cubicBezTo>
                    <a:pt x="582" y="0"/>
                    <a:pt x="408" y="203"/>
                    <a:pt x="231" y="268"/>
                  </a:cubicBezTo>
                  <a:cubicBezTo>
                    <a:pt x="26" y="352"/>
                    <a:pt x="0" y="596"/>
                    <a:pt x="135" y="815"/>
                  </a:cubicBezTo>
                  <a:cubicBezTo>
                    <a:pt x="450" y="1303"/>
                    <a:pt x="758" y="1798"/>
                    <a:pt x="1067" y="2293"/>
                  </a:cubicBezTo>
                  <a:cubicBezTo>
                    <a:pt x="1241" y="2569"/>
                    <a:pt x="1504" y="2659"/>
                    <a:pt x="1813" y="2666"/>
                  </a:cubicBezTo>
                  <a:cubicBezTo>
                    <a:pt x="1853" y="2670"/>
                    <a:pt x="1892" y="2671"/>
                    <a:pt x="1929" y="2671"/>
                  </a:cubicBezTo>
                  <a:cubicBezTo>
                    <a:pt x="2270" y="2671"/>
                    <a:pt x="2439" y="2512"/>
                    <a:pt x="2352" y="2222"/>
                  </a:cubicBezTo>
                  <a:cubicBezTo>
                    <a:pt x="2108" y="1393"/>
                    <a:pt x="1600" y="705"/>
                    <a:pt x="996" y="108"/>
                  </a:cubicBezTo>
                  <a:cubicBezTo>
                    <a:pt x="918" y="30"/>
                    <a:pt x="844" y="0"/>
                    <a:pt x="7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18"/>
            <p:cNvSpPr/>
            <p:nvPr/>
          </p:nvSpPr>
          <p:spPr>
            <a:xfrm>
              <a:off x="1842425" y="1551625"/>
              <a:ext cx="54025" cy="64800"/>
            </a:xfrm>
            <a:custGeom>
              <a:avLst/>
              <a:gdLst/>
              <a:ahLst/>
              <a:cxnLst/>
              <a:rect l="l" t="t" r="r" b="b"/>
              <a:pathLst>
                <a:path w="2161" h="2592" extrusionOk="0">
                  <a:moveTo>
                    <a:pt x="762" y="0"/>
                  </a:moveTo>
                  <a:cubicBezTo>
                    <a:pt x="567" y="0"/>
                    <a:pt x="365" y="131"/>
                    <a:pt x="161" y="377"/>
                  </a:cubicBezTo>
                  <a:cubicBezTo>
                    <a:pt x="1" y="563"/>
                    <a:pt x="39" y="692"/>
                    <a:pt x="136" y="866"/>
                  </a:cubicBezTo>
                  <a:cubicBezTo>
                    <a:pt x="335" y="1206"/>
                    <a:pt x="554" y="1547"/>
                    <a:pt x="701" y="1907"/>
                  </a:cubicBezTo>
                  <a:cubicBezTo>
                    <a:pt x="907" y="2415"/>
                    <a:pt x="1357" y="2472"/>
                    <a:pt x="1781" y="2575"/>
                  </a:cubicBezTo>
                  <a:cubicBezTo>
                    <a:pt x="1822" y="2586"/>
                    <a:pt x="1860" y="2591"/>
                    <a:pt x="1894" y="2591"/>
                  </a:cubicBezTo>
                  <a:cubicBezTo>
                    <a:pt x="2082" y="2591"/>
                    <a:pt x="2160" y="2433"/>
                    <a:pt x="2160" y="2215"/>
                  </a:cubicBezTo>
                  <a:cubicBezTo>
                    <a:pt x="2141" y="1476"/>
                    <a:pt x="1665" y="936"/>
                    <a:pt x="1293" y="371"/>
                  </a:cubicBezTo>
                  <a:cubicBezTo>
                    <a:pt x="1126" y="119"/>
                    <a:pt x="947" y="0"/>
                    <a:pt x="7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18"/>
            <p:cNvSpPr/>
            <p:nvPr/>
          </p:nvSpPr>
          <p:spPr>
            <a:xfrm>
              <a:off x="2001525" y="1390550"/>
              <a:ext cx="2275" cy="1950"/>
            </a:xfrm>
            <a:custGeom>
              <a:avLst/>
              <a:gdLst/>
              <a:ahLst/>
              <a:cxnLst/>
              <a:rect l="l" t="t" r="r" b="b"/>
              <a:pathLst>
                <a:path w="91" h="78" extrusionOk="0">
                  <a:moveTo>
                    <a:pt x="90" y="0"/>
                  </a:moveTo>
                  <a:lnTo>
                    <a:pt x="8" y="71"/>
                  </a:lnTo>
                  <a:lnTo>
                    <a:pt x="8" y="71"/>
                  </a:lnTo>
                  <a:cubicBezTo>
                    <a:pt x="26" y="69"/>
                    <a:pt x="48" y="64"/>
                    <a:pt x="71" y="58"/>
                  </a:cubicBezTo>
                  <a:cubicBezTo>
                    <a:pt x="84" y="45"/>
                    <a:pt x="84" y="20"/>
                    <a:pt x="90" y="0"/>
                  </a:cubicBezTo>
                  <a:close/>
                  <a:moveTo>
                    <a:pt x="8" y="71"/>
                  </a:moveTo>
                  <a:cubicBezTo>
                    <a:pt x="5" y="71"/>
                    <a:pt x="3" y="71"/>
                    <a:pt x="0" y="71"/>
                  </a:cubicBezTo>
                  <a:lnTo>
                    <a:pt x="0" y="78"/>
                  </a:lnTo>
                  <a:lnTo>
                    <a:pt x="8" y="7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9"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19"/>
          <p:cNvSpPr txBox="1">
            <a:spLocks noGrp="1"/>
          </p:cNvSpPr>
          <p:nvPr>
            <p:ph type="title"/>
          </p:nvPr>
        </p:nvSpPr>
        <p:spPr>
          <a:xfrm>
            <a:off x="3113500" y="2684250"/>
            <a:ext cx="5318700" cy="841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14" name="Google Shape;414;p19"/>
          <p:cNvSpPr txBox="1">
            <a:spLocks noGrp="1"/>
          </p:cNvSpPr>
          <p:nvPr>
            <p:ph type="title" idx="2" hasCustomPrompt="1"/>
          </p:nvPr>
        </p:nvSpPr>
        <p:spPr>
          <a:xfrm>
            <a:off x="5367425" y="1091925"/>
            <a:ext cx="2706600" cy="144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600"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15" name="Google Shape;415;p19"/>
          <p:cNvSpPr txBox="1">
            <a:spLocks noGrp="1"/>
          </p:cNvSpPr>
          <p:nvPr>
            <p:ph type="subTitle" idx="1"/>
          </p:nvPr>
        </p:nvSpPr>
        <p:spPr>
          <a:xfrm>
            <a:off x="3113525" y="3678375"/>
            <a:ext cx="5318700" cy="401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6" name="Google Shape;416;p19"/>
          <p:cNvSpPr/>
          <p:nvPr/>
        </p:nvSpPr>
        <p:spPr>
          <a:xfrm rot="4126821">
            <a:off x="4790054" y="619806"/>
            <a:ext cx="803829" cy="1226270"/>
          </a:xfrm>
          <a:custGeom>
            <a:avLst/>
            <a:gdLst/>
            <a:ahLst/>
            <a:cxnLst/>
            <a:rect l="l" t="t" r="r" b="b"/>
            <a:pathLst>
              <a:path w="14861" h="22671" extrusionOk="0">
                <a:moveTo>
                  <a:pt x="4364" y="0"/>
                </a:moveTo>
                <a:cubicBezTo>
                  <a:pt x="3873" y="0"/>
                  <a:pt x="3387" y="163"/>
                  <a:pt x="2899" y="524"/>
                </a:cubicBezTo>
                <a:cubicBezTo>
                  <a:pt x="958" y="1938"/>
                  <a:pt x="0" y="3815"/>
                  <a:pt x="58" y="6354"/>
                </a:cubicBezTo>
                <a:cubicBezTo>
                  <a:pt x="7" y="7074"/>
                  <a:pt x="168" y="7909"/>
                  <a:pt x="341" y="8751"/>
                </a:cubicBezTo>
                <a:cubicBezTo>
                  <a:pt x="740" y="10686"/>
                  <a:pt x="1582" y="12441"/>
                  <a:pt x="2514" y="14157"/>
                </a:cubicBezTo>
                <a:cubicBezTo>
                  <a:pt x="3626" y="16194"/>
                  <a:pt x="4975" y="18103"/>
                  <a:pt x="6537" y="19826"/>
                </a:cubicBezTo>
                <a:cubicBezTo>
                  <a:pt x="7913" y="21336"/>
                  <a:pt x="9719" y="22159"/>
                  <a:pt x="11686" y="22558"/>
                </a:cubicBezTo>
                <a:cubicBezTo>
                  <a:pt x="12031" y="22629"/>
                  <a:pt x="12388" y="22670"/>
                  <a:pt x="12748" y="22670"/>
                </a:cubicBezTo>
                <a:cubicBezTo>
                  <a:pt x="13165" y="22670"/>
                  <a:pt x="13586" y="22615"/>
                  <a:pt x="13993" y="22487"/>
                </a:cubicBezTo>
                <a:cubicBezTo>
                  <a:pt x="14655" y="22275"/>
                  <a:pt x="14842" y="21992"/>
                  <a:pt x="14855" y="21317"/>
                </a:cubicBezTo>
                <a:cubicBezTo>
                  <a:pt x="14861" y="20906"/>
                  <a:pt x="14720" y="20533"/>
                  <a:pt x="14578" y="20160"/>
                </a:cubicBezTo>
                <a:cubicBezTo>
                  <a:pt x="14019" y="18682"/>
                  <a:pt x="13164" y="17345"/>
                  <a:pt x="12438" y="15950"/>
                </a:cubicBezTo>
                <a:cubicBezTo>
                  <a:pt x="11596" y="14318"/>
                  <a:pt x="10587" y="12769"/>
                  <a:pt x="10117" y="10956"/>
                </a:cubicBezTo>
                <a:cubicBezTo>
                  <a:pt x="9790" y="9690"/>
                  <a:pt x="9378" y="8430"/>
                  <a:pt x="9410" y="7119"/>
                </a:cubicBezTo>
                <a:cubicBezTo>
                  <a:pt x="9449" y="5608"/>
                  <a:pt x="8986" y="4284"/>
                  <a:pt x="8253" y="3018"/>
                </a:cubicBezTo>
                <a:cubicBezTo>
                  <a:pt x="7636" y="1945"/>
                  <a:pt x="6865" y="993"/>
                  <a:pt x="5740" y="389"/>
                </a:cubicBezTo>
                <a:cubicBezTo>
                  <a:pt x="5274" y="139"/>
                  <a:pt x="4817" y="0"/>
                  <a:pt x="436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" name="Google Shape;417;p19"/>
          <p:cNvSpPr/>
          <p:nvPr/>
        </p:nvSpPr>
        <p:spPr>
          <a:xfrm flipH="1">
            <a:off x="0" y="0"/>
            <a:ext cx="609784" cy="811228"/>
          </a:xfrm>
          <a:custGeom>
            <a:avLst/>
            <a:gdLst/>
            <a:ahLst/>
            <a:cxnLst/>
            <a:rect l="l" t="t" r="r" b="b"/>
            <a:pathLst>
              <a:path w="8948" h="11904" extrusionOk="0">
                <a:moveTo>
                  <a:pt x="3806" y="0"/>
                </a:moveTo>
                <a:cubicBezTo>
                  <a:pt x="3240" y="771"/>
                  <a:pt x="2578" y="1465"/>
                  <a:pt x="2071" y="2282"/>
                </a:cubicBezTo>
                <a:cubicBezTo>
                  <a:pt x="631" y="4602"/>
                  <a:pt x="1" y="7051"/>
                  <a:pt x="740" y="9757"/>
                </a:cubicBezTo>
                <a:cubicBezTo>
                  <a:pt x="1061" y="10920"/>
                  <a:pt x="2064" y="11762"/>
                  <a:pt x="3266" y="11878"/>
                </a:cubicBezTo>
                <a:cubicBezTo>
                  <a:pt x="3467" y="11895"/>
                  <a:pt x="3669" y="11904"/>
                  <a:pt x="3871" y="11904"/>
                </a:cubicBezTo>
                <a:cubicBezTo>
                  <a:pt x="4576" y="11904"/>
                  <a:pt x="5278" y="11799"/>
                  <a:pt x="5953" y="11589"/>
                </a:cubicBezTo>
                <a:cubicBezTo>
                  <a:pt x="7110" y="11235"/>
                  <a:pt x="8035" y="10535"/>
                  <a:pt x="8948" y="9802"/>
                </a:cubicBezTo>
                <a:lnTo>
                  <a:pt x="894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8" name="Google Shape;418;p19"/>
          <p:cNvGrpSpPr/>
          <p:nvPr/>
        </p:nvGrpSpPr>
        <p:grpSpPr>
          <a:xfrm rot="10800000" flipH="1">
            <a:off x="7110848" y="4380371"/>
            <a:ext cx="769020" cy="447244"/>
            <a:chOff x="7336943" y="4410641"/>
            <a:chExt cx="671927" cy="390811"/>
          </a:xfrm>
        </p:grpSpPr>
        <p:sp>
          <p:nvSpPr>
            <p:cNvPr id="419" name="Google Shape;419;p19"/>
            <p:cNvSpPr/>
            <p:nvPr/>
          </p:nvSpPr>
          <p:spPr>
            <a:xfrm>
              <a:off x="7353536" y="4410641"/>
              <a:ext cx="655333" cy="178030"/>
            </a:xfrm>
            <a:custGeom>
              <a:avLst/>
              <a:gdLst/>
              <a:ahLst/>
              <a:cxnLst/>
              <a:rect l="l" t="t" r="r" b="b"/>
              <a:pathLst>
                <a:path w="10940" h="2972" extrusionOk="0">
                  <a:moveTo>
                    <a:pt x="543" y="0"/>
                  </a:moveTo>
                  <a:cubicBezTo>
                    <a:pt x="517" y="0"/>
                    <a:pt x="490" y="3"/>
                    <a:pt x="463" y="8"/>
                  </a:cubicBezTo>
                  <a:cubicBezTo>
                    <a:pt x="109" y="79"/>
                    <a:pt x="19" y="355"/>
                    <a:pt x="0" y="670"/>
                  </a:cubicBezTo>
                  <a:lnTo>
                    <a:pt x="0" y="985"/>
                  </a:lnTo>
                  <a:cubicBezTo>
                    <a:pt x="7" y="1551"/>
                    <a:pt x="424" y="2444"/>
                    <a:pt x="964" y="2669"/>
                  </a:cubicBezTo>
                  <a:cubicBezTo>
                    <a:pt x="1217" y="2774"/>
                    <a:pt x="1468" y="2825"/>
                    <a:pt x="1716" y="2825"/>
                  </a:cubicBezTo>
                  <a:cubicBezTo>
                    <a:pt x="2110" y="2825"/>
                    <a:pt x="2496" y="2695"/>
                    <a:pt x="2867" y="2438"/>
                  </a:cubicBezTo>
                  <a:cubicBezTo>
                    <a:pt x="3135" y="2250"/>
                    <a:pt x="3282" y="2155"/>
                    <a:pt x="3414" y="2155"/>
                  </a:cubicBezTo>
                  <a:cubicBezTo>
                    <a:pt x="3568" y="2155"/>
                    <a:pt x="3703" y="2282"/>
                    <a:pt x="3985" y="2541"/>
                  </a:cubicBezTo>
                  <a:cubicBezTo>
                    <a:pt x="4296" y="2830"/>
                    <a:pt x="4579" y="2971"/>
                    <a:pt x="4882" y="2971"/>
                  </a:cubicBezTo>
                  <a:cubicBezTo>
                    <a:pt x="5116" y="2971"/>
                    <a:pt x="5363" y="2886"/>
                    <a:pt x="5644" y="2721"/>
                  </a:cubicBezTo>
                  <a:cubicBezTo>
                    <a:pt x="5946" y="2541"/>
                    <a:pt x="6183" y="2297"/>
                    <a:pt x="6441" y="2052"/>
                  </a:cubicBezTo>
                  <a:cubicBezTo>
                    <a:pt x="6682" y="1824"/>
                    <a:pt x="6808" y="1717"/>
                    <a:pt x="6946" y="1717"/>
                  </a:cubicBezTo>
                  <a:cubicBezTo>
                    <a:pt x="7072" y="1717"/>
                    <a:pt x="7207" y="1806"/>
                    <a:pt x="7450" y="1975"/>
                  </a:cubicBezTo>
                  <a:cubicBezTo>
                    <a:pt x="7758" y="2181"/>
                    <a:pt x="8073" y="2380"/>
                    <a:pt x="8395" y="2586"/>
                  </a:cubicBezTo>
                  <a:cubicBezTo>
                    <a:pt x="8577" y="2702"/>
                    <a:pt x="8760" y="2753"/>
                    <a:pt x="8939" y="2753"/>
                  </a:cubicBezTo>
                  <a:cubicBezTo>
                    <a:pt x="9194" y="2753"/>
                    <a:pt x="9440" y="2649"/>
                    <a:pt x="9667" y="2483"/>
                  </a:cubicBezTo>
                  <a:cubicBezTo>
                    <a:pt x="10169" y="2117"/>
                    <a:pt x="10490" y="1577"/>
                    <a:pt x="10798" y="1050"/>
                  </a:cubicBezTo>
                  <a:cubicBezTo>
                    <a:pt x="10895" y="889"/>
                    <a:pt x="10940" y="683"/>
                    <a:pt x="10779" y="529"/>
                  </a:cubicBezTo>
                  <a:cubicBezTo>
                    <a:pt x="10692" y="439"/>
                    <a:pt x="10594" y="405"/>
                    <a:pt x="10492" y="405"/>
                  </a:cubicBezTo>
                  <a:cubicBezTo>
                    <a:pt x="10390" y="405"/>
                    <a:pt x="10284" y="439"/>
                    <a:pt x="10181" y="484"/>
                  </a:cubicBezTo>
                  <a:cubicBezTo>
                    <a:pt x="10008" y="561"/>
                    <a:pt x="9905" y="728"/>
                    <a:pt x="9789" y="876"/>
                  </a:cubicBezTo>
                  <a:cubicBezTo>
                    <a:pt x="9641" y="1063"/>
                    <a:pt x="9487" y="1249"/>
                    <a:pt x="9320" y="1422"/>
                  </a:cubicBezTo>
                  <a:cubicBezTo>
                    <a:pt x="9184" y="1568"/>
                    <a:pt x="9045" y="1640"/>
                    <a:pt x="8906" y="1640"/>
                  </a:cubicBezTo>
                  <a:cubicBezTo>
                    <a:pt x="8767" y="1640"/>
                    <a:pt x="8628" y="1569"/>
                    <a:pt x="8491" y="1429"/>
                  </a:cubicBezTo>
                  <a:cubicBezTo>
                    <a:pt x="8227" y="1165"/>
                    <a:pt x="7964" y="895"/>
                    <a:pt x="7694" y="638"/>
                  </a:cubicBezTo>
                  <a:cubicBezTo>
                    <a:pt x="7414" y="374"/>
                    <a:pt x="7182" y="240"/>
                    <a:pt x="6956" y="240"/>
                  </a:cubicBezTo>
                  <a:cubicBezTo>
                    <a:pt x="6715" y="240"/>
                    <a:pt x="6481" y="391"/>
                    <a:pt x="6203" y="696"/>
                  </a:cubicBezTo>
                  <a:cubicBezTo>
                    <a:pt x="6061" y="850"/>
                    <a:pt x="5952" y="1043"/>
                    <a:pt x="5817" y="1204"/>
                  </a:cubicBezTo>
                  <a:cubicBezTo>
                    <a:pt x="5502" y="1570"/>
                    <a:pt x="5258" y="1755"/>
                    <a:pt x="5047" y="1755"/>
                  </a:cubicBezTo>
                  <a:cubicBezTo>
                    <a:pt x="4805" y="1755"/>
                    <a:pt x="4606" y="1514"/>
                    <a:pt x="4390" y="1024"/>
                  </a:cubicBezTo>
                  <a:cubicBezTo>
                    <a:pt x="4222" y="637"/>
                    <a:pt x="3969" y="439"/>
                    <a:pt x="3686" y="439"/>
                  </a:cubicBezTo>
                  <a:cubicBezTo>
                    <a:pt x="3471" y="439"/>
                    <a:pt x="3239" y="553"/>
                    <a:pt x="3015" y="786"/>
                  </a:cubicBezTo>
                  <a:cubicBezTo>
                    <a:pt x="2700" y="1114"/>
                    <a:pt x="2385" y="1442"/>
                    <a:pt x="2063" y="1763"/>
                  </a:cubicBezTo>
                  <a:cubicBezTo>
                    <a:pt x="1958" y="1869"/>
                    <a:pt x="1858" y="1918"/>
                    <a:pt x="1764" y="1918"/>
                  </a:cubicBezTo>
                  <a:cubicBezTo>
                    <a:pt x="1636" y="1918"/>
                    <a:pt x="1521" y="1825"/>
                    <a:pt x="1421" y="1654"/>
                  </a:cubicBezTo>
                  <a:cubicBezTo>
                    <a:pt x="1234" y="1326"/>
                    <a:pt x="1125" y="966"/>
                    <a:pt x="1093" y="593"/>
                  </a:cubicBezTo>
                  <a:cubicBezTo>
                    <a:pt x="1052" y="244"/>
                    <a:pt x="800" y="0"/>
                    <a:pt x="5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19"/>
            <p:cNvSpPr/>
            <p:nvPr/>
          </p:nvSpPr>
          <p:spPr>
            <a:xfrm>
              <a:off x="7336943" y="4628034"/>
              <a:ext cx="651140" cy="173418"/>
            </a:xfrm>
            <a:custGeom>
              <a:avLst/>
              <a:gdLst/>
              <a:ahLst/>
              <a:cxnLst/>
              <a:rect l="l" t="t" r="r" b="b"/>
              <a:pathLst>
                <a:path w="10870" h="2895" extrusionOk="0">
                  <a:moveTo>
                    <a:pt x="555" y="0"/>
                  </a:moveTo>
                  <a:cubicBezTo>
                    <a:pt x="516" y="0"/>
                    <a:pt x="475" y="4"/>
                    <a:pt x="431" y="11"/>
                  </a:cubicBezTo>
                  <a:cubicBezTo>
                    <a:pt x="52" y="75"/>
                    <a:pt x="1" y="358"/>
                    <a:pt x="59" y="679"/>
                  </a:cubicBezTo>
                  <a:cubicBezTo>
                    <a:pt x="78" y="834"/>
                    <a:pt x="91" y="994"/>
                    <a:pt x="110" y="1155"/>
                  </a:cubicBezTo>
                  <a:cubicBezTo>
                    <a:pt x="224" y="2033"/>
                    <a:pt x="826" y="2833"/>
                    <a:pt x="1685" y="2833"/>
                  </a:cubicBezTo>
                  <a:cubicBezTo>
                    <a:pt x="2033" y="2833"/>
                    <a:pt x="2424" y="2701"/>
                    <a:pt x="2842" y="2389"/>
                  </a:cubicBezTo>
                  <a:cubicBezTo>
                    <a:pt x="2906" y="2344"/>
                    <a:pt x="2977" y="2299"/>
                    <a:pt x="3035" y="2248"/>
                  </a:cubicBezTo>
                  <a:cubicBezTo>
                    <a:pt x="3170" y="2109"/>
                    <a:pt x="3288" y="2036"/>
                    <a:pt x="3408" y="2036"/>
                  </a:cubicBezTo>
                  <a:cubicBezTo>
                    <a:pt x="3534" y="2036"/>
                    <a:pt x="3661" y="2116"/>
                    <a:pt x="3812" y="2286"/>
                  </a:cubicBezTo>
                  <a:cubicBezTo>
                    <a:pt x="4181" y="2701"/>
                    <a:pt x="4506" y="2895"/>
                    <a:pt x="4865" y="2895"/>
                  </a:cubicBezTo>
                  <a:cubicBezTo>
                    <a:pt x="5158" y="2895"/>
                    <a:pt x="5472" y="2766"/>
                    <a:pt x="5850" y="2524"/>
                  </a:cubicBezTo>
                  <a:cubicBezTo>
                    <a:pt x="6120" y="2344"/>
                    <a:pt x="6377" y="2158"/>
                    <a:pt x="6557" y="1881"/>
                  </a:cubicBezTo>
                  <a:cubicBezTo>
                    <a:pt x="6666" y="1708"/>
                    <a:pt x="6794" y="1626"/>
                    <a:pt x="6933" y="1626"/>
                  </a:cubicBezTo>
                  <a:cubicBezTo>
                    <a:pt x="7047" y="1626"/>
                    <a:pt x="7169" y="1681"/>
                    <a:pt x="7296" y="1785"/>
                  </a:cubicBezTo>
                  <a:cubicBezTo>
                    <a:pt x="7650" y="2081"/>
                    <a:pt x="8029" y="2331"/>
                    <a:pt x="8434" y="2537"/>
                  </a:cubicBezTo>
                  <a:cubicBezTo>
                    <a:pt x="8631" y="2629"/>
                    <a:pt x="8829" y="2691"/>
                    <a:pt x="9035" y="2691"/>
                  </a:cubicBezTo>
                  <a:cubicBezTo>
                    <a:pt x="9118" y="2691"/>
                    <a:pt x="9202" y="2681"/>
                    <a:pt x="9289" y="2659"/>
                  </a:cubicBezTo>
                  <a:cubicBezTo>
                    <a:pt x="9828" y="2518"/>
                    <a:pt x="10793" y="1386"/>
                    <a:pt x="10844" y="827"/>
                  </a:cubicBezTo>
                  <a:cubicBezTo>
                    <a:pt x="10870" y="513"/>
                    <a:pt x="10697" y="314"/>
                    <a:pt x="10439" y="314"/>
                  </a:cubicBezTo>
                  <a:cubicBezTo>
                    <a:pt x="10375" y="314"/>
                    <a:pt x="10306" y="326"/>
                    <a:pt x="10233" y="352"/>
                  </a:cubicBezTo>
                  <a:cubicBezTo>
                    <a:pt x="10047" y="422"/>
                    <a:pt x="9951" y="583"/>
                    <a:pt x="9841" y="737"/>
                  </a:cubicBezTo>
                  <a:cubicBezTo>
                    <a:pt x="9668" y="975"/>
                    <a:pt x="9501" y="1219"/>
                    <a:pt x="9314" y="1444"/>
                  </a:cubicBezTo>
                  <a:cubicBezTo>
                    <a:pt x="9196" y="1589"/>
                    <a:pt x="9072" y="1661"/>
                    <a:pt x="8946" y="1661"/>
                  </a:cubicBezTo>
                  <a:cubicBezTo>
                    <a:pt x="8825" y="1661"/>
                    <a:pt x="8701" y="1595"/>
                    <a:pt x="8575" y="1464"/>
                  </a:cubicBezTo>
                  <a:cubicBezTo>
                    <a:pt x="8273" y="1155"/>
                    <a:pt x="7977" y="847"/>
                    <a:pt x="7662" y="557"/>
                  </a:cubicBezTo>
                  <a:cubicBezTo>
                    <a:pt x="7385" y="309"/>
                    <a:pt x="7144" y="185"/>
                    <a:pt x="6914" y="185"/>
                  </a:cubicBezTo>
                  <a:cubicBezTo>
                    <a:pt x="6644" y="185"/>
                    <a:pt x="6388" y="358"/>
                    <a:pt x="6107" y="705"/>
                  </a:cubicBezTo>
                  <a:cubicBezTo>
                    <a:pt x="5959" y="892"/>
                    <a:pt x="5818" y="1084"/>
                    <a:pt x="5657" y="1258"/>
                  </a:cubicBezTo>
                  <a:cubicBezTo>
                    <a:pt x="5301" y="1632"/>
                    <a:pt x="5095" y="1828"/>
                    <a:pt x="4933" y="1828"/>
                  </a:cubicBezTo>
                  <a:cubicBezTo>
                    <a:pt x="4750" y="1828"/>
                    <a:pt x="4622" y="1577"/>
                    <a:pt x="4397" y="1052"/>
                  </a:cubicBezTo>
                  <a:cubicBezTo>
                    <a:pt x="4378" y="1007"/>
                    <a:pt x="4359" y="956"/>
                    <a:pt x="4333" y="904"/>
                  </a:cubicBezTo>
                  <a:cubicBezTo>
                    <a:pt x="4145" y="525"/>
                    <a:pt x="3920" y="333"/>
                    <a:pt x="3678" y="333"/>
                  </a:cubicBezTo>
                  <a:cubicBezTo>
                    <a:pt x="3465" y="333"/>
                    <a:pt x="3237" y="481"/>
                    <a:pt x="3009" y="782"/>
                  </a:cubicBezTo>
                  <a:cubicBezTo>
                    <a:pt x="2745" y="1123"/>
                    <a:pt x="2462" y="1438"/>
                    <a:pt x="2090" y="1656"/>
                  </a:cubicBezTo>
                  <a:cubicBezTo>
                    <a:pt x="1926" y="1753"/>
                    <a:pt x="1798" y="1804"/>
                    <a:pt x="1692" y="1804"/>
                  </a:cubicBezTo>
                  <a:cubicBezTo>
                    <a:pt x="1522" y="1804"/>
                    <a:pt x="1411" y="1674"/>
                    <a:pt x="1312" y="1393"/>
                  </a:cubicBezTo>
                  <a:cubicBezTo>
                    <a:pt x="1209" y="1091"/>
                    <a:pt x="1164" y="769"/>
                    <a:pt x="1081" y="461"/>
                  </a:cubicBezTo>
                  <a:cubicBezTo>
                    <a:pt x="1007" y="174"/>
                    <a:pt x="831" y="0"/>
                    <a:pt x="5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1" name="Google Shape;421;p19"/>
          <p:cNvSpPr/>
          <p:nvPr/>
        </p:nvSpPr>
        <p:spPr>
          <a:xfrm rot="-2312107">
            <a:off x="3779370" y="4199292"/>
            <a:ext cx="530576" cy="809413"/>
          </a:xfrm>
          <a:custGeom>
            <a:avLst/>
            <a:gdLst/>
            <a:ahLst/>
            <a:cxnLst/>
            <a:rect l="l" t="t" r="r" b="b"/>
            <a:pathLst>
              <a:path w="14861" h="22671" extrusionOk="0">
                <a:moveTo>
                  <a:pt x="4364" y="0"/>
                </a:moveTo>
                <a:cubicBezTo>
                  <a:pt x="3873" y="0"/>
                  <a:pt x="3387" y="163"/>
                  <a:pt x="2899" y="524"/>
                </a:cubicBezTo>
                <a:cubicBezTo>
                  <a:pt x="958" y="1938"/>
                  <a:pt x="0" y="3815"/>
                  <a:pt x="58" y="6354"/>
                </a:cubicBezTo>
                <a:cubicBezTo>
                  <a:pt x="7" y="7074"/>
                  <a:pt x="168" y="7909"/>
                  <a:pt x="341" y="8751"/>
                </a:cubicBezTo>
                <a:cubicBezTo>
                  <a:pt x="740" y="10686"/>
                  <a:pt x="1582" y="12441"/>
                  <a:pt x="2514" y="14157"/>
                </a:cubicBezTo>
                <a:cubicBezTo>
                  <a:pt x="3626" y="16194"/>
                  <a:pt x="4975" y="18103"/>
                  <a:pt x="6537" y="19826"/>
                </a:cubicBezTo>
                <a:cubicBezTo>
                  <a:pt x="7913" y="21336"/>
                  <a:pt x="9719" y="22159"/>
                  <a:pt x="11686" y="22558"/>
                </a:cubicBezTo>
                <a:cubicBezTo>
                  <a:pt x="12031" y="22629"/>
                  <a:pt x="12388" y="22670"/>
                  <a:pt x="12748" y="22670"/>
                </a:cubicBezTo>
                <a:cubicBezTo>
                  <a:pt x="13165" y="22670"/>
                  <a:pt x="13586" y="22615"/>
                  <a:pt x="13993" y="22487"/>
                </a:cubicBezTo>
                <a:cubicBezTo>
                  <a:pt x="14655" y="22275"/>
                  <a:pt x="14842" y="21992"/>
                  <a:pt x="14855" y="21317"/>
                </a:cubicBezTo>
                <a:cubicBezTo>
                  <a:pt x="14861" y="20906"/>
                  <a:pt x="14720" y="20533"/>
                  <a:pt x="14578" y="20160"/>
                </a:cubicBezTo>
                <a:cubicBezTo>
                  <a:pt x="14019" y="18682"/>
                  <a:pt x="13164" y="17345"/>
                  <a:pt x="12438" y="15950"/>
                </a:cubicBezTo>
                <a:cubicBezTo>
                  <a:pt x="11596" y="14318"/>
                  <a:pt x="10587" y="12769"/>
                  <a:pt x="10117" y="10956"/>
                </a:cubicBezTo>
                <a:cubicBezTo>
                  <a:pt x="9790" y="9690"/>
                  <a:pt x="9378" y="8430"/>
                  <a:pt x="9410" y="7119"/>
                </a:cubicBezTo>
                <a:cubicBezTo>
                  <a:pt x="9449" y="5608"/>
                  <a:pt x="8986" y="4284"/>
                  <a:pt x="8253" y="3018"/>
                </a:cubicBezTo>
                <a:cubicBezTo>
                  <a:pt x="7636" y="1945"/>
                  <a:pt x="6865" y="993"/>
                  <a:pt x="5740" y="389"/>
                </a:cubicBezTo>
                <a:cubicBezTo>
                  <a:pt x="5274" y="139"/>
                  <a:pt x="4817" y="0"/>
                  <a:pt x="436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2" name="Google Shape;422;p19"/>
          <p:cNvGrpSpPr/>
          <p:nvPr/>
        </p:nvGrpSpPr>
        <p:grpSpPr>
          <a:xfrm flipH="1">
            <a:off x="2797173" y="1891401"/>
            <a:ext cx="1000920" cy="840678"/>
            <a:chOff x="1648650" y="1064850"/>
            <a:chExt cx="691625" cy="580900"/>
          </a:xfrm>
        </p:grpSpPr>
        <p:sp>
          <p:nvSpPr>
            <p:cNvPr id="423" name="Google Shape;423;p19"/>
            <p:cNvSpPr/>
            <p:nvPr/>
          </p:nvSpPr>
          <p:spPr>
            <a:xfrm>
              <a:off x="2267450" y="1209500"/>
              <a:ext cx="72825" cy="117900"/>
            </a:xfrm>
            <a:custGeom>
              <a:avLst/>
              <a:gdLst/>
              <a:ahLst/>
              <a:cxnLst/>
              <a:rect l="l" t="t" r="r" b="b"/>
              <a:pathLst>
                <a:path w="2913" h="4716" extrusionOk="0">
                  <a:moveTo>
                    <a:pt x="802" y="0"/>
                  </a:moveTo>
                  <a:cubicBezTo>
                    <a:pt x="679" y="0"/>
                    <a:pt x="557" y="34"/>
                    <a:pt x="438" y="101"/>
                  </a:cubicBezTo>
                  <a:cubicBezTo>
                    <a:pt x="58" y="313"/>
                    <a:pt x="1" y="500"/>
                    <a:pt x="226" y="1059"/>
                  </a:cubicBezTo>
                  <a:cubicBezTo>
                    <a:pt x="566" y="1908"/>
                    <a:pt x="856" y="2762"/>
                    <a:pt x="1138" y="3630"/>
                  </a:cubicBezTo>
                  <a:cubicBezTo>
                    <a:pt x="1248" y="3990"/>
                    <a:pt x="1466" y="4311"/>
                    <a:pt x="1775" y="4536"/>
                  </a:cubicBezTo>
                  <a:cubicBezTo>
                    <a:pt x="1925" y="4654"/>
                    <a:pt x="2106" y="4716"/>
                    <a:pt x="2290" y="4716"/>
                  </a:cubicBezTo>
                  <a:cubicBezTo>
                    <a:pt x="2398" y="4716"/>
                    <a:pt x="2506" y="4695"/>
                    <a:pt x="2610" y="4652"/>
                  </a:cubicBezTo>
                  <a:cubicBezTo>
                    <a:pt x="2912" y="4536"/>
                    <a:pt x="2816" y="4260"/>
                    <a:pt x="2854" y="3868"/>
                  </a:cubicBezTo>
                  <a:cubicBezTo>
                    <a:pt x="2585" y="2769"/>
                    <a:pt x="2250" y="1535"/>
                    <a:pt x="1543" y="436"/>
                  </a:cubicBezTo>
                  <a:cubicBezTo>
                    <a:pt x="1518" y="391"/>
                    <a:pt x="1479" y="352"/>
                    <a:pt x="1440" y="313"/>
                  </a:cubicBezTo>
                  <a:cubicBezTo>
                    <a:pt x="1236" y="105"/>
                    <a:pt x="1018" y="0"/>
                    <a:pt x="8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19"/>
            <p:cNvSpPr/>
            <p:nvPr/>
          </p:nvSpPr>
          <p:spPr>
            <a:xfrm>
              <a:off x="1931450" y="1465550"/>
              <a:ext cx="70700" cy="122950"/>
            </a:xfrm>
            <a:custGeom>
              <a:avLst/>
              <a:gdLst/>
              <a:ahLst/>
              <a:cxnLst/>
              <a:rect l="l" t="t" r="r" b="b"/>
              <a:pathLst>
                <a:path w="2828" h="4918" extrusionOk="0">
                  <a:moveTo>
                    <a:pt x="713" y="1"/>
                  </a:moveTo>
                  <a:cubicBezTo>
                    <a:pt x="628" y="1"/>
                    <a:pt x="534" y="28"/>
                    <a:pt x="425" y="92"/>
                  </a:cubicBezTo>
                  <a:cubicBezTo>
                    <a:pt x="110" y="272"/>
                    <a:pt x="1" y="510"/>
                    <a:pt x="116" y="812"/>
                  </a:cubicBezTo>
                  <a:cubicBezTo>
                    <a:pt x="553" y="1982"/>
                    <a:pt x="1035" y="3132"/>
                    <a:pt x="1466" y="4302"/>
                  </a:cubicBezTo>
                  <a:cubicBezTo>
                    <a:pt x="1620" y="4733"/>
                    <a:pt x="1961" y="4803"/>
                    <a:pt x="2321" y="4893"/>
                  </a:cubicBezTo>
                  <a:cubicBezTo>
                    <a:pt x="2389" y="4910"/>
                    <a:pt x="2449" y="4918"/>
                    <a:pt x="2503" y="4918"/>
                  </a:cubicBezTo>
                  <a:cubicBezTo>
                    <a:pt x="2724" y="4918"/>
                    <a:pt x="2827" y="4777"/>
                    <a:pt x="2822" y="4482"/>
                  </a:cubicBezTo>
                  <a:cubicBezTo>
                    <a:pt x="2777" y="4276"/>
                    <a:pt x="2764" y="4058"/>
                    <a:pt x="2687" y="3859"/>
                  </a:cubicBezTo>
                  <a:cubicBezTo>
                    <a:pt x="2282" y="2792"/>
                    <a:pt x="1871" y="1725"/>
                    <a:pt x="1453" y="664"/>
                  </a:cubicBezTo>
                  <a:cubicBezTo>
                    <a:pt x="1376" y="491"/>
                    <a:pt x="1267" y="343"/>
                    <a:pt x="1132" y="214"/>
                  </a:cubicBezTo>
                  <a:cubicBezTo>
                    <a:pt x="1002" y="96"/>
                    <a:pt x="874" y="1"/>
                    <a:pt x="7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19"/>
            <p:cNvSpPr/>
            <p:nvPr/>
          </p:nvSpPr>
          <p:spPr>
            <a:xfrm>
              <a:off x="1790525" y="1371825"/>
              <a:ext cx="83275" cy="110675"/>
            </a:xfrm>
            <a:custGeom>
              <a:avLst/>
              <a:gdLst/>
              <a:ahLst/>
              <a:cxnLst/>
              <a:rect l="l" t="t" r="r" b="b"/>
              <a:pathLst>
                <a:path w="3331" h="4427" extrusionOk="0">
                  <a:moveTo>
                    <a:pt x="836" y="1"/>
                  </a:moveTo>
                  <a:cubicBezTo>
                    <a:pt x="715" y="1"/>
                    <a:pt x="573" y="67"/>
                    <a:pt x="367" y="184"/>
                  </a:cubicBezTo>
                  <a:cubicBezTo>
                    <a:pt x="1" y="383"/>
                    <a:pt x="65" y="647"/>
                    <a:pt x="226" y="917"/>
                  </a:cubicBezTo>
                  <a:cubicBezTo>
                    <a:pt x="785" y="1881"/>
                    <a:pt x="1357" y="2838"/>
                    <a:pt x="1942" y="3796"/>
                  </a:cubicBezTo>
                  <a:cubicBezTo>
                    <a:pt x="2141" y="4124"/>
                    <a:pt x="2469" y="4310"/>
                    <a:pt x="2848" y="4394"/>
                  </a:cubicBezTo>
                  <a:cubicBezTo>
                    <a:pt x="2935" y="4415"/>
                    <a:pt x="3008" y="4426"/>
                    <a:pt x="3069" y="4426"/>
                  </a:cubicBezTo>
                  <a:cubicBezTo>
                    <a:pt x="3266" y="4426"/>
                    <a:pt x="3330" y="4306"/>
                    <a:pt x="3330" y="4021"/>
                  </a:cubicBezTo>
                  <a:cubicBezTo>
                    <a:pt x="3330" y="3828"/>
                    <a:pt x="3292" y="3648"/>
                    <a:pt x="3208" y="3475"/>
                  </a:cubicBezTo>
                  <a:cubicBezTo>
                    <a:pt x="2617" y="2376"/>
                    <a:pt x="1955" y="1315"/>
                    <a:pt x="1235" y="293"/>
                  </a:cubicBezTo>
                  <a:cubicBezTo>
                    <a:pt x="1087" y="90"/>
                    <a:pt x="975" y="1"/>
                    <a:pt x="8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19"/>
            <p:cNvSpPr/>
            <p:nvPr/>
          </p:nvSpPr>
          <p:spPr>
            <a:xfrm>
              <a:off x="2120275" y="1537450"/>
              <a:ext cx="62675" cy="108300"/>
            </a:xfrm>
            <a:custGeom>
              <a:avLst/>
              <a:gdLst/>
              <a:ahLst/>
              <a:cxnLst/>
              <a:rect l="l" t="t" r="r" b="b"/>
              <a:pathLst>
                <a:path w="2507" h="4332" extrusionOk="0">
                  <a:moveTo>
                    <a:pt x="632" y="0"/>
                  </a:moveTo>
                  <a:cubicBezTo>
                    <a:pt x="436" y="0"/>
                    <a:pt x="274" y="146"/>
                    <a:pt x="116" y="436"/>
                  </a:cubicBezTo>
                  <a:cubicBezTo>
                    <a:pt x="0" y="655"/>
                    <a:pt x="64" y="854"/>
                    <a:pt x="167" y="1040"/>
                  </a:cubicBezTo>
                  <a:cubicBezTo>
                    <a:pt x="476" y="1606"/>
                    <a:pt x="662" y="2210"/>
                    <a:pt x="823" y="2834"/>
                  </a:cubicBezTo>
                  <a:cubicBezTo>
                    <a:pt x="919" y="3219"/>
                    <a:pt x="1041" y="3605"/>
                    <a:pt x="1266" y="3939"/>
                  </a:cubicBezTo>
                  <a:cubicBezTo>
                    <a:pt x="1478" y="4261"/>
                    <a:pt x="1851" y="4331"/>
                    <a:pt x="2166" y="4331"/>
                  </a:cubicBezTo>
                  <a:cubicBezTo>
                    <a:pt x="2475" y="4325"/>
                    <a:pt x="2449" y="3939"/>
                    <a:pt x="2507" y="3605"/>
                  </a:cubicBezTo>
                  <a:cubicBezTo>
                    <a:pt x="2295" y="2544"/>
                    <a:pt x="1973" y="1458"/>
                    <a:pt x="1363" y="468"/>
                  </a:cubicBezTo>
                  <a:cubicBezTo>
                    <a:pt x="1298" y="378"/>
                    <a:pt x="1221" y="301"/>
                    <a:pt x="1138" y="243"/>
                  </a:cubicBezTo>
                  <a:cubicBezTo>
                    <a:pt x="943" y="81"/>
                    <a:pt x="778" y="0"/>
                    <a:pt x="6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19"/>
            <p:cNvSpPr/>
            <p:nvPr/>
          </p:nvSpPr>
          <p:spPr>
            <a:xfrm>
              <a:off x="1993650" y="1372100"/>
              <a:ext cx="83025" cy="111550"/>
            </a:xfrm>
            <a:custGeom>
              <a:avLst/>
              <a:gdLst/>
              <a:ahLst/>
              <a:cxnLst/>
              <a:rect l="l" t="t" r="r" b="b"/>
              <a:pathLst>
                <a:path w="3321" h="4462" extrusionOk="0">
                  <a:moveTo>
                    <a:pt x="405" y="738"/>
                  </a:moveTo>
                  <a:cubicBezTo>
                    <a:pt x="399" y="758"/>
                    <a:pt x="399" y="790"/>
                    <a:pt x="386" y="796"/>
                  </a:cubicBezTo>
                  <a:cubicBezTo>
                    <a:pt x="363" y="802"/>
                    <a:pt x="341" y="807"/>
                    <a:pt x="323" y="809"/>
                  </a:cubicBezTo>
                  <a:lnTo>
                    <a:pt x="323" y="809"/>
                  </a:lnTo>
                  <a:lnTo>
                    <a:pt x="405" y="738"/>
                  </a:lnTo>
                  <a:close/>
                  <a:moveTo>
                    <a:pt x="576" y="0"/>
                  </a:moveTo>
                  <a:cubicBezTo>
                    <a:pt x="436" y="0"/>
                    <a:pt x="310" y="108"/>
                    <a:pt x="199" y="263"/>
                  </a:cubicBezTo>
                  <a:cubicBezTo>
                    <a:pt x="0" y="533"/>
                    <a:pt x="7" y="565"/>
                    <a:pt x="315" y="816"/>
                  </a:cubicBezTo>
                  <a:lnTo>
                    <a:pt x="317" y="814"/>
                  </a:lnTo>
                  <a:lnTo>
                    <a:pt x="317" y="814"/>
                  </a:lnTo>
                  <a:cubicBezTo>
                    <a:pt x="703" y="2027"/>
                    <a:pt x="1376" y="3099"/>
                    <a:pt x="2031" y="4177"/>
                  </a:cubicBezTo>
                  <a:cubicBezTo>
                    <a:pt x="2180" y="4427"/>
                    <a:pt x="2418" y="4451"/>
                    <a:pt x="2660" y="4451"/>
                  </a:cubicBezTo>
                  <a:cubicBezTo>
                    <a:pt x="2716" y="4451"/>
                    <a:pt x="2773" y="4450"/>
                    <a:pt x="2829" y="4450"/>
                  </a:cubicBezTo>
                  <a:cubicBezTo>
                    <a:pt x="2897" y="4450"/>
                    <a:pt x="2964" y="4452"/>
                    <a:pt x="3027" y="4460"/>
                  </a:cubicBezTo>
                  <a:cubicBezTo>
                    <a:pt x="3038" y="4461"/>
                    <a:pt x="3048" y="4462"/>
                    <a:pt x="3058" y="4462"/>
                  </a:cubicBezTo>
                  <a:cubicBezTo>
                    <a:pt x="3242" y="4462"/>
                    <a:pt x="3321" y="4244"/>
                    <a:pt x="3278" y="4049"/>
                  </a:cubicBezTo>
                  <a:cubicBezTo>
                    <a:pt x="3233" y="3869"/>
                    <a:pt x="3169" y="3695"/>
                    <a:pt x="3085" y="3528"/>
                  </a:cubicBezTo>
                  <a:cubicBezTo>
                    <a:pt x="2642" y="2583"/>
                    <a:pt x="2070" y="1722"/>
                    <a:pt x="1466" y="880"/>
                  </a:cubicBezTo>
                  <a:cubicBezTo>
                    <a:pt x="1279" y="616"/>
                    <a:pt x="1080" y="366"/>
                    <a:pt x="855" y="141"/>
                  </a:cubicBezTo>
                  <a:cubicBezTo>
                    <a:pt x="756" y="42"/>
                    <a:pt x="663" y="0"/>
                    <a:pt x="5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19"/>
            <p:cNvSpPr/>
            <p:nvPr/>
          </p:nvSpPr>
          <p:spPr>
            <a:xfrm>
              <a:off x="2147425" y="1362650"/>
              <a:ext cx="68625" cy="102225"/>
            </a:xfrm>
            <a:custGeom>
              <a:avLst/>
              <a:gdLst/>
              <a:ahLst/>
              <a:cxnLst/>
              <a:rect l="l" t="t" r="r" b="b"/>
              <a:pathLst>
                <a:path w="2745" h="4089" extrusionOk="0">
                  <a:moveTo>
                    <a:pt x="796" y="1"/>
                  </a:moveTo>
                  <a:cubicBezTo>
                    <a:pt x="722" y="1"/>
                    <a:pt x="644" y="19"/>
                    <a:pt x="559" y="62"/>
                  </a:cubicBezTo>
                  <a:cubicBezTo>
                    <a:pt x="84" y="313"/>
                    <a:pt x="0" y="512"/>
                    <a:pt x="212" y="994"/>
                  </a:cubicBezTo>
                  <a:cubicBezTo>
                    <a:pt x="572" y="1798"/>
                    <a:pt x="932" y="2595"/>
                    <a:pt x="1318" y="3379"/>
                  </a:cubicBezTo>
                  <a:cubicBezTo>
                    <a:pt x="1485" y="3707"/>
                    <a:pt x="1729" y="3983"/>
                    <a:pt x="2147" y="4067"/>
                  </a:cubicBezTo>
                  <a:cubicBezTo>
                    <a:pt x="2220" y="4081"/>
                    <a:pt x="2285" y="4088"/>
                    <a:pt x="2345" y="4088"/>
                  </a:cubicBezTo>
                  <a:cubicBezTo>
                    <a:pt x="2606" y="4088"/>
                    <a:pt x="2740" y="3943"/>
                    <a:pt x="2745" y="3597"/>
                  </a:cubicBezTo>
                  <a:cubicBezTo>
                    <a:pt x="2732" y="3469"/>
                    <a:pt x="2706" y="3347"/>
                    <a:pt x="2668" y="3225"/>
                  </a:cubicBezTo>
                  <a:cubicBezTo>
                    <a:pt x="2211" y="2267"/>
                    <a:pt x="1768" y="1303"/>
                    <a:pt x="1286" y="358"/>
                  </a:cubicBezTo>
                  <a:cubicBezTo>
                    <a:pt x="1189" y="174"/>
                    <a:pt x="1019" y="1"/>
                    <a:pt x="7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19"/>
            <p:cNvSpPr/>
            <p:nvPr/>
          </p:nvSpPr>
          <p:spPr>
            <a:xfrm>
              <a:off x="2020000" y="1244050"/>
              <a:ext cx="81475" cy="102200"/>
            </a:xfrm>
            <a:custGeom>
              <a:avLst/>
              <a:gdLst/>
              <a:ahLst/>
              <a:cxnLst/>
              <a:rect l="l" t="t" r="r" b="b"/>
              <a:pathLst>
                <a:path w="3259" h="4088" extrusionOk="0">
                  <a:moveTo>
                    <a:pt x="439" y="1"/>
                  </a:moveTo>
                  <a:cubicBezTo>
                    <a:pt x="400" y="1"/>
                    <a:pt x="359" y="6"/>
                    <a:pt x="315" y="18"/>
                  </a:cubicBezTo>
                  <a:cubicBezTo>
                    <a:pt x="199" y="50"/>
                    <a:pt x="0" y="699"/>
                    <a:pt x="64" y="834"/>
                  </a:cubicBezTo>
                  <a:cubicBezTo>
                    <a:pt x="527" y="1830"/>
                    <a:pt x="1067" y="2775"/>
                    <a:pt x="1800" y="3604"/>
                  </a:cubicBezTo>
                  <a:cubicBezTo>
                    <a:pt x="2037" y="3870"/>
                    <a:pt x="2306" y="4048"/>
                    <a:pt x="2605" y="4048"/>
                  </a:cubicBezTo>
                  <a:cubicBezTo>
                    <a:pt x="2639" y="4048"/>
                    <a:pt x="2672" y="4046"/>
                    <a:pt x="2706" y="4041"/>
                  </a:cubicBezTo>
                  <a:cubicBezTo>
                    <a:pt x="2796" y="4068"/>
                    <a:pt x="2872" y="4087"/>
                    <a:pt x="2936" y="4087"/>
                  </a:cubicBezTo>
                  <a:cubicBezTo>
                    <a:pt x="3014" y="4087"/>
                    <a:pt x="3075" y="4058"/>
                    <a:pt x="3124" y="3977"/>
                  </a:cubicBezTo>
                  <a:cubicBezTo>
                    <a:pt x="3259" y="3797"/>
                    <a:pt x="3253" y="3553"/>
                    <a:pt x="3111" y="3379"/>
                  </a:cubicBezTo>
                  <a:cubicBezTo>
                    <a:pt x="2366" y="2338"/>
                    <a:pt x="1620" y="1297"/>
                    <a:pt x="862" y="262"/>
                  </a:cubicBezTo>
                  <a:cubicBezTo>
                    <a:pt x="756" y="114"/>
                    <a:pt x="620" y="1"/>
                    <a:pt x="4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19"/>
            <p:cNvSpPr/>
            <p:nvPr/>
          </p:nvSpPr>
          <p:spPr>
            <a:xfrm>
              <a:off x="2158675" y="1236600"/>
              <a:ext cx="66725" cy="91875"/>
            </a:xfrm>
            <a:custGeom>
              <a:avLst/>
              <a:gdLst/>
              <a:ahLst/>
              <a:cxnLst/>
              <a:rect l="l" t="t" r="r" b="b"/>
              <a:pathLst>
                <a:path w="2669" h="3675" extrusionOk="0">
                  <a:moveTo>
                    <a:pt x="608" y="0"/>
                  </a:moveTo>
                  <a:cubicBezTo>
                    <a:pt x="527" y="0"/>
                    <a:pt x="443" y="20"/>
                    <a:pt x="354" y="65"/>
                  </a:cubicBezTo>
                  <a:cubicBezTo>
                    <a:pt x="84" y="206"/>
                    <a:pt x="0" y="599"/>
                    <a:pt x="148" y="978"/>
                  </a:cubicBezTo>
                  <a:cubicBezTo>
                    <a:pt x="431" y="1698"/>
                    <a:pt x="797" y="2385"/>
                    <a:pt x="1131" y="3080"/>
                  </a:cubicBezTo>
                  <a:cubicBezTo>
                    <a:pt x="1335" y="3505"/>
                    <a:pt x="1640" y="3674"/>
                    <a:pt x="2065" y="3674"/>
                  </a:cubicBezTo>
                  <a:cubicBezTo>
                    <a:pt x="2096" y="3674"/>
                    <a:pt x="2128" y="3673"/>
                    <a:pt x="2160" y="3671"/>
                  </a:cubicBezTo>
                  <a:cubicBezTo>
                    <a:pt x="2198" y="3673"/>
                    <a:pt x="2234" y="3675"/>
                    <a:pt x="2267" y="3675"/>
                  </a:cubicBezTo>
                  <a:cubicBezTo>
                    <a:pt x="2589" y="3675"/>
                    <a:pt x="2669" y="3554"/>
                    <a:pt x="2616" y="3163"/>
                  </a:cubicBezTo>
                  <a:cubicBezTo>
                    <a:pt x="2597" y="2977"/>
                    <a:pt x="2546" y="2797"/>
                    <a:pt x="2468" y="2630"/>
                  </a:cubicBezTo>
                  <a:cubicBezTo>
                    <a:pt x="2141" y="1955"/>
                    <a:pt x="1800" y="1293"/>
                    <a:pt x="1453" y="631"/>
                  </a:cubicBezTo>
                  <a:cubicBezTo>
                    <a:pt x="1376" y="489"/>
                    <a:pt x="1273" y="361"/>
                    <a:pt x="1151" y="258"/>
                  </a:cubicBezTo>
                  <a:cubicBezTo>
                    <a:pt x="989" y="124"/>
                    <a:pt x="811" y="0"/>
                    <a:pt x="6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19"/>
            <p:cNvSpPr/>
            <p:nvPr/>
          </p:nvSpPr>
          <p:spPr>
            <a:xfrm>
              <a:off x="1648650" y="1350650"/>
              <a:ext cx="64300" cy="92075"/>
            </a:xfrm>
            <a:custGeom>
              <a:avLst/>
              <a:gdLst/>
              <a:ahLst/>
              <a:cxnLst/>
              <a:rect l="l" t="t" r="r" b="b"/>
              <a:pathLst>
                <a:path w="2572" h="3683" extrusionOk="0">
                  <a:moveTo>
                    <a:pt x="714" y="0"/>
                  </a:moveTo>
                  <a:cubicBezTo>
                    <a:pt x="634" y="0"/>
                    <a:pt x="558" y="16"/>
                    <a:pt x="495" y="47"/>
                  </a:cubicBezTo>
                  <a:cubicBezTo>
                    <a:pt x="122" y="247"/>
                    <a:pt x="0" y="587"/>
                    <a:pt x="187" y="1063"/>
                  </a:cubicBezTo>
                  <a:cubicBezTo>
                    <a:pt x="450" y="1699"/>
                    <a:pt x="733" y="2336"/>
                    <a:pt x="1035" y="2959"/>
                  </a:cubicBezTo>
                  <a:cubicBezTo>
                    <a:pt x="1228" y="3358"/>
                    <a:pt x="1530" y="3647"/>
                    <a:pt x="2012" y="3679"/>
                  </a:cubicBezTo>
                  <a:cubicBezTo>
                    <a:pt x="2045" y="3681"/>
                    <a:pt x="2077" y="3682"/>
                    <a:pt x="2107" y="3682"/>
                  </a:cubicBezTo>
                  <a:cubicBezTo>
                    <a:pt x="2433" y="3682"/>
                    <a:pt x="2552" y="3549"/>
                    <a:pt x="2552" y="3178"/>
                  </a:cubicBezTo>
                  <a:cubicBezTo>
                    <a:pt x="2571" y="2940"/>
                    <a:pt x="2449" y="2721"/>
                    <a:pt x="2359" y="2503"/>
                  </a:cubicBezTo>
                  <a:cubicBezTo>
                    <a:pt x="2063" y="1815"/>
                    <a:pt x="1781" y="1121"/>
                    <a:pt x="1440" y="459"/>
                  </a:cubicBezTo>
                  <a:cubicBezTo>
                    <a:pt x="1292" y="164"/>
                    <a:pt x="975" y="0"/>
                    <a:pt x="7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19"/>
            <p:cNvSpPr/>
            <p:nvPr/>
          </p:nvSpPr>
          <p:spPr>
            <a:xfrm>
              <a:off x="1734775" y="1521425"/>
              <a:ext cx="63650" cy="84825"/>
            </a:xfrm>
            <a:custGeom>
              <a:avLst/>
              <a:gdLst/>
              <a:ahLst/>
              <a:cxnLst/>
              <a:rect l="l" t="t" r="r" b="b"/>
              <a:pathLst>
                <a:path w="2546" h="3393" extrusionOk="0">
                  <a:moveTo>
                    <a:pt x="840" y="0"/>
                  </a:moveTo>
                  <a:cubicBezTo>
                    <a:pt x="766" y="0"/>
                    <a:pt x="689" y="14"/>
                    <a:pt x="611" y="42"/>
                  </a:cubicBezTo>
                  <a:cubicBezTo>
                    <a:pt x="322" y="152"/>
                    <a:pt x="0" y="306"/>
                    <a:pt x="77" y="685"/>
                  </a:cubicBezTo>
                  <a:cubicBezTo>
                    <a:pt x="97" y="1116"/>
                    <a:pt x="823" y="2646"/>
                    <a:pt x="1177" y="3006"/>
                  </a:cubicBezTo>
                  <a:cubicBezTo>
                    <a:pt x="1267" y="3102"/>
                    <a:pt x="1363" y="3218"/>
                    <a:pt x="1479" y="3263"/>
                  </a:cubicBezTo>
                  <a:cubicBezTo>
                    <a:pt x="1643" y="3325"/>
                    <a:pt x="1821" y="3392"/>
                    <a:pt x="1990" y="3392"/>
                  </a:cubicBezTo>
                  <a:cubicBezTo>
                    <a:pt x="2100" y="3392"/>
                    <a:pt x="2205" y="3364"/>
                    <a:pt x="2301" y="3288"/>
                  </a:cubicBezTo>
                  <a:cubicBezTo>
                    <a:pt x="2546" y="3102"/>
                    <a:pt x="2481" y="2819"/>
                    <a:pt x="2372" y="2562"/>
                  </a:cubicBezTo>
                  <a:cubicBezTo>
                    <a:pt x="2321" y="2440"/>
                    <a:pt x="2314" y="2298"/>
                    <a:pt x="2269" y="2176"/>
                  </a:cubicBezTo>
                  <a:cubicBezTo>
                    <a:pt x="2044" y="1553"/>
                    <a:pt x="1761" y="949"/>
                    <a:pt x="1427" y="377"/>
                  </a:cubicBezTo>
                  <a:cubicBezTo>
                    <a:pt x="1294" y="145"/>
                    <a:pt x="1082" y="0"/>
                    <a:pt x="8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19"/>
            <p:cNvSpPr/>
            <p:nvPr/>
          </p:nvSpPr>
          <p:spPr>
            <a:xfrm>
              <a:off x="1682375" y="1187950"/>
              <a:ext cx="66075" cy="90400"/>
            </a:xfrm>
            <a:custGeom>
              <a:avLst/>
              <a:gdLst/>
              <a:ahLst/>
              <a:cxnLst/>
              <a:rect l="l" t="t" r="r" b="b"/>
              <a:pathLst>
                <a:path w="2643" h="3616" extrusionOk="0">
                  <a:moveTo>
                    <a:pt x="715" y="1"/>
                  </a:moveTo>
                  <a:cubicBezTo>
                    <a:pt x="526" y="1"/>
                    <a:pt x="372" y="107"/>
                    <a:pt x="245" y="269"/>
                  </a:cubicBezTo>
                  <a:cubicBezTo>
                    <a:pt x="110" y="449"/>
                    <a:pt x="1" y="648"/>
                    <a:pt x="162" y="848"/>
                  </a:cubicBezTo>
                  <a:cubicBezTo>
                    <a:pt x="676" y="1478"/>
                    <a:pt x="856" y="2294"/>
                    <a:pt x="1338" y="2937"/>
                  </a:cubicBezTo>
                  <a:cubicBezTo>
                    <a:pt x="1550" y="3219"/>
                    <a:pt x="1768" y="3483"/>
                    <a:pt x="2122" y="3579"/>
                  </a:cubicBezTo>
                  <a:cubicBezTo>
                    <a:pt x="2210" y="3603"/>
                    <a:pt x="2285" y="3616"/>
                    <a:pt x="2349" y="3616"/>
                  </a:cubicBezTo>
                  <a:cubicBezTo>
                    <a:pt x="2546" y="3616"/>
                    <a:pt x="2633" y="3493"/>
                    <a:pt x="2643" y="3187"/>
                  </a:cubicBezTo>
                  <a:cubicBezTo>
                    <a:pt x="2630" y="3123"/>
                    <a:pt x="2617" y="3020"/>
                    <a:pt x="2591" y="2917"/>
                  </a:cubicBezTo>
                  <a:cubicBezTo>
                    <a:pt x="2366" y="1966"/>
                    <a:pt x="1846" y="1156"/>
                    <a:pt x="1325" y="346"/>
                  </a:cubicBezTo>
                  <a:cubicBezTo>
                    <a:pt x="1216" y="186"/>
                    <a:pt x="1061" y="76"/>
                    <a:pt x="875" y="25"/>
                  </a:cubicBezTo>
                  <a:cubicBezTo>
                    <a:pt x="819" y="9"/>
                    <a:pt x="766" y="1"/>
                    <a:pt x="7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19"/>
            <p:cNvSpPr/>
            <p:nvPr/>
          </p:nvSpPr>
          <p:spPr>
            <a:xfrm>
              <a:off x="2248825" y="1406725"/>
              <a:ext cx="59950" cy="75950"/>
            </a:xfrm>
            <a:custGeom>
              <a:avLst/>
              <a:gdLst/>
              <a:ahLst/>
              <a:cxnLst/>
              <a:rect l="l" t="t" r="r" b="b"/>
              <a:pathLst>
                <a:path w="2398" h="3038" extrusionOk="0">
                  <a:moveTo>
                    <a:pt x="752" y="1"/>
                  </a:moveTo>
                  <a:cubicBezTo>
                    <a:pt x="514" y="1"/>
                    <a:pt x="331" y="128"/>
                    <a:pt x="174" y="311"/>
                  </a:cubicBezTo>
                  <a:cubicBezTo>
                    <a:pt x="0" y="523"/>
                    <a:pt x="58" y="761"/>
                    <a:pt x="219" y="967"/>
                  </a:cubicBezTo>
                  <a:cubicBezTo>
                    <a:pt x="501" y="1333"/>
                    <a:pt x="649" y="1757"/>
                    <a:pt x="765" y="2201"/>
                  </a:cubicBezTo>
                  <a:cubicBezTo>
                    <a:pt x="823" y="2406"/>
                    <a:pt x="919" y="2599"/>
                    <a:pt x="1048" y="2766"/>
                  </a:cubicBezTo>
                  <a:cubicBezTo>
                    <a:pt x="1156" y="2928"/>
                    <a:pt x="1540" y="3038"/>
                    <a:pt x="1834" y="3038"/>
                  </a:cubicBezTo>
                  <a:cubicBezTo>
                    <a:pt x="1925" y="3038"/>
                    <a:pt x="2007" y="3027"/>
                    <a:pt x="2070" y="3004"/>
                  </a:cubicBezTo>
                  <a:cubicBezTo>
                    <a:pt x="2398" y="2882"/>
                    <a:pt x="2256" y="2606"/>
                    <a:pt x="2295" y="2381"/>
                  </a:cubicBezTo>
                  <a:cubicBezTo>
                    <a:pt x="2320" y="1719"/>
                    <a:pt x="2038" y="1140"/>
                    <a:pt x="1691" y="607"/>
                  </a:cubicBezTo>
                  <a:cubicBezTo>
                    <a:pt x="1523" y="324"/>
                    <a:pt x="1260" y="125"/>
                    <a:pt x="951" y="28"/>
                  </a:cubicBezTo>
                  <a:cubicBezTo>
                    <a:pt x="881" y="10"/>
                    <a:pt x="814" y="1"/>
                    <a:pt x="7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19"/>
            <p:cNvSpPr/>
            <p:nvPr/>
          </p:nvSpPr>
          <p:spPr>
            <a:xfrm>
              <a:off x="1778150" y="1130300"/>
              <a:ext cx="63675" cy="80000"/>
            </a:xfrm>
            <a:custGeom>
              <a:avLst/>
              <a:gdLst/>
              <a:ahLst/>
              <a:cxnLst/>
              <a:rect l="l" t="t" r="r" b="b"/>
              <a:pathLst>
                <a:path w="2547" h="3200" extrusionOk="0">
                  <a:moveTo>
                    <a:pt x="791" y="1"/>
                  </a:moveTo>
                  <a:cubicBezTo>
                    <a:pt x="546" y="1"/>
                    <a:pt x="444" y="309"/>
                    <a:pt x="232" y="383"/>
                  </a:cubicBezTo>
                  <a:cubicBezTo>
                    <a:pt x="1" y="467"/>
                    <a:pt x="142" y="705"/>
                    <a:pt x="219" y="865"/>
                  </a:cubicBezTo>
                  <a:cubicBezTo>
                    <a:pt x="515" y="1438"/>
                    <a:pt x="830" y="1997"/>
                    <a:pt x="1100" y="2582"/>
                  </a:cubicBezTo>
                  <a:cubicBezTo>
                    <a:pt x="1312" y="3044"/>
                    <a:pt x="1749" y="3077"/>
                    <a:pt x="2135" y="3186"/>
                  </a:cubicBezTo>
                  <a:cubicBezTo>
                    <a:pt x="2168" y="3195"/>
                    <a:pt x="2200" y="3200"/>
                    <a:pt x="2231" y="3200"/>
                  </a:cubicBezTo>
                  <a:cubicBezTo>
                    <a:pt x="2409" y="3200"/>
                    <a:pt x="2541" y="3048"/>
                    <a:pt x="2546" y="2813"/>
                  </a:cubicBezTo>
                  <a:cubicBezTo>
                    <a:pt x="2527" y="2710"/>
                    <a:pt x="2514" y="2607"/>
                    <a:pt x="2482" y="2505"/>
                  </a:cubicBezTo>
                  <a:cubicBezTo>
                    <a:pt x="2263" y="1752"/>
                    <a:pt x="1884" y="1071"/>
                    <a:pt x="1485" y="409"/>
                  </a:cubicBezTo>
                  <a:cubicBezTo>
                    <a:pt x="1363" y="210"/>
                    <a:pt x="1164" y="146"/>
                    <a:pt x="971" y="49"/>
                  </a:cubicBezTo>
                  <a:cubicBezTo>
                    <a:pt x="903" y="15"/>
                    <a:pt x="844" y="1"/>
                    <a:pt x="7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19"/>
            <p:cNvSpPr/>
            <p:nvPr/>
          </p:nvSpPr>
          <p:spPr>
            <a:xfrm>
              <a:off x="1992525" y="1064850"/>
              <a:ext cx="63425" cy="77975"/>
            </a:xfrm>
            <a:custGeom>
              <a:avLst/>
              <a:gdLst/>
              <a:ahLst/>
              <a:cxnLst/>
              <a:rect l="l" t="t" r="r" b="b"/>
              <a:pathLst>
                <a:path w="2537" h="3119" extrusionOk="0">
                  <a:moveTo>
                    <a:pt x="702" y="1"/>
                  </a:moveTo>
                  <a:cubicBezTo>
                    <a:pt x="581" y="1"/>
                    <a:pt x="456" y="44"/>
                    <a:pt x="334" y="148"/>
                  </a:cubicBezTo>
                  <a:cubicBezTo>
                    <a:pt x="52" y="392"/>
                    <a:pt x="0" y="752"/>
                    <a:pt x="238" y="1073"/>
                  </a:cubicBezTo>
                  <a:cubicBezTo>
                    <a:pt x="585" y="1549"/>
                    <a:pt x="881" y="2057"/>
                    <a:pt x="1125" y="2590"/>
                  </a:cubicBezTo>
                  <a:cubicBezTo>
                    <a:pt x="1311" y="3001"/>
                    <a:pt x="1613" y="3104"/>
                    <a:pt x="2018" y="3117"/>
                  </a:cubicBezTo>
                  <a:cubicBezTo>
                    <a:pt x="2037" y="3118"/>
                    <a:pt x="2055" y="3118"/>
                    <a:pt x="2072" y="3118"/>
                  </a:cubicBezTo>
                  <a:cubicBezTo>
                    <a:pt x="2367" y="3118"/>
                    <a:pt x="2536" y="3013"/>
                    <a:pt x="2488" y="2661"/>
                  </a:cubicBezTo>
                  <a:cubicBezTo>
                    <a:pt x="2340" y="1735"/>
                    <a:pt x="1890" y="880"/>
                    <a:pt x="1202" y="238"/>
                  </a:cubicBezTo>
                  <a:cubicBezTo>
                    <a:pt x="1062" y="101"/>
                    <a:pt x="887" y="1"/>
                    <a:pt x="7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19"/>
            <p:cNvSpPr/>
            <p:nvPr/>
          </p:nvSpPr>
          <p:spPr>
            <a:xfrm>
              <a:off x="1846125" y="1296050"/>
              <a:ext cx="71175" cy="75025"/>
            </a:xfrm>
            <a:custGeom>
              <a:avLst/>
              <a:gdLst/>
              <a:ahLst/>
              <a:cxnLst/>
              <a:rect l="l" t="t" r="r" b="b"/>
              <a:pathLst>
                <a:path w="2847" h="3001" extrusionOk="0">
                  <a:moveTo>
                    <a:pt x="627" y="1"/>
                  </a:moveTo>
                  <a:cubicBezTo>
                    <a:pt x="523" y="1"/>
                    <a:pt x="415" y="46"/>
                    <a:pt x="309" y="162"/>
                  </a:cubicBezTo>
                  <a:cubicBezTo>
                    <a:pt x="7" y="489"/>
                    <a:pt x="1" y="779"/>
                    <a:pt x="245" y="1107"/>
                  </a:cubicBezTo>
                  <a:cubicBezTo>
                    <a:pt x="560" y="1537"/>
                    <a:pt x="913" y="1955"/>
                    <a:pt x="1177" y="2398"/>
                  </a:cubicBezTo>
                  <a:cubicBezTo>
                    <a:pt x="1424" y="2820"/>
                    <a:pt x="1755" y="2999"/>
                    <a:pt x="2065" y="2999"/>
                  </a:cubicBezTo>
                  <a:cubicBezTo>
                    <a:pt x="2086" y="2999"/>
                    <a:pt x="2107" y="2998"/>
                    <a:pt x="2128" y="2996"/>
                  </a:cubicBezTo>
                  <a:cubicBezTo>
                    <a:pt x="2168" y="2999"/>
                    <a:pt x="2205" y="3000"/>
                    <a:pt x="2241" y="3000"/>
                  </a:cubicBezTo>
                  <a:cubicBezTo>
                    <a:pt x="2726" y="3000"/>
                    <a:pt x="2847" y="2758"/>
                    <a:pt x="2655" y="2308"/>
                  </a:cubicBezTo>
                  <a:cubicBezTo>
                    <a:pt x="2295" y="1492"/>
                    <a:pt x="1742" y="811"/>
                    <a:pt x="1074" y="226"/>
                  </a:cubicBezTo>
                  <a:cubicBezTo>
                    <a:pt x="945" y="109"/>
                    <a:pt x="790" y="1"/>
                    <a:pt x="6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19"/>
            <p:cNvSpPr/>
            <p:nvPr/>
          </p:nvSpPr>
          <p:spPr>
            <a:xfrm>
              <a:off x="2161250" y="1104325"/>
              <a:ext cx="55925" cy="74700"/>
            </a:xfrm>
            <a:custGeom>
              <a:avLst/>
              <a:gdLst/>
              <a:ahLst/>
              <a:cxnLst/>
              <a:rect l="l" t="t" r="r" b="b"/>
              <a:pathLst>
                <a:path w="2237" h="2988" extrusionOk="0">
                  <a:moveTo>
                    <a:pt x="688" y="0"/>
                  </a:moveTo>
                  <a:cubicBezTo>
                    <a:pt x="570" y="0"/>
                    <a:pt x="460" y="28"/>
                    <a:pt x="373" y="85"/>
                  </a:cubicBezTo>
                  <a:cubicBezTo>
                    <a:pt x="71" y="285"/>
                    <a:pt x="0" y="645"/>
                    <a:pt x="180" y="1069"/>
                  </a:cubicBezTo>
                  <a:cubicBezTo>
                    <a:pt x="341" y="1435"/>
                    <a:pt x="495" y="1802"/>
                    <a:pt x="662" y="2162"/>
                  </a:cubicBezTo>
                  <a:cubicBezTo>
                    <a:pt x="765" y="2406"/>
                    <a:pt x="919" y="2624"/>
                    <a:pt x="1118" y="2804"/>
                  </a:cubicBezTo>
                  <a:cubicBezTo>
                    <a:pt x="1278" y="2938"/>
                    <a:pt x="1450" y="2988"/>
                    <a:pt x="1626" y="2988"/>
                  </a:cubicBezTo>
                  <a:cubicBezTo>
                    <a:pt x="1756" y="2988"/>
                    <a:pt x="1888" y="2961"/>
                    <a:pt x="2018" y="2920"/>
                  </a:cubicBezTo>
                  <a:cubicBezTo>
                    <a:pt x="2237" y="2849"/>
                    <a:pt x="2224" y="2631"/>
                    <a:pt x="2224" y="2374"/>
                  </a:cubicBezTo>
                  <a:cubicBezTo>
                    <a:pt x="2134" y="1660"/>
                    <a:pt x="1813" y="966"/>
                    <a:pt x="1363" y="336"/>
                  </a:cubicBezTo>
                  <a:cubicBezTo>
                    <a:pt x="1199" y="116"/>
                    <a:pt x="928" y="0"/>
                    <a:pt x="6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19"/>
            <p:cNvSpPr/>
            <p:nvPr/>
          </p:nvSpPr>
          <p:spPr>
            <a:xfrm>
              <a:off x="1894025" y="1186525"/>
              <a:ext cx="61000" cy="66800"/>
            </a:xfrm>
            <a:custGeom>
              <a:avLst/>
              <a:gdLst/>
              <a:ahLst/>
              <a:cxnLst/>
              <a:rect l="l" t="t" r="r" b="b"/>
              <a:pathLst>
                <a:path w="2440" h="2672" extrusionOk="0">
                  <a:moveTo>
                    <a:pt x="771" y="0"/>
                  </a:moveTo>
                  <a:cubicBezTo>
                    <a:pt x="582" y="0"/>
                    <a:pt x="408" y="203"/>
                    <a:pt x="231" y="268"/>
                  </a:cubicBezTo>
                  <a:cubicBezTo>
                    <a:pt x="26" y="352"/>
                    <a:pt x="0" y="596"/>
                    <a:pt x="135" y="815"/>
                  </a:cubicBezTo>
                  <a:cubicBezTo>
                    <a:pt x="450" y="1303"/>
                    <a:pt x="758" y="1798"/>
                    <a:pt x="1067" y="2293"/>
                  </a:cubicBezTo>
                  <a:cubicBezTo>
                    <a:pt x="1241" y="2569"/>
                    <a:pt x="1504" y="2659"/>
                    <a:pt x="1813" y="2666"/>
                  </a:cubicBezTo>
                  <a:cubicBezTo>
                    <a:pt x="1853" y="2670"/>
                    <a:pt x="1892" y="2671"/>
                    <a:pt x="1929" y="2671"/>
                  </a:cubicBezTo>
                  <a:cubicBezTo>
                    <a:pt x="2270" y="2671"/>
                    <a:pt x="2439" y="2512"/>
                    <a:pt x="2352" y="2222"/>
                  </a:cubicBezTo>
                  <a:cubicBezTo>
                    <a:pt x="2108" y="1393"/>
                    <a:pt x="1600" y="705"/>
                    <a:pt x="996" y="108"/>
                  </a:cubicBezTo>
                  <a:cubicBezTo>
                    <a:pt x="918" y="30"/>
                    <a:pt x="844" y="0"/>
                    <a:pt x="7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19"/>
            <p:cNvSpPr/>
            <p:nvPr/>
          </p:nvSpPr>
          <p:spPr>
            <a:xfrm>
              <a:off x="1842425" y="1551625"/>
              <a:ext cx="54025" cy="64800"/>
            </a:xfrm>
            <a:custGeom>
              <a:avLst/>
              <a:gdLst/>
              <a:ahLst/>
              <a:cxnLst/>
              <a:rect l="l" t="t" r="r" b="b"/>
              <a:pathLst>
                <a:path w="2161" h="2592" extrusionOk="0">
                  <a:moveTo>
                    <a:pt x="762" y="0"/>
                  </a:moveTo>
                  <a:cubicBezTo>
                    <a:pt x="567" y="0"/>
                    <a:pt x="365" y="131"/>
                    <a:pt x="161" y="377"/>
                  </a:cubicBezTo>
                  <a:cubicBezTo>
                    <a:pt x="1" y="563"/>
                    <a:pt x="39" y="692"/>
                    <a:pt x="136" y="866"/>
                  </a:cubicBezTo>
                  <a:cubicBezTo>
                    <a:pt x="335" y="1206"/>
                    <a:pt x="554" y="1547"/>
                    <a:pt x="701" y="1907"/>
                  </a:cubicBezTo>
                  <a:cubicBezTo>
                    <a:pt x="907" y="2415"/>
                    <a:pt x="1357" y="2472"/>
                    <a:pt x="1781" y="2575"/>
                  </a:cubicBezTo>
                  <a:cubicBezTo>
                    <a:pt x="1822" y="2586"/>
                    <a:pt x="1860" y="2591"/>
                    <a:pt x="1894" y="2591"/>
                  </a:cubicBezTo>
                  <a:cubicBezTo>
                    <a:pt x="2082" y="2591"/>
                    <a:pt x="2160" y="2433"/>
                    <a:pt x="2160" y="2215"/>
                  </a:cubicBezTo>
                  <a:cubicBezTo>
                    <a:pt x="2141" y="1476"/>
                    <a:pt x="1665" y="936"/>
                    <a:pt x="1293" y="371"/>
                  </a:cubicBezTo>
                  <a:cubicBezTo>
                    <a:pt x="1126" y="119"/>
                    <a:pt x="947" y="0"/>
                    <a:pt x="7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19"/>
            <p:cNvSpPr/>
            <p:nvPr/>
          </p:nvSpPr>
          <p:spPr>
            <a:xfrm>
              <a:off x="2001525" y="1390550"/>
              <a:ext cx="2275" cy="1950"/>
            </a:xfrm>
            <a:custGeom>
              <a:avLst/>
              <a:gdLst/>
              <a:ahLst/>
              <a:cxnLst/>
              <a:rect l="l" t="t" r="r" b="b"/>
              <a:pathLst>
                <a:path w="91" h="78" extrusionOk="0">
                  <a:moveTo>
                    <a:pt x="90" y="0"/>
                  </a:moveTo>
                  <a:lnTo>
                    <a:pt x="8" y="71"/>
                  </a:lnTo>
                  <a:lnTo>
                    <a:pt x="8" y="71"/>
                  </a:lnTo>
                  <a:cubicBezTo>
                    <a:pt x="26" y="69"/>
                    <a:pt x="48" y="64"/>
                    <a:pt x="71" y="58"/>
                  </a:cubicBezTo>
                  <a:cubicBezTo>
                    <a:pt x="84" y="45"/>
                    <a:pt x="84" y="20"/>
                    <a:pt x="90" y="0"/>
                  </a:cubicBezTo>
                  <a:close/>
                  <a:moveTo>
                    <a:pt x="8" y="71"/>
                  </a:moveTo>
                  <a:cubicBezTo>
                    <a:pt x="5" y="71"/>
                    <a:pt x="3" y="71"/>
                    <a:pt x="0" y="71"/>
                  </a:cubicBezTo>
                  <a:lnTo>
                    <a:pt x="0" y="78"/>
                  </a:lnTo>
                  <a:lnTo>
                    <a:pt x="8" y="7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CUSTOM_9_1"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20"/>
          <p:cNvSpPr txBox="1">
            <a:spLocks noGrp="1"/>
          </p:cNvSpPr>
          <p:nvPr>
            <p:ph type="title"/>
          </p:nvPr>
        </p:nvSpPr>
        <p:spPr>
          <a:xfrm>
            <a:off x="1719900" y="2491375"/>
            <a:ext cx="5704200" cy="709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44" name="Google Shape;444;p20"/>
          <p:cNvSpPr txBox="1">
            <a:spLocks noGrp="1"/>
          </p:cNvSpPr>
          <p:nvPr>
            <p:ph type="title" idx="2" hasCustomPrompt="1"/>
          </p:nvPr>
        </p:nvSpPr>
        <p:spPr>
          <a:xfrm>
            <a:off x="3039600" y="1091925"/>
            <a:ext cx="3064800" cy="144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600"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45" name="Google Shape;445;p20"/>
          <p:cNvSpPr txBox="1">
            <a:spLocks noGrp="1"/>
          </p:cNvSpPr>
          <p:nvPr>
            <p:ph type="subTitle" idx="1"/>
          </p:nvPr>
        </p:nvSpPr>
        <p:spPr>
          <a:xfrm>
            <a:off x="2100200" y="3200575"/>
            <a:ext cx="4943700" cy="283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6" name="Google Shape;446;p20"/>
          <p:cNvSpPr/>
          <p:nvPr/>
        </p:nvSpPr>
        <p:spPr>
          <a:xfrm rot="-5400000" flipH="1">
            <a:off x="5055981" y="4287286"/>
            <a:ext cx="471732" cy="1254478"/>
          </a:xfrm>
          <a:custGeom>
            <a:avLst/>
            <a:gdLst/>
            <a:ahLst/>
            <a:cxnLst/>
            <a:rect l="l" t="t" r="r" b="b"/>
            <a:pathLst>
              <a:path w="7875" h="20942" extrusionOk="0">
                <a:moveTo>
                  <a:pt x="7849" y="0"/>
                </a:moveTo>
                <a:cubicBezTo>
                  <a:pt x="6017" y="772"/>
                  <a:pt x="4281" y="1723"/>
                  <a:pt x="2829" y="3098"/>
                </a:cubicBezTo>
                <a:cubicBezTo>
                  <a:pt x="1067" y="4757"/>
                  <a:pt x="7" y="6762"/>
                  <a:pt x="1" y="9243"/>
                </a:cubicBezTo>
                <a:cubicBezTo>
                  <a:pt x="1" y="10901"/>
                  <a:pt x="328" y="12547"/>
                  <a:pt x="965" y="14077"/>
                </a:cubicBezTo>
                <a:cubicBezTo>
                  <a:pt x="2012" y="16667"/>
                  <a:pt x="3606" y="18827"/>
                  <a:pt x="6042" y="20286"/>
                </a:cubicBezTo>
                <a:cubicBezTo>
                  <a:pt x="6595" y="20620"/>
                  <a:pt x="7174" y="20890"/>
                  <a:pt x="7829" y="20941"/>
                </a:cubicBezTo>
                <a:cubicBezTo>
                  <a:pt x="7849" y="20652"/>
                  <a:pt x="7874" y="20356"/>
                  <a:pt x="7874" y="20067"/>
                </a:cubicBezTo>
                <a:lnTo>
                  <a:pt x="7874" y="887"/>
                </a:lnTo>
                <a:cubicBezTo>
                  <a:pt x="7874" y="592"/>
                  <a:pt x="7855" y="296"/>
                  <a:pt x="784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7" name="Google Shape;447;p20"/>
          <p:cNvGrpSpPr/>
          <p:nvPr/>
        </p:nvGrpSpPr>
        <p:grpSpPr>
          <a:xfrm>
            <a:off x="2479034" y="4043450"/>
            <a:ext cx="895225" cy="596225"/>
            <a:chOff x="6168950" y="679775"/>
            <a:chExt cx="895225" cy="596225"/>
          </a:xfrm>
        </p:grpSpPr>
        <p:sp>
          <p:nvSpPr>
            <p:cNvPr id="448" name="Google Shape;448;p20"/>
            <p:cNvSpPr/>
            <p:nvPr/>
          </p:nvSpPr>
          <p:spPr>
            <a:xfrm>
              <a:off x="6536345" y="679775"/>
              <a:ext cx="170516" cy="162064"/>
            </a:xfrm>
            <a:custGeom>
              <a:avLst/>
              <a:gdLst/>
              <a:ahLst/>
              <a:cxnLst/>
              <a:rect l="l" t="t" r="r" b="b"/>
              <a:pathLst>
                <a:path w="2199" h="2090" extrusionOk="0">
                  <a:moveTo>
                    <a:pt x="1205" y="0"/>
                  </a:moveTo>
                  <a:cubicBezTo>
                    <a:pt x="564" y="0"/>
                    <a:pt x="0" y="513"/>
                    <a:pt x="0" y="1093"/>
                  </a:cubicBezTo>
                  <a:cubicBezTo>
                    <a:pt x="13" y="1649"/>
                    <a:pt x="463" y="2090"/>
                    <a:pt x="1016" y="2090"/>
                  </a:cubicBezTo>
                  <a:cubicBezTo>
                    <a:pt x="1020" y="2090"/>
                    <a:pt x="1024" y="2090"/>
                    <a:pt x="1028" y="2090"/>
                  </a:cubicBezTo>
                  <a:cubicBezTo>
                    <a:pt x="1607" y="2070"/>
                    <a:pt x="2198" y="1453"/>
                    <a:pt x="2192" y="875"/>
                  </a:cubicBezTo>
                  <a:cubicBezTo>
                    <a:pt x="2179" y="374"/>
                    <a:pt x="1787" y="14"/>
                    <a:pt x="1241" y="1"/>
                  </a:cubicBezTo>
                  <a:cubicBezTo>
                    <a:pt x="1229" y="0"/>
                    <a:pt x="1217" y="0"/>
                    <a:pt x="12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20"/>
            <p:cNvSpPr/>
            <p:nvPr/>
          </p:nvSpPr>
          <p:spPr>
            <a:xfrm>
              <a:off x="6331944" y="1074157"/>
              <a:ext cx="188971" cy="140972"/>
            </a:xfrm>
            <a:custGeom>
              <a:avLst/>
              <a:gdLst/>
              <a:ahLst/>
              <a:cxnLst/>
              <a:rect l="l" t="t" r="r" b="b"/>
              <a:pathLst>
                <a:path w="2437" h="1818" extrusionOk="0">
                  <a:moveTo>
                    <a:pt x="1615" y="0"/>
                  </a:moveTo>
                  <a:cubicBezTo>
                    <a:pt x="1553" y="0"/>
                    <a:pt x="1486" y="4"/>
                    <a:pt x="1415" y="12"/>
                  </a:cubicBezTo>
                  <a:cubicBezTo>
                    <a:pt x="1261" y="31"/>
                    <a:pt x="939" y="12"/>
                    <a:pt x="643" y="160"/>
                  </a:cubicBezTo>
                  <a:cubicBezTo>
                    <a:pt x="200" y="385"/>
                    <a:pt x="1" y="790"/>
                    <a:pt x="142" y="1201"/>
                  </a:cubicBezTo>
                  <a:cubicBezTo>
                    <a:pt x="271" y="1578"/>
                    <a:pt x="628" y="1818"/>
                    <a:pt x="1010" y="1818"/>
                  </a:cubicBezTo>
                  <a:cubicBezTo>
                    <a:pt x="1104" y="1818"/>
                    <a:pt x="1199" y="1803"/>
                    <a:pt x="1293" y="1773"/>
                  </a:cubicBezTo>
                  <a:cubicBezTo>
                    <a:pt x="1653" y="1664"/>
                    <a:pt x="1961" y="1432"/>
                    <a:pt x="2173" y="1117"/>
                  </a:cubicBezTo>
                  <a:cubicBezTo>
                    <a:pt x="2328" y="892"/>
                    <a:pt x="2437" y="648"/>
                    <a:pt x="2295" y="372"/>
                  </a:cubicBezTo>
                  <a:cubicBezTo>
                    <a:pt x="2169" y="126"/>
                    <a:pt x="1969" y="0"/>
                    <a:pt x="16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20"/>
            <p:cNvSpPr/>
            <p:nvPr/>
          </p:nvSpPr>
          <p:spPr>
            <a:xfrm>
              <a:off x="6749121" y="974359"/>
              <a:ext cx="148571" cy="140662"/>
            </a:xfrm>
            <a:custGeom>
              <a:avLst/>
              <a:gdLst/>
              <a:ahLst/>
              <a:cxnLst/>
              <a:rect l="l" t="t" r="r" b="b"/>
              <a:pathLst>
                <a:path w="1916" h="1814" extrusionOk="0">
                  <a:moveTo>
                    <a:pt x="997" y="0"/>
                  </a:moveTo>
                  <a:cubicBezTo>
                    <a:pt x="451" y="0"/>
                    <a:pt x="1" y="425"/>
                    <a:pt x="7" y="932"/>
                  </a:cubicBezTo>
                  <a:cubicBezTo>
                    <a:pt x="26" y="1402"/>
                    <a:pt x="399" y="1781"/>
                    <a:pt x="868" y="1813"/>
                  </a:cubicBezTo>
                  <a:cubicBezTo>
                    <a:pt x="878" y="1813"/>
                    <a:pt x="888" y="1814"/>
                    <a:pt x="899" y="1814"/>
                  </a:cubicBezTo>
                  <a:cubicBezTo>
                    <a:pt x="1421" y="1814"/>
                    <a:pt x="1916" y="1327"/>
                    <a:pt x="1903" y="810"/>
                  </a:cubicBezTo>
                  <a:cubicBezTo>
                    <a:pt x="1890" y="354"/>
                    <a:pt x="1498" y="0"/>
                    <a:pt x="9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20"/>
            <p:cNvSpPr/>
            <p:nvPr/>
          </p:nvSpPr>
          <p:spPr>
            <a:xfrm>
              <a:off x="6877221" y="721105"/>
              <a:ext cx="167569" cy="136785"/>
            </a:xfrm>
            <a:custGeom>
              <a:avLst/>
              <a:gdLst/>
              <a:ahLst/>
              <a:cxnLst/>
              <a:rect l="l" t="t" r="r" b="b"/>
              <a:pathLst>
                <a:path w="2161" h="1764" extrusionOk="0">
                  <a:moveTo>
                    <a:pt x="1392" y="0"/>
                  </a:moveTo>
                  <a:cubicBezTo>
                    <a:pt x="1295" y="0"/>
                    <a:pt x="1193" y="19"/>
                    <a:pt x="1087" y="53"/>
                  </a:cubicBezTo>
                  <a:cubicBezTo>
                    <a:pt x="836" y="143"/>
                    <a:pt x="605" y="284"/>
                    <a:pt x="412" y="464"/>
                  </a:cubicBezTo>
                  <a:cubicBezTo>
                    <a:pt x="193" y="663"/>
                    <a:pt x="0" y="901"/>
                    <a:pt x="142" y="1235"/>
                  </a:cubicBezTo>
                  <a:cubicBezTo>
                    <a:pt x="291" y="1572"/>
                    <a:pt x="543" y="1763"/>
                    <a:pt x="793" y="1763"/>
                  </a:cubicBezTo>
                  <a:cubicBezTo>
                    <a:pt x="801" y="1763"/>
                    <a:pt x="809" y="1763"/>
                    <a:pt x="817" y="1762"/>
                  </a:cubicBezTo>
                  <a:cubicBezTo>
                    <a:pt x="1389" y="1737"/>
                    <a:pt x="1710" y="1531"/>
                    <a:pt x="1954" y="1184"/>
                  </a:cubicBezTo>
                  <a:cubicBezTo>
                    <a:pt x="2160" y="888"/>
                    <a:pt x="2160" y="599"/>
                    <a:pt x="1942" y="297"/>
                  </a:cubicBezTo>
                  <a:cubicBezTo>
                    <a:pt x="1791" y="89"/>
                    <a:pt x="1605" y="0"/>
                    <a:pt x="13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20"/>
            <p:cNvSpPr/>
            <p:nvPr/>
          </p:nvSpPr>
          <p:spPr>
            <a:xfrm>
              <a:off x="6504940" y="875182"/>
              <a:ext cx="170516" cy="132753"/>
            </a:xfrm>
            <a:custGeom>
              <a:avLst/>
              <a:gdLst/>
              <a:ahLst/>
              <a:cxnLst/>
              <a:rect l="l" t="t" r="r" b="b"/>
              <a:pathLst>
                <a:path w="2199" h="1712" extrusionOk="0">
                  <a:moveTo>
                    <a:pt x="1419" y="0"/>
                  </a:moveTo>
                  <a:cubicBezTo>
                    <a:pt x="1319" y="0"/>
                    <a:pt x="1215" y="13"/>
                    <a:pt x="1112" y="33"/>
                  </a:cubicBezTo>
                  <a:cubicBezTo>
                    <a:pt x="900" y="71"/>
                    <a:pt x="701" y="148"/>
                    <a:pt x="521" y="264"/>
                  </a:cubicBezTo>
                  <a:cubicBezTo>
                    <a:pt x="219" y="457"/>
                    <a:pt x="0" y="720"/>
                    <a:pt x="122" y="1125"/>
                  </a:cubicBezTo>
                  <a:cubicBezTo>
                    <a:pt x="231" y="1485"/>
                    <a:pt x="546" y="1704"/>
                    <a:pt x="971" y="1710"/>
                  </a:cubicBezTo>
                  <a:cubicBezTo>
                    <a:pt x="986" y="1711"/>
                    <a:pt x="1002" y="1711"/>
                    <a:pt x="1018" y="1711"/>
                  </a:cubicBezTo>
                  <a:cubicBezTo>
                    <a:pt x="1297" y="1711"/>
                    <a:pt x="1567" y="1603"/>
                    <a:pt x="1768" y="1408"/>
                  </a:cubicBezTo>
                  <a:cubicBezTo>
                    <a:pt x="2076" y="1138"/>
                    <a:pt x="2198" y="624"/>
                    <a:pt x="2025" y="328"/>
                  </a:cubicBezTo>
                  <a:cubicBezTo>
                    <a:pt x="1876" y="75"/>
                    <a:pt x="1657" y="0"/>
                    <a:pt x="14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20"/>
            <p:cNvSpPr/>
            <p:nvPr/>
          </p:nvSpPr>
          <p:spPr>
            <a:xfrm>
              <a:off x="6168950" y="940473"/>
              <a:ext cx="157101" cy="136785"/>
            </a:xfrm>
            <a:custGeom>
              <a:avLst/>
              <a:gdLst/>
              <a:ahLst/>
              <a:cxnLst/>
              <a:rect l="l" t="t" r="r" b="b"/>
              <a:pathLst>
                <a:path w="2026" h="1764" extrusionOk="0">
                  <a:moveTo>
                    <a:pt x="1171" y="0"/>
                  </a:moveTo>
                  <a:cubicBezTo>
                    <a:pt x="734" y="39"/>
                    <a:pt x="374" y="245"/>
                    <a:pt x="162" y="656"/>
                  </a:cubicBezTo>
                  <a:cubicBezTo>
                    <a:pt x="1" y="971"/>
                    <a:pt x="72" y="1363"/>
                    <a:pt x="342" y="1601"/>
                  </a:cubicBezTo>
                  <a:cubicBezTo>
                    <a:pt x="485" y="1712"/>
                    <a:pt x="635" y="1764"/>
                    <a:pt x="783" y="1764"/>
                  </a:cubicBezTo>
                  <a:cubicBezTo>
                    <a:pt x="934" y="1764"/>
                    <a:pt x="1083" y="1711"/>
                    <a:pt x="1222" y="1614"/>
                  </a:cubicBezTo>
                  <a:cubicBezTo>
                    <a:pt x="1415" y="1479"/>
                    <a:pt x="1556" y="1273"/>
                    <a:pt x="1724" y="1106"/>
                  </a:cubicBezTo>
                  <a:cubicBezTo>
                    <a:pt x="1929" y="900"/>
                    <a:pt x="2026" y="656"/>
                    <a:pt x="1903" y="386"/>
                  </a:cubicBezTo>
                  <a:cubicBezTo>
                    <a:pt x="1768" y="71"/>
                    <a:pt x="1486" y="7"/>
                    <a:pt x="11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20"/>
            <p:cNvSpPr/>
            <p:nvPr/>
          </p:nvSpPr>
          <p:spPr>
            <a:xfrm>
              <a:off x="6624588" y="1152630"/>
              <a:ext cx="116624" cy="123370"/>
            </a:xfrm>
            <a:custGeom>
              <a:avLst/>
              <a:gdLst/>
              <a:ahLst/>
              <a:cxnLst/>
              <a:rect l="l" t="t" r="r" b="b"/>
              <a:pathLst>
                <a:path w="1504" h="1591" extrusionOk="0">
                  <a:moveTo>
                    <a:pt x="891" y="0"/>
                  </a:moveTo>
                  <a:cubicBezTo>
                    <a:pt x="445" y="0"/>
                    <a:pt x="0" y="452"/>
                    <a:pt x="13" y="909"/>
                  </a:cubicBezTo>
                  <a:cubicBezTo>
                    <a:pt x="19" y="1269"/>
                    <a:pt x="295" y="1564"/>
                    <a:pt x="655" y="1590"/>
                  </a:cubicBezTo>
                  <a:cubicBezTo>
                    <a:pt x="663" y="1591"/>
                    <a:pt x="671" y="1591"/>
                    <a:pt x="678" y="1591"/>
                  </a:cubicBezTo>
                  <a:cubicBezTo>
                    <a:pt x="1064" y="1591"/>
                    <a:pt x="1491" y="1119"/>
                    <a:pt x="1497" y="677"/>
                  </a:cubicBezTo>
                  <a:cubicBezTo>
                    <a:pt x="1504" y="330"/>
                    <a:pt x="1253" y="28"/>
                    <a:pt x="945" y="3"/>
                  </a:cubicBezTo>
                  <a:cubicBezTo>
                    <a:pt x="927" y="1"/>
                    <a:pt x="909" y="0"/>
                    <a:pt x="8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20"/>
            <p:cNvSpPr/>
            <p:nvPr/>
          </p:nvSpPr>
          <p:spPr>
            <a:xfrm>
              <a:off x="6949955" y="1154801"/>
              <a:ext cx="114220" cy="103209"/>
            </a:xfrm>
            <a:custGeom>
              <a:avLst/>
              <a:gdLst/>
              <a:ahLst/>
              <a:cxnLst/>
              <a:rect l="l" t="t" r="r" b="b"/>
              <a:pathLst>
                <a:path w="1473" h="1331" extrusionOk="0">
                  <a:moveTo>
                    <a:pt x="894" y="0"/>
                  </a:moveTo>
                  <a:cubicBezTo>
                    <a:pt x="534" y="7"/>
                    <a:pt x="1" y="502"/>
                    <a:pt x="20" y="810"/>
                  </a:cubicBezTo>
                  <a:cubicBezTo>
                    <a:pt x="39" y="1096"/>
                    <a:pt x="346" y="1331"/>
                    <a:pt x="700" y="1331"/>
                  </a:cubicBezTo>
                  <a:cubicBezTo>
                    <a:pt x="705" y="1331"/>
                    <a:pt x="710" y="1331"/>
                    <a:pt x="714" y="1331"/>
                  </a:cubicBezTo>
                  <a:cubicBezTo>
                    <a:pt x="1132" y="1324"/>
                    <a:pt x="1473" y="977"/>
                    <a:pt x="1460" y="559"/>
                  </a:cubicBezTo>
                  <a:cubicBezTo>
                    <a:pt x="1447" y="251"/>
                    <a:pt x="1203" y="7"/>
                    <a:pt x="8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6" name="Google Shape;456;p20"/>
          <p:cNvSpPr/>
          <p:nvPr/>
        </p:nvSpPr>
        <p:spPr>
          <a:xfrm rot="-8100000" flipH="1">
            <a:off x="1495328" y="309291"/>
            <a:ext cx="646787" cy="986697"/>
          </a:xfrm>
          <a:custGeom>
            <a:avLst/>
            <a:gdLst/>
            <a:ahLst/>
            <a:cxnLst/>
            <a:rect l="l" t="t" r="r" b="b"/>
            <a:pathLst>
              <a:path w="14861" h="22671" extrusionOk="0">
                <a:moveTo>
                  <a:pt x="4364" y="0"/>
                </a:moveTo>
                <a:cubicBezTo>
                  <a:pt x="3873" y="0"/>
                  <a:pt x="3387" y="163"/>
                  <a:pt x="2899" y="524"/>
                </a:cubicBezTo>
                <a:cubicBezTo>
                  <a:pt x="958" y="1938"/>
                  <a:pt x="0" y="3815"/>
                  <a:pt x="58" y="6354"/>
                </a:cubicBezTo>
                <a:cubicBezTo>
                  <a:pt x="7" y="7074"/>
                  <a:pt x="168" y="7909"/>
                  <a:pt x="341" y="8751"/>
                </a:cubicBezTo>
                <a:cubicBezTo>
                  <a:pt x="740" y="10686"/>
                  <a:pt x="1582" y="12441"/>
                  <a:pt x="2514" y="14157"/>
                </a:cubicBezTo>
                <a:cubicBezTo>
                  <a:pt x="3626" y="16194"/>
                  <a:pt x="4975" y="18103"/>
                  <a:pt x="6537" y="19826"/>
                </a:cubicBezTo>
                <a:cubicBezTo>
                  <a:pt x="7913" y="21336"/>
                  <a:pt x="9719" y="22159"/>
                  <a:pt x="11686" y="22558"/>
                </a:cubicBezTo>
                <a:cubicBezTo>
                  <a:pt x="12031" y="22629"/>
                  <a:pt x="12388" y="22670"/>
                  <a:pt x="12748" y="22670"/>
                </a:cubicBezTo>
                <a:cubicBezTo>
                  <a:pt x="13165" y="22670"/>
                  <a:pt x="13586" y="22615"/>
                  <a:pt x="13993" y="22487"/>
                </a:cubicBezTo>
                <a:cubicBezTo>
                  <a:pt x="14655" y="22275"/>
                  <a:pt x="14842" y="21992"/>
                  <a:pt x="14855" y="21317"/>
                </a:cubicBezTo>
                <a:cubicBezTo>
                  <a:pt x="14861" y="20906"/>
                  <a:pt x="14720" y="20533"/>
                  <a:pt x="14578" y="20160"/>
                </a:cubicBezTo>
                <a:cubicBezTo>
                  <a:pt x="14019" y="18682"/>
                  <a:pt x="13164" y="17345"/>
                  <a:pt x="12438" y="15950"/>
                </a:cubicBezTo>
                <a:cubicBezTo>
                  <a:pt x="11596" y="14318"/>
                  <a:pt x="10587" y="12769"/>
                  <a:pt x="10117" y="10956"/>
                </a:cubicBezTo>
                <a:cubicBezTo>
                  <a:pt x="9790" y="9690"/>
                  <a:pt x="9378" y="8430"/>
                  <a:pt x="9410" y="7119"/>
                </a:cubicBezTo>
                <a:cubicBezTo>
                  <a:pt x="9449" y="5608"/>
                  <a:pt x="8986" y="4284"/>
                  <a:pt x="8253" y="3018"/>
                </a:cubicBezTo>
                <a:cubicBezTo>
                  <a:pt x="7636" y="1945"/>
                  <a:pt x="6865" y="993"/>
                  <a:pt x="5740" y="389"/>
                </a:cubicBezTo>
                <a:cubicBezTo>
                  <a:pt x="5274" y="139"/>
                  <a:pt x="4817" y="0"/>
                  <a:pt x="436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20"/>
          <p:cNvSpPr/>
          <p:nvPr/>
        </p:nvSpPr>
        <p:spPr>
          <a:xfrm rot="10800000">
            <a:off x="0" y="4339169"/>
            <a:ext cx="609784" cy="811228"/>
          </a:xfrm>
          <a:custGeom>
            <a:avLst/>
            <a:gdLst/>
            <a:ahLst/>
            <a:cxnLst/>
            <a:rect l="l" t="t" r="r" b="b"/>
            <a:pathLst>
              <a:path w="8948" h="11904" extrusionOk="0">
                <a:moveTo>
                  <a:pt x="3806" y="0"/>
                </a:moveTo>
                <a:cubicBezTo>
                  <a:pt x="3240" y="771"/>
                  <a:pt x="2578" y="1465"/>
                  <a:pt x="2071" y="2282"/>
                </a:cubicBezTo>
                <a:cubicBezTo>
                  <a:pt x="631" y="4602"/>
                  <a:pt x="1" y="7051"/>
                  <a:pt x="740" y="9757"/>
                </a:cubicBezTo>
                <a:cubicBezTo>
                  <a:pt x="1061" y="10920"/>
                  <a:pt x="2064" y="11762"/>
                  <a:pt x="3266" y="11878"/>
                </a:cubicBezTo>
                <a:cubicBezTo>
                  <a:pt x="3467" y="11895"/>
                  <a:pt x="3669" y="11904"/>
                  <a:pt x="3871" y="11904"/>
                </a:cubicBezTo>
                <a:cubicBezTo>
                  <a:pt x="4576" y="11904"/>
                  <a:pt x="5278" y="11799"/>
                  <a:pt x="5953" y="11589"/>
                </a:cubicBezTo>
                <a:cubicBezTo>
                  <a:pt x="7110" y="11235"/>
                  <a:pt x="8035" y="10535"/>
                  <a:pt x="8948" y="9802"/>
                </a:cubicBezTo>
                <a:lnTo>
                  <a:pt x="894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8" name="Google Shape;458;p20"/>
          <p:cNvGrpSpPr/>
          <p:nvPr/>
        </p:nvGrpSpPr>
        <p:grpSpPr>
          <a:xfrm rot="10800000">
            <a:off x="5975555" y="3939570"/>
            <a:ext cx="812897" cy="472803"/>
            <a:chOff x="7336943" y="4410641"/>
            <a:chExt cx="671927" cy="390811"/>
          </a:xfrm>
        </p:grpSpPr>
        <p:sp>
          <p:nvSpPr>
            <p:cNvPr id="459" name="Google Shape;459;p20"/>
            <p:cNvSpPr/>
            <p:nvPr/>
          </p:nvSpPr>
          <p:spPr>
            <a:xfrm>
              <a:off x="7353536" y="4410641"/>
              <a:ext cx="655333" cy="178030"/>
            </a:xfrm>
            <a:custGeom>
              <a:avLst/>
              <a:gdLst/>
              <a:ahLst/>
              <a:cxnLst/>
              <a:rect l="l" t="t" r="r" b="b"/>
              <a:pathLst>
                <a:path w="10940" h="2972" extrusionOk="0">
                  <a:moveTo>
                    <a:pt x="543" y="0"/>
                  </a:moveTo>
                  <a:cubicBezTo>
                    <a:pt x="517" y="0"/>
                    <a:pt x="490" y="3"/>
                    <a:pt x="463" y="8"/>
                  </a:cubicBezTo>
                  <a:cubicBezTo>
                    <a:pt x="109" y="79"/>
                    <a:pt x="19" y="355"/>
                    <a:pt x="0" y="670"/>
                  </a:cubicBezTo>
                  <a:lnTo>
                    <a:pt x="0" y="985"/>
                  </a:lnTo>
                  <a:cubicBezTo>
                    <a:pt x="7" y="1551"/>
                    <a:pt x="424" y="2444"/>
                    <a:pt x="964" y="2669"/>
                  </a:cubicBezTo>
                  <a:cubicBezTo>
                    <a:pt x="1217" y="2774"/>
                    <a:pt x="1468" y="2825"/>
                    <a:pt x="1716" y="2825"/>
                  </a:cubicBezTo>
                  <a:cubicBezTo>
                    <a:pt x="2110" y="2825"/>
                    <a:pt x="2496" y="2695"/>
                    <a:pt x="2867" y="2438"/>
                  </a:cubicBezTo>
                  <a:cubicBezTo>
                    <a:pt x="3135" y="2250"/>
                    <a:pt x="3282" y="2155"/>
                    <a:pt x="3414" y="2155"/>
                  </a:cubicBezTo>
                  <a:cubicBezTo>
                    <a:pt x="3568" y="2155"/>
                    <a:pt x="3703" y="2282"/>
                    <a:pt x="3985" y="2541"/>
                  </a:cubicBezTo>
                  <a:cubicBezTo>
                    <a:pt x="4296" y="2830"/>
                    <a:pt x="4579" y="2971"/>
                    <a:pt x="4882" y="2971"/>
                  </a:cubicBezTo>
                  <a:cubicBezTo>
                    <a:pt x="5116" y="2971"/>
                    <a:pt x="5363" y="2886"/>
                    <a:pt x="5644" y="2721"/>
                  </a:cubicBezTo>
                  <a:cubicBezTo>
                    <a:pt x="5946" y="2541"/>
                    <a:pt x="6183" y="2297"/>
                    <a:pt x="6441" y="2052"/>
                  </a:cubicBezTo>
                  <a:cubicBezTo>
                    <a:pt x="6682" y="1824"/>
                    <a:pt x="6808" y="1717"/>
                    <a:pt x="6946" y="1717"/>
                  </a:cubicBezTo>
                  <a:cubicBezTo>
                    <a:pt x="7072" y="1717"/>
                    <a:pt x="7207" y="1806"/>
                    <a:pt x="7450" y="1975"/>
                  </a:cubicBezTo>
                  <a:cubicBezTo>
                    <a:pt x="7758" y="2181"/>
                    <a:pt x="8073" y="2380"/>
                    <a:pt x="8395" y="2586"/>
                  </a:cubicBezTo>
                  <a:cubicBezTo>
                    <a:pt x="8577" y="2702"/>
                    <a:pt x="8760" y="2753"/>
                    <a:pt x="8939" y="2753"/>
                  </a:cubicBezTo>
                  <a:cubicBezTo>
                    <a:pt x="9194" y="2753"/>
                    <a:pt x="9440" y="2649"/>
                    <a:pt x="9667" y="2483"/>
                  </a:cubicBezTo>
                  <a:cubicBezTo>
                    <a:pt x="10169" y="2117"/>
                    <a:pt x="10490" y="1577"/>
                    <a:pt x="10798" y="1050"/>
                  </a:cubicBezTo>
                  <a:cubicBezTo>
                    <a:pt x="10895" y="889"/>
                    <a:pt x="10940" y="683"/>
                    <a:pt x="10779" y="529"/>
                  </a:cubicBezTo>
                  <a:cubicBezTo>
                    <a:pt x="10692" y="439"/>
                    <a:pt x="10594" y="405"/>
                    <a:pt x="10492" y="405"/>
                  </a:cubicBezTo>
                  <a:cubicBezTo>
                    <a:pt x="10390" y="405"/>
                    <a:pt x="10284" y="439"/>
                    <a:pt x="10181" y="484"/>
                  </a:cubicBezTo>
                  <a:cubicBezTo>
                    <a:pt x="10008" y="561"/>
                    <a:pt x="9905" y="728"/>
                    <a:pt x="9789" y="876"/>
                  </a:cubicBezTo>
                  <a:cubicBezTo>
                    <a:pt x="9641" y="1063"/>
                    <a:pt x="9487" y="1249"/>
                    <a:pt x="9320" y="1422"/>
                  </a:cubicBezTo>
                  <a:cubicBezTo>
                    <a:pt x="9184" y="1568"/>
                    <a:pt x="9045" y="1640"/>
                    <a:pt x="8906" y="1640"/>
                  </a:cubicBezTo>
                  <a:cubicBezTo>
                    <a:pt x="8767" y="1640"/>
                    <a:pt x="8628" y="1569"/>
                    <a:pt x="8491" y="1429"/>
                  </a:cubicBezTo>
                  <a:cubicBezTo>
                    <a:pt x="8227" y="1165"/>
                    <a:pt x="7964" y="895"/>
                    <a:pt x="7694" y="638"/>
                  </a:cubicBezTo>
                  <a:cubicBezTo>
                    <a:pt x="7414" y="374"/>
                    <a:pt x="7182" y="240"/>
                    <a:pt x="6956" y="240"/>
                  </a:cubicBezTo>
                  <a:cubicBezTo>
                    <a:pt x="6715" y="240"/>
                    <a:pt x="6481" y="391"/>
                    <a:pt x="6203" y="696"/>
                  </a:cubicBezTo>
                  <a:cubicBezTo>
                    <a:pt x="6061" y="850"/>
                    <a:pt x="5952" y="1043"/>
                    <a:pt x="5817" y="1204"/>
                  </a:cubicBezTo>
                  <a:cubicBezTo>
                    <a:pt x="5502" y="1570"/>
                    <a:pt x="5258" y="1755"/>
                    <a:pt x="5047" y="1755"/>
                  </a:cubicBezTo>
                  <a:cubicBezTo>
                    <a:pt x="4805" y="1755"/>
                    <a:pt x="4606" y="1514"/>
                    <a:pt x="4390" y="1024"/>
                  </a:cubicBezTo>
                  <a:cubicBezTo>
                    <a:pt x="4222" y="637"/>
                    <a:pt x="3969" y="439"/>
                    <a:pt x="3686" y="439"/>
                  </a:cubicBezTo>
                  <a:cubicBezTo>
                    <a:pt x="3471" y="439"/>
                    <a:pt x="3239" y="553"/>
                    <a:pt x="3015" y="786"/>
                  </a:cubicBezTo>
                  <a:cubicBezTo>
                    <a:pt x="2700" y="1114"/>
                    <a:pt x="2385" y="1442"/>
                    <a:pt x="2063" y="1763"/>
                  </a:cubicBezTo>
                  <a:cubicBezTo>
                    <a:pt x="1958" y="1869"/>
                    <a:pt x="1858" y="1918"/>
                    <a:pt x="1764" y="1918"/>
                  </a:cubicBezTo>
                  <a:cubicBezTo>
                    <a:pt x="1636" y="1918"/>
                    <a:pt x="1521" y="1825"/>
                    <a:pt x="1421" y="1654"/>
                  </a:cubicBezTo>
                  <a:cubicBezTo>
                    <a:pt x="1234" y="1326"/>
                    <a:pt x="1125" y="966"/>
                    <a:pt x="1093" y="593"/>
                  </a:cubicBezTo>
                  <a:cubicBezTo>
                    <a:pt x="1052" y="244"/>
                    <a:pt x="800" y="0"/>
                    <a:pt x="5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20"/>
            <p:cNvSpPr/>
            <p:nvPr/>
          </p:nvSpPr>
          <p:spPr>
            <a:xfrm>
              <a:off x="7336943" y="4628034"/>
              <a:ext cx="651140" cy="173418"/>
            </a:xfrm>
            <a:custGeom>
              <a:avLst/>
              <a:gdLst/>
              <a:ahLst/>
              <a:cxnLst/>
              <a:rect l="l" t="t" r="r" b="b"/>
              <a:pathLst>
                <a:path w="10870" h="2895" extrusionOk="0">
                  <a:moveTo>
                    <a:pt x="555" y="0"/>
                  </a:moveTo>
                  <a:cubicBezTo>
                    <a:pt x="516" y="0"/>
                    <a:pt x="475" y="4"/>
                    <a:pt x="431" y="11"/>
                  </a:cubicBezTo>
                  <a:cubicBezTo>
                    <a:pt x="52" y="75"/>
                    <a:pt x="1" y="358"/>
                    <a:pt x="59" y="679"/>
                  </a:cubicBezTo>
                  <a:cubicBezTo>
                    <a:pt x="78" y="834"/>
                    <a:pt x="91" y="994"/>
                    <a:pt x="110" y="1155"/>
                  </a:cubicBezTo>
                  <a:cubicBezTo>
                    <a:pt x="224" y="2033"/>
                    <a:pt x="826" y="2833"/>
                    <a:pt x="1685" y="2833"/>
                  </a:cubicBezTo>
                  <a:cubicBezTo>
                    <a:pt x="2033" y="2833"/>
                    <a:pt x="2424" y="2701"/>
                    <a:pt x="2842" y="2389"/>
                  </a:cubicBezTo>
                  <a:cubicBezTo>
                    <a:pt x="2906" y="2344"/>
                    <a:pt x="2977" y="2299"/>
                    <a:pt x="3035" y="2248"/>
                  </a:cubicBezTo>
                  <a:cubicBezTo>
                    <a:pt x="3170" y="2109"/>
                    <a:pt x="3288" y="2036"/>
                    <a:pt x="3408" y="2036"/>
                  </a:cubicBezTo>
                  <a:cubicBezTo>
                    <a:pt x="3534" y="2036"/>
                    <a:pt x="3661" y="2116"/>
                    <a:pt x="3812" y="2286"/>
                  </a:cubicBezTo>
                  <a:cubicBezTo>
                    <a:pt x="4181" y="2701"/>
                    <a:pt x="4506" y="2895"/>
                    <a:pt x="4865" y="2895"/>
                  </a:cubicBezTo>
                  <a:cubicBezTo>
                    <a:pt x="5158" y="2895"/>
                    <a:pt x="5472" y="2766"/>
                    <a:pt x="5850" y="2524"/>
                  </a:cubicBezTo>
                  <a:cubicBezTo>
                    <a:pt x="6120" y="2344"/>
                    <a:pt x="6377" y="2158"/>
                    <a:pt x="6557" y="1881"/>
                  </a:cubicBezTo>
                  <a:cubicBezTo>
                    <a:pt x="6666" y="1708"/>
                    <a:pt x="6794" y="1626"/>
                    <a:pt x="6933" y="1626"/>
                  </a:cubicBezTo>
                  <a:cubicBezTo>
                    <a:pt x="7047" y="1626"/>
                    <a:pt x="7169" y="1681"/>
                    <a:pt x="7296" y="1785"/>
                  </a:cubicBezTo>
                  <a:cubicBezTo>
                    <a:pt x="7650" y="2081"/>
                    <a:pt x="8029" y="2331"/>
                    <a:pt x="8434" y="2537"/>
                  </a:cubicBezTo>
                  <a:cubicBezTo>
                    <a:pt x="8631" y="2629"/>
                    <a:pt x="8829" y="2691"/>
                    <a:pt x="9035" y="2691"/>
                  </a:cubicBezTo>
                  <a:cubicBezTo>
                    <a:pt x="9118" y="2691"/>
                    <a:pt x="9202" y="2681"/>
                    <a:pt x="9289" y="2659"/>
                  </a:cubicBezTo>
                  <a:cubicBezTo>
                    <a:pt x="9828" y="2518"/>
                    <a:pt x="10793" y="1386"/>
                    <a:pt x="10844" y="827"/>
                  </a:cubicBezTo>
                  <a:cubicBezTo>
                    <a:pt x="10870" y="513"/>
                    <a:pt x="10697" y="314"/>
                    <a:pt x="10439" y="314"/>
                  </a:cubicBezTo>
                  <a:cubicBezTo>
                    <a:pt x="10375" y="314"/>
                    <a:pt x="10306" y="326"/>
                    <a:pt x="10233" y="352"/>
                  </a:cubicBezTo>
                  <a:cubicBezTo>
                    <a:pt x="10047" y="422"/>
                    <a:pt x="9951" y="583"/>
                    <a:pt x="9841" y="737"/>
                  </a:cubicBezTo>
                  <a:cubicBezTo>
                    <a:pt x="9668" y="975"/>
                    <a:pt x="9501" y="1219"/>
                    <a:pt x="9314" y="1444"/>
                  </a:cubicBezTo>
                  <a:cubicBezTo>
                    <a:pt x="9196" y="1589"/>
                    <a:pt x="9072" y="1661"/>
                    <a:pt x="8946" y="1661"/>
                  </a:cubicBezTo>
                  <a:cubicBezTo>
                    <a:pt x="8825" y="1661"/>
                    <a:pt x="8701" y="1595"/>
                    <a:pt x="8575" y="1464"/>
                  </a:cubicBezTo>
                  <a:cubicBezTo>
                    <a:pt x="8273" y="1155"/>
                    <a:pt x="7977" y="847"/>
                    <a:pt x="7662" y="557"/>
                  </a:cubicBezTo>
                  <a:cubicBezTo>
                    <a:pt x="7385" y="309"/>
                    <a:pt x="7144" y="185"/>
                    <a:pt x="6914" y="185"/>
                  </a:cubicBezTo>
                  <a:cubicBezTo>
                    <a:pt x="6644" y="185"/>
                    <a:pt x="6388" y="358"/>
                    <a:pt x="6107" y="705"/>
                  </a:cubicBezTo>
                  <a:cubicBezTo>
                    <a:pt x="5959" y="892"/>
                    <a:pt x="5818" y="1084"/>
                    <a:pt x="5657" y="1258"/>
                  </a:cubicBezTo>
                  <a:cubicBezTo>
                    <a:pt x="5301" y="1632"/>
                    <a:pt x="5095" y="1828"/>
                    <a:pt x="4933" y="1828"/>
                  </a:cubicBezTo>
                  <a:cubicBezTo>
                    <a:pt x="4750" y="1828"/>
                    <a:pt x="4622" y="1577"/>
                    <a:pt x="4397" y="1052"/>
                  </a:cubicBezTo>
                  <a:cubicBezTo>
                    <a:pt x="4378" y="1007"/>
                    <a:pt x="4359" y="956"/>
                    <a:pt x="4333" y="904"/>
                  </a:cubicBezTo>
                  <a:cubicBezTo>
                    <a:pt x="4145" y="525"/>
                    <a:pt x="3920" y="333"/>
                    <a:pt x="3678" y="333"/>
                  </a:cubicBezTo>
                  <a:cubicBezTo>
                    <a:pt x="3465" y="333"/>
                    <a:pt x="3237" y="481"/>
                    <a:pt x="3009" y="782"/>
                  </a:cubicBezTo>
                  <a:cubicBezTo>
                    <a:pt x="2745" y="1123"/>
                    <a:pt x="2462" y="1438"/>
                    <a:pt x="2090" y="1656"/>
                  </a:cubicBezTo>
                  <a:cubicBezTo>
                    <a:pt x="1926" y="1753"/>
                    <a:pt x="1798" y="1804"/>
                    <a:pt x="1692" y="1804"/>
                  </a:cubicBezTo>
                  <a:cubicBezTo>
                    <a:pt x="1522" y="1804"/>
                    <a:pt x="1411" y="1674"/>
                    <a:pt x="1312" y="1393"/>
                  </a:cubicBezTo>
                  <a:cubicBezTo>
                    <a:pt x="1209" y="1091"/>
                    <a:pt x="1164" y="769"/>
                    <a:pt x="1081" y="461"/>
                  </a:cubicBezTo>
                  <a:cubicBezTo>
                    <a:pt x="1007" y="174"/>
                    <a:pt x="831" y="0"/>
                    <a:pt x="5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1" name="Google Shape;461;p20"/>
          <p:cNvSpPr/>
          <p:nvPr/>
        </p:nvSpPr>
        <p:spPr>
          <a:xfrm rot="10800000" flipH="1">
            <a:off x="22" y="1166649"/>
            <a:ext cx="597793" cy="253001"/>
          </a:xfrm>
          <a:custGeom>
            <a:avLst/>
            <a:gdLst/>
            <a:ahLst/>
            <a:cxnLst/>
            <a:rect l="l" t="t" r="r" b="b"/>
            <a:pathLst>
              <a:path w="6467" h="2737" extrusionOk="0">
                <a:moveTo>
                  <a:pt x="2526" y="1"/>
                </a:moveTo>
                <a:cubicBezTo>
                  <a:pt x="2323" y="1"/>
                  <a:pt x="2121" y="108"/>
                  <a:pt x="1890" y="324"/>
                </a:cubicBezTo>
                <a:cubicBezTo>
                  <a:pt x="1568" y="613"/>
                  <a:pt x="1273" y="915"/>
                  <a:pt x="983" y="1236"/>
                </a:cubicBezTo>
                <a:cubicBezTo>
                  <a:pt x="813" y="1431"/>
                  <a:pt x="633" y="1523"/>
                  <a:pt x="433" y="1523"/>
                </a:cubicBezTo>
                <a:cubicBezTo>
                  <a:pt x="316" y="1523"/>
                  <a:pt x="191" y="1491"/>
                  <a:pt x="58" y="1429"/>
                </a:cubicBezTo>
                <a:cubicBezTo>
                  <a:pt x="0" y="1860"/>
                  <a:pt x="0" y="2297"/>
                  <a:pt x="45" y="2734"/>
                </a:cubicBezTo>
                <a:cubicBezTo>
                  <a:pt x="80" y="2736"/>
                  <a:pt x="115" y="2736"/>
                  <a:pt x="150" y="2736"/>
                </a:cubicBezTo>
                <a:cubicBezTo>
                  <a:pt x="815" y="2736"/>
                  <a:pt x="1355" y="2446"/>
                  <a:pt x="1832" y="1976"/>
                </a:cubicBezTo>
                <a:cubicBezTo>
                  <a:pt x="2175" y="1636"/>
                  <a:pt x="2365" y="1470"/>
                  <a:pt x="2566" y="1470"/>
                </a:cubicBezTo>
                <a:cubicBezTo>
                  <a:pt x="2764" y="1470"/>
                  <a:pt x="2972" y="1631"/>
                  <a:pt x="3349" y="1943"/>
                </a:cubicBezTo>
                <a:cubicBezTo>
                  <a:pt x="3452" y="2033"/>
                  <a:pt x="3554" y="2117"/>
                  <a:pt x="3664" y="2188"/>
                </a:cubicBezTo>
                <a:cubicBezTo>
                  <a:pt x="3939" y="2345"/>
                  <a:pt x="4233" y="2439"/>
                  <a:pt x="4522" y="2439"/>
                </a:cubicBezTo>
                <a:cubicBezTo>
                  <a:pt x="4752" y="2439"/>
                  <a:pt x="4980" y="2379"/>
                  <a:pt x="5193" y="2246"/>
                </a:cubicBezTo>
                <a:cubicBezTo>
                  <a:pt x="5740" y="1905"/>
                  <a:pt x="6100" y="1352"/>
                  <a:pt x="6376" y="761"/>
                </a:cubicBezTo>
                <a:cubicBezTo>
                  <a:pt x="6440" y="613"/>
                  <a:pt x="6466" y="439"/>
                  <a:pt x="6350" y="304"/>
                </a:cubicBezTo>
                <a:cubicBezTo>
                  <a:pt x="6266" y="205"/>
                  <a:pt x="6164" y="172"/>
                  <a:pt x="6056" y="172"/>
                </a:cubicBezTo>
                <a:cubicBezTo>
                  <a:pt x="5982" y="172"/>
                  <a:pt x="5905" y="187"/>
                  <a:pt x="5830" y="208"/>
                </a:cubicBezTo>
                <a:cubicBezTo>
                  <a:pt x="5643" y="253"/>
                  <a:pt x="5515" y="394"/>
                  <a:pt x="5399" y="549"/>
                </a:cubicBezTo>
                <a:cubicBezTo>
                  <a:pt x="5277" y="722"/>
                  <a:pt x="5149" y="896"/>
                  <a:pt x="5007" y="1050"/>
                </a:cubicBezTo>
                <a:cubicBezTo>
                  <a:pt x="4776" y="1288"/>
                  <a:pt x="4622" y="1405"/>
                  <a:pt x="4466" y="1405"/>
                </a:cubicBezTo>
                <a:cubicBezTo>
                  <a:pt x="4318" y="1405"/>
                  <a:pt x="4168" y="1301"/>
                  <a:pt x="3947" y="1095"/>
                </a:cubicBezTo>
                <a:cubicBezTo>
                  <a:pt x="3670" y="844"/>
                  <a:pt x="3426" y="555"/>
                  <a:pt x="3150" y="304"/>
                </a:cubicBezTo>
                <a:cubicBezTo>
                  <a:pt x="2922" y="102"/>
                  <a:pt x="2723" y="1"/>
                  <a:pt x="252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2" name="Google Shape;462;p20"/>
          <p:cNvGrpSpPr/>
          <p:nvPr/>
        </p:nvGrpSpPr>
        <p:grpSpPr>
          <a:xfrm>
            <a:off x="7112067" y="539501"/>
            <a:ext cx="1000920" cy="840678"/>
            <a:chOff x="1648650" y="1064850"/>
            <a:chExt cx="691625" cy="580900"/>
          </a:xfrm>
        </p:grpSpPr>
        <p:sp>
          <p:nvSpPr>
            <p:cNvPr id="463" name="Google Shape;463;p20"/>
            <p:cNvSpPr/>
            <p:nvPr/>
          </p:nvSpPr>
          <p:spPr>
            <a:xfrm>
              <a:off x="2267450" y="1209500"/>
              <a:ext cx="72825" cy="117900"/>
            </a:xfrm>
            <a:custGeom>
              <a:avLst/>
              <a:gdLst/>
              <a:ahLst/>
              <a:cxnLst/>
              <a:rect l="l" t="t" r="r" b="b"/>
              <a:pathLst>
                <a:path w="2913" h="4716" extrusionOk="0">
                  <a:moveTo>
                    <a:pt x="802" y="0"/>
                  </a:moveTo>
                  <a:cubicBezTo>
                    <a:pt x="679" y="0"/>
                    <a:pt x="557" y="34"/>
                    <a:pt x="438" y="101"/>
                  </a:cubicBezTo>
                  <a:cubicBezTo>
                    <a:pt x="58" y="313"/>
                    <a:pt x="1" y="500"/>
                    <a:pt x="226" y="1059"/>
                  </a:cubicBezTo>
                  <a:cubicBezTo>
                    <a:pt x="566" y="1908"/>
                    <a:pt x="856" y="2762"/>
                    <a:pt x="1138" y="3630"/>
                  </a:cubicBezTo>
                  <a:cubicBezTo>
                    <a:pt x="1248" y="3990"/>
                    <a:pt x="1466" y="4311"/>
                    <a:pt x="1775" y="4536"/>
                  </a:cubicBezTo>
                  <a:cubicBezTo>
                    <a:pt x="1925" y="4654"/>
                    <a:pt x="2106" y="4716"/>
                    <a:pt x="2290" y="4716"/>
                  </a:cubicBezTo>
                  <a:cubicBezTo>
                    <a:pt x="2398" y="4716"/>
                    <a:pt x="2506" y="4695"/>
                    <a:pt x="2610" y="4652"/>
                  </a:cubicBezTo>
                  <a:cubicBezTo>
                    <a:pt x="2912" y="4536"/>
                    <a:pt x="2816" y="4260"/>
                    <a:pt x="2854" y="3868"/>
                  </a:cubicBezTo>
                  <a:cubicBezTo>
                    <a:pt x="2585" y="2769"/>
                    <a:pt x="2250" y="1535"/>
                    <a:pt x="1543" y="436"/>
                  </a:cubicBezTo>
                  <a:cubicBezTo>
                    <a:pt x="1518" y="391"/>
                    <a:pt x="1479" y="352"/>
                    <a:pt x="1440" y="313"/>
                  </a:cubicBezTo>
                  <a:cubicBezTo>
                    <a:pt x="1236" y="105"/>
                    <a:pt x="1018" y="0"/>
                    <a:pt x="8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20"/>
            <p:cNvSpPr/>
            <p:nvPr/>
          </p:nvSpPr>
          <p:spPr>
            <a:xfrm>
              <a:off x="1931450" y="1465550"/>
              <a:ext cx="70700" cy="122950"/>
            </a:xfrm>
            <a:custGeom>
              <a:avLst/>
              <a:gdLst/>
              <a:ahLst/>
              <a:cxnLst/>
              <a:rect l="l" t="t" r="r" b="b"/>
              <a:pathLst>
                <a:path w="2828" h="4918" extrusionOk="0">
                  <a:moveTo>
                    <a:pt x="713" y="1"/>
                  </a:moveTo>
                  <a:cubicBezTo>
                    <a:pt x="628" y="1"/>
                    <a:pt x="534" y="28"/>
                    <a:pt x="425" y="92"/>
                  </a:cubicBezTo>
                  <a:cubicBezTo>
                    <a:pt x="110" y="272"/>
                    <a:pt x="1" y="510"/>
                    <a:pt x="116" y="812"/>
                  </a:cubicBezTo>
                  <a:cubicBezTo>
                    <a:pt x="553" y="1982"/>
                    <a:pt x="1035" y="3132"/>
                    <a:pt x="1466" y="4302"/>
                  </a:cubicBezTo>
                  <a:cubicBezTo>
                    <a:pt x="1620" y="4733"/>
                    <a:pt x="1961" y="4803"/>
                    <a:pt x="2321" y="4893"/>
                  </a:cubicBezTo>
                  <a:cubicBezTo>
                    <a:pt x="2389" y="4910"/>
                    <a:pt x="2449" y="4918"/>
                    <a:pt x="2503" y="4918"/>
                  </a:cubicBezTo>
                  <a:cubicBezTo>
                    <a:pt x="2724" y="4918"/>
                    <a:pt x="2827" y="4777"/>
                    <a:pt x="2822" y="4482"/>
                  </a:cubicBezTo>
                  <a:cubicBezTo>
                    <a:pt x="2777" y="4276"/>
                    <a:pt x="2764" y="4058"/>
                    <a:pt x="2687" y="3859"/>
                  </a:cubicBezTo>
                  <a:cubicBezTo>
                    <a:pt x="2282" y="2792"/>
                    <a:pt x="1871" y="1725"/>
                    <a:pt x="1453" y="664"/>
                  </a:cubicBezTo>
                  <a:cubicBezTo>
                    <a:pt x="1376" y="491"/>
                    <a:pt x="1267" y="343"/>
                    <a:pt x="1132" y="214"/>
                  </a:cubicBezTo>
                  <a:cubicBezTo>
                    <a:pt x="1002" y="96"/>
                    <a:pt x="874" y="1"/>
                    <a:pt x="7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20"/>
            <p:cNvSpPr/>
            <p:nvPr/>
          </p:nvSpPr>
          <p:spPr>
            <a:xfrm>
              <a:off x="1790525" y="1371825"/>
              <a:ext cx="83275" cy="110675"/>
            </a:xfrm>
            <a:custGeom>
              <a:avLst/>
              <a:gdLst/>
              <a:ahLst/>
              <a:cxnLst/>
              <a:rect l="l" t="t" r="r" b="b"/>
              <a:pathLst>
                <a:path w="3331" h="4427" extrusionOk="0">
                  <a:moveTo>
                    <a:pt x="836" y="1"/>
                  </a:moveTo>
                  <a:cubicBezTo>
                    <a:pt x="715" y="1"/>
                    <a:pt x="573" y="67"/>
                    <a:pt x="367" y="184"/>
                  </a:cubicBezTo>
                  <a:cubicBezTo>
                    <a:pt x="1" y="383"/>
                    <a:pt x="65" y="647"/>
                    <a:pt x="226" y="917"/>
                  </a:cubicBezTo>
                  <a:cubicBezTo>
                    <a:pt x="785" y="1881"/>
                    <a:pt x="1357" y="2838"/>
                    <a:pt x="1942" y="3796"/>
                  </a:cubicBezTo>
                  <a:cubicBezTo>
                    <a:pt x="2141" y="4124"/>
                    <a:pt x="2469" y="4310"/>
                    <a:pt x="2848" y="4394"/>
                  </a:cubicBezTo>
                  <a:cubicBezTo>
                    <a:pt x="2935" y="4415"/>
                    <a:pt x="3008" y="4426"/>
                    <a:pt x="3069" y="4426"/>
                  </a:cubicBezTo>
                  <a:cubicBezTo>
                    <a:pt x="3266" y="4426"/>
                    <a:pt x="3330" y="4306"/>
                    <a:pt x="3330" y="4021"/>
                  </a:cubicBezTo>
                  <a:cubicBezTo>
                    <a:pt x="3330" y="3828"/>
                    <a:pt x="3292" y="3648"/>
                    <a:pt x="3208" y="3475"/>
                  </a:cubicBezTo>
                  <a:cubicBezTo>
                    <a:pt x="2617" y="2376"/>
                    <a:pt x="1955" y="1315"/>
                    <a:pt x="1235" y="293"/>
                  </a:cubicBezTo>
                  <a:cubicBezTo>
                    <a:pt x="1087" y="90"/>
                    <a:pt x="975" y="1"/>
                    <a:pt x="8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20"/>
            <p:cNvSpPr/>
            <p:nvPr/>
          </p:nvSpPr>
          <p:spPr>
            <a:xfrm>
              <a:off x="2120275" y="1537450"/>
              <a:ext cx="62675" cy="108300"/>
            </a:xfrm>
            <a:custGeom>
              <a:avLst/>
              <a:gdLst/>
              <a:ahLst/>
              <a:cxnLst/>
              <a:rect l="l" t="t" r="r" b="b"/>
              <a:pathLst>
                <a:path w="2507" h="4332" extrusionOk="0">
                  <a:moveTo>
                    <a:pt x="632" y="0"/>
                  </a:moveTo>
                  <a:cubicBezTo>
                    <a:pt x="436" y="0"/>
                    <a:pt x="274" y="146"/>
                    <a:pt x="116" y="436"/>
                  </a:cubicBezTo>
                  <a:cubicBezTo>
                    <a:pt x="0" y="655"/>
                    <a:pt x="64" y="854"/>
                    <a:pt x="167" y="1040"/>
                  </a:cubicBezTo>
                  <a:cubicBezTo>
                    <a:pt x="476" y="1606"/>
                    <a:pt x="662" y="2210"/>
                    <a:pt x="823" y="2834"/>
                  </a:cubicBezTo>
                  <a:cubicBezTo>
                    <a:pt x="919" y="3219"/>
                    <a:pt x="1041" y="3605"/>
                    <a:pt x="1266" y="3939"/>
                  </a:cubicBezTo>
                  <a:cubicBezTo>
                    <a:pt x="1478" y="4261"/>
                    <a:pt x="1851" y="4331"/>
                    <a:pt x="2166" y="4331"/>
                  </a:cubicBezTo>
                  <a:cubicBezTo>
                    <a:pt x="2475" y="4325"/>
                    <a:pt x="2449" y="3939"/>
                    <a:pt x="2507" y="3605"/>
                  </a:cubicBezTo>
                  <a:cubicBezTo>
                    <a:pt x="2295" y="2544"/>
                    <a:pt x="1973" y="1458"/>
                    <a:pt x="1363" y="468"/>
                  </a:cubicBezTo>
                  <a:cubicBezTo>
                    <a:pt x="1298" y="378"/>
                    <a:pt x="1221" y="301"/>
                    <a:pt x="1138" y="243"/>
                  </a:cubicBezTo>
                  <a:cubicBezTo>
                    <a:pt x="943" y="81"/>
                    <a:pt x="778" y="0"/>
                    <a:pt x="6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20"/>
            <p:cNvSpPr/>
            <p:nvPr/>
          </p:nvSpPr>
          <p:spPr>
            <a:xfrm>
              <a:off x="1993650" y="1372100"/>
              <a:ext cx="83025" cy="111550"/>
            </a:xfrm>
            <a:custGeom>
              <a:avLst/>
              <a:gdLst/>
              <a:ahLst/>
              <a:cxnLst/>
              <a:rect l="l" t="t" r="r" b="b"/>
              <a:pathLst>
                <a:path w="3321" h="4462" extrusionOk="0">
                  <a:moveTo>
                    <a:pt x="405" y="738"/>
                  </a:moveTo>
                  <a:cubicBezTo>
                    <a:pt x="399" y="758"/>
                    <a:pt x="399" y="790"/>
                    <a:pt x="386" y="796"/>
                  </a:cubicBezTo>
                  <a:cubicBezTo>
                    <a:pt x="363" y="802"/>
                    <a:pt x="341" y="807"/>
                    <a:pt x="323" y="809"/>
                  </a:cubicBezTo>
                  <a:lnTo>
                    <a:pt x="323" y="809"/>
                  </a:lnTo>
                  <a:lnTo>
                    <a:pt x="405" y="738"/>
                  </a:lnTo>
                  <a:close/>
                  <a:moveTo>
                    <a:pt x="576" y="0"/>
                  </a:moveTo>
                  <a:cubicBezTo>
                    <a:pt x="436" y="0"/>
                    <a:pt x="310" y="108"/>
                    <a:pt x="199" y="263"/>
                  </a:cubicBezTo>
                  <a:cubicBezTo>
                    <a:pt x="0" y="533"/>
                    <a:pt x="7" y="565"/>
                    <a:pt x="315" y="816"/>
                  </a:cubicBezTo>
                  <a:lnTo>
                    <a:pt x="317" y="814"/>
                  </a:lnTo>
                  <a:lnTo>
                    <a:pt x="317" y="814"/>
                  </a:lnTo>
                  <a:cubicBezTo>
                    <a:pt x="703" y="2027"/>
                    <a:pt x="1376" y="3099"/>
                    <a:pt x="2031" y="4177"/>
                  </a:cubicBezTo>
                  <a:cubicBezTo>
                    <a:pt x="2180" y="4427"/>
                    <a:pt x="2418" y="4451"/>
                    <a:pt x="2660" y="4451"/>
                  </a:cubicBezTo>
                  <a:cubicBezTo>
                    <a:pt x="2716" y="4451"/>
                    <a:pt x="2773" y="4450"/>
                    <a:pt x="2829" y="4450"/>
                  </a:cubicBezTo>
                  <a:cubicBezTo>
                    <a:pt x="2897" y="4450"/>
                    <a:pt x="2964" y="4452"/>
                    <a:pt x="3027" y="4460"/>
                  </a:cubicBezTo>
                  <a:cubicBezTo>
                    <a:pt x="3038" y="4461"/>
                    <a:pt x="3048" y="4462"/>
                    <a:pt x="3058" y="4462"/>
                  </a:cubicBezTo>
                  <a:cubicBezTo>
                    <a:pt x="3242" y="4462"/>
                    <a:pt x="3321" y="4244"/>
                    <a:pt x="3278" y="4049"/>
                  </a:cubicBezTo>
                  <a:cubicBezTo>
                    <a:pt x="3233" y="3869"/>
                    <a:pt x="3169" y="3695"/>
                    <a:pt x="3085" y="3528"/>
                  </a:cubicBezTo>
                  <a:cubicBezTo>
                    <a:pt x="2642" y="2583"/>
                    <a:pt x="2070" y="1722"/>
                    <a:pt x="1466" y="880"/>
                  </a:cubicBezTo>
                  <a:cubicBezTo>
                    <a:pt x="1279" y="616"/>
                    <a:pt x="1080" y="366"/>
                    <a:pt x="855" y="141"/>
                  </a:cubicBezTo>
                  <a:cubicBezTo>
                    <a:pt x="756" y="42"/>
                    <a:pt x="663" y="0"/>
                    <a:pt x="5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20"/>
            <p:cNvSpPr/>
            <p:nvPr/>
          </p:nvSpPr>
          <p:spPr>
            <a:xfrm>
              <a:off x="2147425" y="1362650"/>
              <a:ext cx="68625" cy="102225"/>
            </a:xfrm>
            <a:custGeom>
              <a:avLst/>
              <a:gdLst/>
              <a:ahLst/>
              <a:cxnLst/>
              <a:rect l="l" t="t" r="r" b="b"/>
              <a:pathLst>
                <a:path w="2745" h="4089" extrusionOk="0">
                  <a:moveTo>
                    <a:pt x="796" y="1"/>
                  </a:moveTo>
                  <a:cubicBezTo>
                    <a:pt x="722" y="1"/>
                    <a:pt x="644" y="19"/>
                    <a:pt x="559" y="62"/>
                  </a:cubicBezTo>
                  <a:cubicBezTo>
                    <a:pt x="84" y="313"/>
                    <a:pt x="0" y="512"/>
                    <a:pt x="212" y="994"/>
                  </a:cubicBezTo>
                  <a:cubicBezTo>
                    <a:pt x="572" y="1798"/>
                    <a:pt x="932" y="2595"/>
                    <a:pt x="1318" y="3379"/>
                  </a:cubicBezTo>
                  <a:cubicBezTo>
                    <a:pt x="1485" y="3707"/>
                    <a:pt x="1729" y="3983"/>
                    <a:pt x="2147" y="4067"/>
                  </a:cubicBezTo>
                  <a:cubicBezTo>
                    <a:pt x="2220" y="4081"/>
                    <a:pt x="2285" y="4088"/>
                    <a:pt x="2345" y="4088"/>
                  </a:cubicBezTo>
                  <a:cubicBezTo>
                    <a:pt x="2606" y="4088"/>
                    <a:pt x="2740" y="3943"/>
                    <a:pt x="2745" y="3597"/>
                  </a:cubicBezTo>
                  <a:cubicBezTo>
                    <a:pt x="2732" y="3469"/>
                    <a:pt x="2706" y="3347"/>
                    <a:pt x="2668" y="3225"/>
                  </a:cubicBezTo>
                  <a:cubicBezTo>
                    <a:pt x="2211" y="2267"/>
                    <a:pt x="1768" y="1303"/>
                    <a:pt x="1286" y="358"/>
                  </a:cubicBezTo>
                  <a:cubicBezTo>
                    <a:pt x="1189" y="174"/>
                    <a:pt x="1019" y="1"/>
                    <a:pt x="7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20"/>
            <p:cNvSpPr/>
            <p:nvPr/>
          </p:nvSpPr>
          <p:spPr>
            <a:xfrm>
              <a:off x="2020000" y="1244050"/>
              <a:ext cx="81475" cy="102200"/>
            </a:xfrm>
            <a:custGeom>
              <a:avLst/>
              <a:gdLst/>
              <a:ahLst/>
              <a:cxnLst/>
              <a:rect l="l" t="t" r="r" b="b"/>
              <a:pathLst>
                <a:path w="3259" h="4088" extrusionOk="0">
                  <a:moveTo>
                    <a:pt x="439" y="1"/>
                  </a:moveTo>
                  <a:cubicBezTo>
                    <a:pt x="400" y="1"/>
                    <a:pt x="359" y="6"/>
                    <a:pt x="315" y="18"/>
                  </a:cubicBezTo>
                  <a:cubicBezTo>
                    <a:pt x="199" y="50"/>
                    <a:pt x="0" y="699"/>
                    <a:pt x="64" y="834"/>
                  </a:cubicBezTo>
                  <a:cubicBezTo>
                    <a:pt x="527" y="1830"/>
                    <a:pt x="1067" y="2775"/>
                    <a:pt x="1800" y="3604"/>
                  </a:cubicBezTo>
                  <a:cubicBezTo>
                    <a:pt x="2037" y="3870"/>
                    <a:pt x="2306" y="4048"/>
                    <a:pt x="2605" y="4048"/>
                  </a:cubicBezTo>
                  <a:cubicBezTo>
                    <a:pt x="2639" y="4048"/>
                    <a:pt x="2672" y="4046"/>
                    <a:pt x="2706" y="4041"/>
                  </a:cubicBezTo>
                  <a:cubicBezTo>
                    <a:pt x="2796" y="4068"/>
                    <a:pt x="2872" y="4087"/>
                    <a:pt x="2936" y="4087"/>
                  </a:cubicBezTo>
                  <a:cubicBezTo>
                    <a:pt x="3014" y="4087"/>
                    <a:pt x="3075" y="4058"/>
                    <a:pt x="3124" y="3977"/>
                  </a:cubicBezTo>
                  <a:cubicBezTo>
                    <a:pt x="3259" y="3797"/>
                    <a:pt x="3253" y="3553"/>
                    <a:pt x="3111" y="3379"/>
                  </a:cubicBezTo>
                  <a:cubicBezTo>
                    <a:pt x="2366" y="2338"/>
                    <a:pt x="1620" y="1297"/>
                    <a:pt x="862" y="262"/>
                  </a:cubicBezTo>
                  <a:cubicBezTo>
                    <a:pt x="756" y="114"/>
                    <a:pt x="620" y="1"/>
                    <a:pt x="4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20"/>
            <p:cNvSpPr/>
            <p:nvPr/>
          </p:nvSpPr>
          <p:spPr>
            <a:xfrm>
              <a:off x="2158675" y="1236600"/>
              <a:ext cx="66725" cy="91875"/>
            </a:xfrm>
            <a:custGeom>
              <a:avLst/>
              <a:gdLst/>
              <a:ahLst/>
              <a:cxnLst/>
              <a:rect l="l" t="t" r="r" b="b"/>
              <a:pathLst>
                <a:path w="2669" h="3675" extrusionOk="0">
                  <a:moveTo>
                    <a:pt x="608" y="0"/>
                  </a:moveTo>
                  <a:cubicBezTo>
                    <a:pt x="527" y="0"/>
                    <a:pt x="443" y="20"/>
                    <a:pt x="354" y="65"/>
                  </a:cubicBezTo>
                  <a:cubicBezTo>
                    <a:pt x="84" y="206"/>
                    <a:pt x="0" y="599"/>
                    <a:pt x="148" y="978"/>
                  </a:cubicBezTo>
                  <a:cubicBezTo>
                    <a:pt x="431" y="1698"/>
                    <a:pt x="797" y="2385"/>
                    <a:pt x="1131" y="3080"/>
                  </a:cubicBezTo>
                  <a:cubicBezTo>
                    <a:pt x="1335" y="3505"/>
                    <a:pt x="1640" y="3674"/>
                    <a:pt x="2065" y="3674"/>
                  </a:cubicBezTo>
                  <a:cubicBezTo>
                    <a:pt x="2096" y="3674"/>
                    <a:pt x="2128" y="3673"/>
                    <a:pt x="2160" y="3671"/>
                  </a:cubicBezTo>
                  <a:cubicBezTo>
                    <a:pt x="2198" y="3673"/>
                    <a:pt x="2234" y="3675"/>
                    <a:pt x="2267" y="3675"/>
                  </a:cubicBezTo>
                  <a:cubicBezTo>
                    <a:pt x="2589" y="3675"/>
                    <a:pt x="2669" y="3554"/>
                    <a:pt x="2616" y="3163"/>
                  </a:cubicBezTo>
                  <a:cubicBezTo>
                    <a:pt x="2597" y="2977"/>
                    <a:pt x="2546" y="2797"/>
                    <a:pt x="2468" y="2630"/>
                  </a:cubicBezTo>
                  <a:cubicBezTo>
                    <a:pt x="2141" y="1955"/>
                    <a:pt x="1800" y="1293"/>
                    <a:pt x="1453" y="631"/>
                  </a:cubicBezTo>
                  <a:cubicBezTo>
                    <a:pt x="1376" y="489"/>
                    <a:pt x="1273" y="361"/>
                    <a:pt x="1151" y="258"/>
                  </a:cubicBezTo>
                  <a:cubicBezTo>
                    <a:pt x="989" y="124"/>
                    <a:pt x="811" y="0"/>
                    <a:pt x="6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20"/>
            <p:cNvSpPr/>
            <p:nvPr/>
          </p:nvSpPr>
          <p:spPr>
            <a:xfrm>
              <a:off x="1648650" y="1350650"/>
              <a:ext cx="64300" cy="92075"/>
            </a:xfrm>
            <a:custGeom>
              <a:avLst/>
              <a:gdLst/>
              <a:ahLst/>
              <a:cxnLst/>
              <a:rect l="l" t="t" r="r" b="b"/>
              <a:pathLst>
                <a:path w="2572" h="3683" extrusionOk="0">
                  <a:moveTo>
                    <a:pt x="714" y="0"/>
                  </a:moveTo>
                  <a:cubicBezTo>
                    <a:pt x="634" y="0"/>
                    <a:pt x="558" y="16"/>
                    <a:pt x="495" y="47"/>
                  </a:cubicBezTo>
                  <a:cubicBezTo>
                    <a:pt x="122" y="247"/>
                    <a:pt x="0" y="587"/>
                    <a:pt x="187" y="1063"/>
                  </a:cubicBezTo>
                  <a:cubicBezTo>
                    <a:pt x="450" y="1699"/>
                    <a:pt x="733" y="2336"/>
                    <a:pt x="1035" y="2959"/>
                  </a:cubicBezTo>
                  <a:cubicBezTo>
                    <a:pt x="1228" y="3358"/>
                    <a:pt x="1530" y="3647"/>
                    <a:pt x="2012" y="3679"/>
                  </a:cubicBezTo>
                  <a:cubicBezTo>
                    <a:pt x="2045" y="3681"/>
                    <a:pt x="2077" y="3682"/>
                    <a:pt x="2107" y="3682"/>
                  </a:cubicBezTo>
                  <a:cubicBezTo>
                    <a:pt x="2433" y="3682"/>
                    <a:pt x="2552" y="3549"/>
                    <a:pt x="2552" y="3178"/>
                  </a:cubicBezTo>
                  <a:cubicBezTo>
                    <a:pt x="2571" y="2940"/>
                    <a:pt x="2449" y="2721"/>
                    <a:pt x="2359" y="2503"/>
                  </a:cubicBezTo>
                  <a:cubicBezTo>
                    <a:pt x="2063" y="1815"/>
                    <a:pt x="1781" y="1121"/>
                    <a:pt x="1440" y="459"/>
                  </a:cubicBezTo>
                  <a:cubicBezTo>
                    <a:pt x="1292" y="164"/>
                    <a:pt x="975" y="0"/>
                    <a:pt x="7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20"/>
            <p:cNvSpPr/>
            <p:nvPr/>
          </p:nvSpPr>
          <p:spPr>
            <a:xfrm>
              <a:off x="1734775" y="1521425"/>
              <a:ext cx="63650" cy="84825"/>
            </a:xfrm>
            <a:custGeom>
              <a:avLst/>
              <a:gdLst/>
              <a:ahLst/>
              <a:cxnLst/>
              <a:rect l="l" t="t" r="r" b="b"/>
              <a:pathLst>
                <a:path w="2546" h="3393" extrusionOk="0">
                  <a:moveTo>
                    <a:pt x="840" y="0"/>
                  </a:moveTo>
                  <a:cubicBezTo>
                    <a:pt x="766" y="0"/>
                    <a:pt x="689" y="14"/>
                    <a:pt x="611" y="42"/>
                  </a:cubicBezTo>
                  <a:cubicBezTo>
                    <a:pt x="322" y="152"/>
                    <a:pt x="0" y="306"/>
                    <a:pt x="77" y="685"/>
                  </a:cubicBezTo>
                  <a:cubicBezTo>
                    <a:pt x="97" y="1116"/>
                    <a:pt x="823" y="2646"/>
                    <a:pt x="1177" y="3006"/>
                  </a:cubicBezTo>
                  <a:cubicBezTo>
                    <a:pt x="1267" y="3102"/>
                    <a:pt x="1363" y="3218"/>
                    <a:pt x="1479" y="3263"/>
                  </a:cubicBezTo>
                  <a:cubicBezTo>
                    <a:pt x="1643" y="3325"/>
                    <a:pt x="1821" y="3392"/>
                    <a:pt x="1990" y="3392"/>
                  </a:cubicBezTo>
                  <a:cubicBezTo>
                    <a:pt x="2100" y="3392"/>
                    <a:pt x="2205" y="3364"/>
                    <a:pt x="2301" y="3288"/>
                  </a:cubicBezTo>
                  <a:cubicBezTo>
                    <a:pt x="2546" y="3102"/>
                    <a:pt x="2481" y="2819"/>
                    <a:pt x="2372" y="2562"/>
                  </a:cubicBezTo>
                  <a:cubicBezTo>
                    <a:pt x="2321" y="2440"/>
                    <a:pt x="2314" y="2298"/>
                    <a:pt x="2269" y="2176"/>
                  </a:cubicBezTo>
                  <a:cubicBezTo>
                    <a:pt x="2044" y="1553"/>
                    <a:pt x="1761" y="949"/>
                    <a:pt x="1427" y="377"/>
                  </a:cubicBezTo>
                  <a:cubicBezTo>
                    <a:pt x="1294" y="145"/>
                    <a:pt x="1082" y="0"/>
                    <a:pt x="8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20"/>
            <p:cNvSpPr/>
            <p:nvPr/>
          </p:nvSpPr>
          <p:spPr>
            <a:xfrm>
              <a:off x="1682375" y="1187950"/>
              <a:ext cx="66075" cy="90400"/>
            </a:xfrm>
            <a:custGeom>
              <a:avLst/>
              <a:gdLst/>
              <a:ahLst/>
              <a:cxnLst/>
              <a:rect l="l" t="t" r="r" b="b"/>
              <a:pathLst>
                <a:path w="2643" h="3616" extrusionOk="0">
                  <a:moveTo>
                    <a:pt x="715" y="1"/>
                  </a:moveTo>
                  <a:cubicBezTo>
                    <a:pt x="526" y="1"/>
                    <a:pt x="372" y="107"/>
                    <a:pt x="245" y="269"/>
                  </a:cubicBezTo>
                  <a:cubicBezTo>
                    <a:pt x="110" y="449"/>
                    <a:pt x="1" y="648"/>
                    <a:pt x="162" y="848"/>
                  </a:cubicBezTo>
                  <a:cubicBezTo>
                    <a:pt x="676" y="1478"/>
                    <a:pt x="856" y="2294"/>
                    <a:pt x="1338" y="2937"/>
                  </a:cubicBezTo>
                  <a:cubicBezTo>
                    <a:pt x="1550" y="3219"/>
                    <a:pt x="1768" y="3483"/>
                    <a:pt x="2122" y="3579"/>
                  </a:cubicBezTo>
                  <a:cubicBezTo>
                    <a:pt x="2210" y="3603"/>
                    <a:pt x="2285" y="3616"/>
                    <a:pt x="2349" y="3616"/>
                  </a:cubicBezTo>
                  <a:cubicBezTo>
                    <a:pt x="2546" y="3616"/>
                    <a:pt x="2633" y="3493"/>
                    <a:pt x="2643" y="3187"/>
                  </a:cubicBezTo>
                  <a:cubicBezTo>
                    <a:pt x="2630" y="3123"/>
                    <a:pt x="2617" y="3020"/>
                    <a:pt x="2591" y="2917"/>
                  </a:cubicBezTo>
                  <a:cubicBezTo>
                    <a:pt x="2366" y="1966"/>
                    <a:pt x="1846" y="1156"/>
                    <a:pt x="1325" y="346"/>
                  </a:cubicBezTo>
                  <a:cubicBezTo>
                    <a:pt x="1216" y="186"/>
                    <a:pt x="1061" y="76"/>
                    <a:pt x="875" y="25"/>
                  </a:cubicBezTo>
                  <a:cubicBezTo>
                    <a:pt x="819" y="9"/>
                    <a:pt x="766" y="1"/>
                    <a:pt x="7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20"/>
            <p:cNvSpPr/>
            <p:nvPr/>
          </p:nvSpPr>
          <p:spPr>
            <a:xfrm>
              <a:off x="2248825" y="1406725"/>
              <a:ext cx="59950" cy="75950"/>
            </a:xfrm>
            <a:custGeom>
              <a:avLst/>
              <a:gdLst/>
              <a:ahLst/>
              <a:cxnLst/>
              <a:rect l="l" t="t" r="r" b="b"/>
              <a:pathLst>
                <a:path w="2398" h="3038" extrusionOk="0">
                  <a:moveTo>
                    <a:pt x="752" y="1"/>
                  </a:moveTo>
                  <a:cubicBezTo>
                    <a:pt x="514" y="1"/>
                    <a:pt x="331" y="128"/>
                    <a:pt x="174" y="311"/>
                  </a:cubicBezTo>
                  <a:cubicBezTo>
                    <a:pt x="0" y="523"/>
                    <a:pt x="58" y="761"/>
                    <a:pt x="219" y="967"/>
                  </a:cubicBezTo>
                  <a:cubicBezTo>
                    <a:pt x="501" y="1333"/>
                    <a:pt x="649" y="1757"/>
                    <a:pt x="765" y="2201"/>
                  </a:cubicBezTo>
                  <a:cubicBezTo>
                    <a:pt x="823" y="2406"/>
                    <a:pt x="919" y="2599"/>
                    <a:pt x="1048" y="2766"/>
                  </a:cubicBezTo>
                  <a:cubicBezTo>
                    <a:pt x="1156" y="2928"/>
                    <a:pt x="1540" y="3038"/>
                    <a:pt x="1834" y="3038"/>
                  </a:cubicBezTo>
                  <a:cubicBezTo>
                    <a:pt x="1925" y="3038"/>
                    <a:pt x="2007" y="3027"/>
                    <a:pt x="2070" y="3004"/>
                  </a:cubicBezTo>
                  <a:cubicBezTo>
                    <a:pt x="2398" y="2882"/>
                    <a:pt x="2256" y="2606"/>
                    <a:pt x="2295" y="2381"/>
                  </a:cubicBezTo>
                  <a:cubicBezTo>
                    <a:pt x="2320" y="1719"/>
                    <a:pt x="2038" y="1140"/>
                    <a:pt x="1691" y="607"/>
                  </a:cubicBezTo>
                  <a:cubicBezTo>
                    <a:pt x="1523" y="324"/>
                    <a:pt x="1260" y="125"/>
                    <a:pt x="951" y="28"/>
                  </a:cubicBezTo>
                  <a:cubicBezTo>
                    <a:pt x="881" y="10"/>
                    <a:pt x="814" y="1"/>
                    <a:pt x="7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20"/>
            <p:cNvSpPr/>
            <p:nvPr/>
          </p:nvSpPr>
          <p:spPr>
            <a:xfrm>
              <a:off x="1778150" y="1130300"/>
              <a:ext cx="63675" cy="80000"/>
            </a:xfrm>
            <a:custGeom>
              <a:avLst/>
              <a:gdLst/>
              <a:ahLst/>
              <a:cxnLst/>
              <a:rect l="l" t="t" r="r" b="b"/>
              <a:pathLst>
                <a:path w="2547" h="3200" extrusionOk="0">
                  <a:moveTo>
                    <a:pt x="791" y="1"/>
                  </a:moveTo>
                  <a:cubicBezTo>
                    <a:pt x="546" y="1"/>
                    <a:pt x="444" y="309"/>
                    <a:pt x="232" y="383"/>
                  </a:cubicBezTo>
                  <a:cubicBezTo>
                    <a:pt x="1" y="467"/>
                    <a:pt x="142" y="705"/>
                    <a:pt x="219" y="865"/>
                  </a:cubicBezTo>
                  <a:cubicBezTo>
                    <a:pt x="515" y="1438"/>
                    <a:pt x="830" y="1997"/>
                    <a:pt x="1100" y="2582"/>
                  </a:cubicBezTo>
                  <a:cubicBezTo>
                    <a:pt x="1312" y="3044"/>
                    <a:pt x="1749" y="3077"/>
                    <a:pt x="2135" y="3186"/>
                  </a:cubicBezTo>
                  <a:cubicBezTo>
                    <a:pt x="2168" y="3195"/>
                    <a:pt x="2200" y="3200"/>
                    <a:pt x="2231" y="3200"/>
                  </a:cubicBezTo>
                  <a:cubicBezTo>
                    <a:pt x="2409" y="3200"/>
                    <a:pt x="2541" y="3048"/>
                    <a:pt x="2546" y="2813"/>
                  </a:cubicBezTo>
                  <a:cubicBezTo>
                    <a:pt x="2527" y="2710"/>
                    <a:pt x="2514" y="2607"/>
                    <a:pt x="2482" y="2505"/>
                  </a:cubicBezTo>
                  <a:cubicBezTo>
                    <a:pt x="2263" y="1752"/>
                    <a:pt x="1884" y="1071"/>
                    <a:pt x="1485" y="409"/>
                  </a:cubicBezTo>
                  <a:cubicBezTo>
                    <a:pt x="1363" y="210"/>
                    <a:pt x="1164" y="146"/>
                    <a:pt x="971" y="49"/>
                  </a:cubicBezTo>
                  <a:cubicBezTo>
                    <a:pt x="903" y="15"/>
                    <a:pt x="844" y="1"/>
                    <a:pt x="7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20"/>
            <p:cNvSpPr/>
            <p:nvPr/>
          </p:nvSpPr>
          <p:spPr>
            <a:xfrm>
              <a:off x="1992525" y="1064850"/>
              <a:ext cx="63425" cy="77975"/>
            </a:xfrm>
            <a:custGeom>
              <a:avLst/>
              <a:gdLst/>
              <a:ahLst/>
              <a:cxnLst/>
              <a:rect l="l" t="t" r="r" b="b"/>
              <a:pathLst>
                <a:path w="2537" h="3119" extrusionOk="0">
                  <a:moveTo>
                    <a:pt x="702" y="1"/>
                  </a:moveTo>
                  <a:cubicBezTo>
                    <a:pt x="581" y="1"/>
                    <a:pt x="456" y="44"/>
                    <a:pt x="334" y="148"/>
                  </a:cubicBezTo>
                  <a:cubicBezTo>
                    <a:pt x="52" y="392"/>
                    <a:pt x="0" y="752"/>
                    <a:pt x="238" y="1073"/>
                  </a:cubicBezTo>
                  <a:cubicBezTo>
                    <a:pt x="585" y="1549"/>
                    <a:pt x="881" y="2057"/>
                    <a:pt x="1125" y="2590"/>
                  </a:cubicBezTo>
                  <a:cubicBezTo>
                    <a:pt x="1311" y="3001"/>
                    <a:pt x="1613" y="3104"/>
                    <a:pt x="2018" y="3117"/>
                  </a:cubicBezTo>
                  <a:cubicBezTo>
                    <a:pt x="2037" y="3118"/>
                    <a:pt x="2055" y="3118"/>
                    <a:pt x="2072" y="3118"/>
                  </a:cubicBezTo>
                  <a:cubicBezTo>
                    <a:pt x="2367" y="3118"/>
                    <a:pt x="2536" y="3013"/>
                    <a:pt x="2488" y="2661"/>
                  </a:cubicBezTo>
                  <a:cubicBezTo>
                    <a:pt x="2340" y="1735"/>
                    <a:pt x="1890" y="880"/>
                    <a:pt x="1202" y="238"/>
                  </a:cubicBezTo>
                  <a:cubicBezTo>
                    <a:pt x="1062" y="101"/>
                    <a:pt x="887" y="1"/>
                    <a:pt x="7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20"/>
            <p:cNvSpPr/>
            <p:nvPr/>
          </p:nvSpPr>
          <p:spPr>
            <a:xfrm>
              <a:off x="1846125" y="1296050"/>
              <a:ext cx="71175" cy="75025"/>
            </a:xfrm>
            <a:custGeom>
              <a:avLst/>
              <a:gdLst/>
              <a:ahLst/>
              <a:cxnLst/>
              <a:rect l="l" t="t" r="r" b="b"/>
              <a:pathLst>
                <a:path w="2847" h="3001" extrusionOk="0">
                  <a:moveTo>
                    <a:pt x="627" y="1"/>
                  </a:moveTo>
                  <a:cubicBezTo>
                    <a:pt x="523" y="1"/>
                    <a:pt x="415" y="46"/>
                    <a:pt x="309" y="162"/>
                  </a:cubicBezTo>
                  <a:cubicBezTo>
                    <a:pt x="7" y="489"/>
                    <a:pt x="1" y="779"/>
                    <a:pt x="245" y="1107"/>
                  </a:cubicBezTo>
                  <a:cubicBezTo>
                    <a:pt x="560" y="1537"/>
                    <a:pt x="913" y="1955"/>
                    <a:pt x="1177" y="2398"/>
                  </a:cubicBezTo>
                  <a:cubicBezTo>
                    <a:pt x="1424" y="2820"/>
                    <a:pt x="1755" y="2999"/>
                    <a:pt x="2065" y="2999"/>
                  </a:cubicBezTo>
                  <a:cubicBezTo>
                    <a:pt x="2086" y="2999"/>
                    <a:pt x="2107" y="2998"/>
                    <a:pt x="2128" y="2996"/>
                  </a:cubicBezTo>
                  <a:cubicBezTo>
                    <a:pt x="2168" y="2999"/>
                    <a:pt x="2205" y="3000"/>
                    <a:pt x="2241" y="3000"/>
                  </a:cubicBezTo>
                  <a:cubicBezTo>
                    <a:pt x="2726" y="3000"/>
                    <a:pt x="2847" y="2758"/>
                    <a:pt x="2655" y="2308"/>
                  </a:cubicBezTo>
                  <a:cubicBezTo>
                    <a:pt x="2295" y="1492"/>
                    <a:pt x="1742" y="811"/>
                    <a:pt x="1074" y="226"/>
                  </a:cubicBezTo>
                  <a:cubicBezTo>
                    <a:pt x="945" y="109"/>
                    <a:pt x="790" y="1"/>
                    <a:pt x="6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20"/>
            <p:cNvSpPr/>
            <p:nvPr/>
          </p:nvSpPr>
          <p:spPr>
            <a:xfrm>
              <a:off x="2161250" y="1104325"/>
              <a:ext cx="55925" cy="74700"/>
            </a:xfrm>
            <a:custGeom>
              <a:avLst/>
              <a:gdLst/>
              <a:ahLst/>
              <a:cxnLst/>
              <a:rect l="l" t="t" r="r" b="b"/>
              <a:pathLst>
                <a:path w="2237" h="2988" extrusionOk="0">
                  <a:moveTo>
                    <a:pt x="688" y="0"/>
                  </a:moveTo>
                  <a:cubicBezTo>
                    <a:pt x="570" y="0"/>
                    <a:pt x="460" y="28"/>
                    <a:pt x="373" y="85"/>
                  </a:cubicBezTo>
                  <a:cubicBezTo>
                    <a:pt x="71" y="285"/>
                    <a:pt x="0" y="645"/>
                    <a:pt x="180" y="1069"/>
                  </a:cubicBezTo>
                  <a:cubicBezTo>
                    <a:pt x="341" y="1435"/>
                    <a:pt x="495" y="1802"/>
                    <a:pt x="662" y="2162"/>
                  </a:cubicBezTo>
                  <a:cubicBezTo>
                    <a:pt x="765" y="2406"/>
                    <a:pt x="919" y="2624"/>
                    <a:pt x="1118" y="2804"/>
                  </a:cubicBezTo>
                  <a:cubicBezTo>
                    <a:pt x="1278" y="2938"/>
                    <a:pt x="1450" y="2988"/>
                    <a:pt x="1626" y="2988"/>
                  </a:cubicBezTo>
                  <a:cubicBezTo>
                    <a:pt x="1756" y="2988"/>
                    <a:pt x="1888" y="2961"/>
                    <a:pt x="2018" y="2920"/>
                  </a:cubicBezTo>
                  <a:cubicBezTo>
                    <a:pt x="2237" y="2849"/>
                    <a:pt x="2224" y="2631"/>
                    <a:pt x="2224" y="2374"/>
                  </a:cubicBezTo>
                  <a:cubicBezTo>
                    <a:pt x="2134" y="1660"/>
                    <a:pt x="1813" y="966"/>
                    <a:pt x="1363" y="336"/>
                  </a:cubicBezTo>
                  <a:cubicBezTo>
                    <a:pt x="1199" y="116"/>
                    <a:pt x="928" y="0"/>
                    <a:pt x="6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20"/>
            <p:cNvSpPr/>
            <p:nvPr/>
          </p:nvSpPr>
          <p:spPr>
            <a:xfrm>
              <a:off x="1894025" y="1186525"/>
              <a:ext cx="61000" cy="66800"/>
            </a:xfrm>
            <a:custGeom>
              <a:avLst/>
              <a:gdLst/>
              <a:ahLst/>
              <a:cxnLst/>
              <a:rect l="l" t="t" r="r" b="b"/>
              <a:pathLst>
                <a:path w="2440" h="2672" extrusionOk="0">
                  <a:moveTo>
                    <a:pt x="771" y="0"/>
                  </a:moveTo>
                  <a:cubicBezTo>
                    <a:pt x="582" y="0"/>
                    <a:pt x="408" y="203"/>
                    <a:pt x="231" y="268"/>
                  </a:cubicBezTo>
                  <a:cubicBezTo>
                    <a:pt x="26" y="352"/>
                    <a:pt x="0" y="596"/>
                    <a:pt x="135" y="815"/>
                  </a:cubicBezTo>
                  <a:cubicBezTo>
                    <a:pt x="450" y="1303"/>
                    <a:pt x="758" y="1798"/>
                    <a:pt x="1067" y="2293"/>
                  </a:cubicBezTo>
                  <a:cubicBezTo>
                    <a:pt x="1241" y="2569"/>
                    <a:pt x="1504" y="2659"/>
                    <a:pt x="1813" y="2666"/>
                  </a:cubicBezTo>
                  <a:cubicBezTo>
                    <a:pt x="1853" y="2670"/>
                    <a:pt x="1892" y="2671"/>
                    <a:pt x="1929" y="2671"/>
                  </a:cubicBezTo>
                  <a:cubicBezTo>
                    <a:pt x="2270" y="2671"/>
                    <a:pt x="2439" y="2512"/>
                    <a:pt x="2352" y="2222"/>
                  </a:cubicBezTo>
                  <a:cubicBezTo>
                    <a:pt x="2108" y="1393"/>
                    <a:pt x="1600" y="705"/>
                    <a:pt x="996" y="108"/>
                  </a:cubicBezTo>
                  <a:cubicBezTo>
                    <a:pt x="918" y="30"/>
                    <a:pt x="844" y="0"/>
                    <a:pt x="7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20"/>
            <p:cNvSpPr/>
            <p:nvPr/>
          </p:nvSpPr>
          <p:spPr>
            <a:xfrm>
              <a:off x="1842425" y="1551625"/>
              <a:ext cx="54025" cy="64800"/>
            </a:xfrm>
            <a:custGeom>
              <a:avLst/>
              <a:gdLst/>
              <a:ahLst/>
              <a:cxnLst/>
              <a:rect l="l" t="t" r="r" b="b"/>
              <a:pathLst>
                <a:path w="2161" h="2592" extrusionOk="0">
                  <a:moveTo>
                    <a:pt x="762" y="0"/>
                  </a:moveTo>
                  <a:cubicBezTo>
                    <a:pt x="567" y="0"/>
                    <a:pt x="365" y="131"/>
                    <a:pt x="161" y="377"/>
                  </a:cubicBezTo>
                  <a:cubicBezTo>
                    <a:pt x="1" y="563"/>
                    <a:pt x="39" y="692"/>
                    <a:pt x="136" y="866"/>
                  </a:cubicBezTo>
                  <a:cubicBezTo>
                    <a:pt x="335" y="1206"/>
                    <a:pt x="554" y="1547"/>
                    <a:pt x="701" y="1907"/>
                  </a:cubicBezTo>
                  <a:cubicBezTo>
                    <a:pt x="907" y="2415"/>
                    <a:pt x="1357" y="2472"/>
                    <a:pt x="1781" y="2575"/>
                  </a:cubicBezTo>
                  <a:cubicBezTo>
                    <a:pt x="1822" y="2586"/>
                    <a:pt x="1860" y="2591"/>
                    <a:pt x="1894" y="2591"/>
                  </a:cubicBezTo>
                  <a:cubicBezTo>
                    <a:pt x="2082" y="2591"/>
                    <a:pt x="2160" y="2433"/>
                    <a:pt x="2160" y="2215"/>
                  </a:cubicBezTo>
                  <a:cubicBezTo>
                    <a:pt x="2141" y="1476"/>
                    <a:pt x="1665" y="936"/>
                    <a:pt x="1293" y="371"/>
                  </a:cubicBezTo>
                  <a:cubicBezTo>
                    <a:pt x="1126" y="119"/>
                    <a:pt x="947" y="0"/>
                    <a:pt x="7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20"/>
            <p:cNvSpPr/>
            <p:nvPr/>
          </p:nvSpPr>
          <p:spPr>
            <a:xfrm>
              <a:off x="2001525" y="1390550"/>
              <a:ext cx="2275" cy="1950"/>
            </a:xfrm>
            <a:custGeom>
              <a:avLst/>
              <a:gdLst/>
              <a:ahLst/>
              <a:cxnLst/>
              <a:rect l="l" t="t" r="r" b="b"/>
              <a:pathLst>
                <a:path w="91" h="78" extrusionOk="0">
                  <a:moveTo>
                    <a:pt x="90" y="0"/>
                  </a:moveTo>
                  <a:lnTo>
                    <a:pt x="8" y="71"/>
                  </a:lnTo>
                  <a:lnTo>
                    <a:pt x="8" y="71"/>
                  </a:lnTo>
                  <a:cubicBezTo>
                    <a:pt x="26" y="69"/>
                    <a:pt x="48" y="64"/>
                    <a:pt x="71" y="58"/>
                  </a:cubicBezTo>
                  <a:cubicBezTo>
                    <a:pt x="84" y="45"/>
                    <a:pt x="84" y="20"/>
                    <a:pt x="90" y="0"/>
                  </a:cubicBezTo>
                  <a:close/>
                  <a:moveTo>
                    <a:pt x="8" y="71"/>
                  </a:moveTo>
                  <a:cubicBezTo>
                    <a:pt x="5" y="71"/>
                    <a:pt x="3" y="71"/>
                    <a:pt x="0" y="71"/>
                  </a:cubicBezTo>
                  <a:lnTo>
                    <a:pt x="0" y="78"/>
                  </a:lnTo>
                  <a:lnTo>
                    <a:pt x="8" y="7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2" name="Google Shape;482;p20"/>
          <p:cNvSpPr/>
          <p:nvPr/>
        </p:nvSpPr>
        <p:spPr>
          <a:xfrm rot="10800000">
            <a:off x="5841703" y="768770"/>
            <a:ext cx="787749" cy="209801"/>
          </a:xfrm>
          <a:custGeom>
            <a:avLst/>
            <a:gdLst/>
            <a:ahLst/>
            <a:cxnLst/>
            <a:rect l="l" t="t" r="r" b="b"/>
            <a:pathLst>
              <a:path w="10870" h="2895" extrusionOk="0">
                <a:moveTo>
                  <a:pt x="555" y="0"/>
                </a:moveTo>
                <a:cubicBezTo>
                  <a:pt x="516" y="0"/>
                  <a:pt x="475" y="4"/>
                  <a:pt x="431" y="11"/>
                </a:cubicBezTo>
                <a:cubicBezTo>
                  <a:pt x="52" y="75"/>
                  <a:pt x="1" y="358"/>
                  <a:pt x="59" y="679"/>
                </a:cubicBezTo>
                <a:cubicBezTo>
                  <a:pt x="78" y="834"/>
                  <a:pt x="91" y="994"/>
                  <a:pt x="110" y="1155"/>
                </a:cubicBezTo>
                <a:cubicBezTo>
                  <a:pt x="224" y="2033"/>
                  <a:pt x="826" y="2833"/>
                  <a:pt x="1685" y="2833"/>
                </a:cubicBezTo>
                <a:cubicBezTo>
                  <a:pt x="2033" y="2833"/>
                  <a:pt x="2424" y="2701"/>
                  <a:pt x="2842" y="2389"/>
                </a:cubicBezTo>
                <a:cubicBezTo>
                  <a:pt x="2906" y="2344"/>
                  <a:pt x="2977" y="2299"/>
                  <a:pt x="3035" y="2248"/>
                </a:cubicBezTo>
                <a:cubicBezTo>
                  <a:pt x="3170" y="2109"/>
                  <a:pt x="3288" y="2036"/>
                  <a:pt x="3408" y="2036"/>
                </a:cubicBezTo>
                <a:cubicBezTo>
                  <a:pt x="3534" y="2036"/>
                  <a:pt x="3661" y="2116"/>
                  <a:pt x="3812" y="2286"/>
                </a:cubicBezTo>
                <a:cubicBezTo>
                  <a:pt x="4181" y="2701"/>
                  <a:pt x="4506" y="2895"/>
                  <a:pt x="4865" y="2895"/>
                </a:cubicBezTo>
                <a:cubicBezTo>
                  <a:pt x="5158" y="2895"/>
                  <a:pt x="5472" y="2766"/>
                  <a:pt x="5850" y="2524"/>
                </a:cubicBezTo>
                <a:cubicBezTo>
                  <a:pt x="6120" y="2344"/>
                  <a:pt x="6377" y="2158"/>
                  <a:pt x="6557" y="1881"/>
                </a:cubicBezTo>
                <a:cubicBezTo>
                  <a:pt x="6666" y="1708"/>
                  <a:pt x="6794" y="1626"/>
                  <a:pt x="6933" y="1626"/>
                </a:cubicBezTo>
                <a:cubicBezTo>
                  <a:pt x="7047" y="1626"/>
                  <a:pt x="7169" y="1681"/>
                  <a:pt x="7296" y="1785"/>
                </a:cubicBezTo>
                <a:cubicBezTo>
                  <a:pt x="7650" y="2081"/>
                  <a:pt x="8029" y="2331"/>
                  <a:pt x="8434" y="2537"/>
                </a:cubicBezTo>
                <a:cubicBezTo>
                  <a:pt x="8631" y="2629"/>
                  <a:pt x="8829" y="2691"/>
                  <a:pt x="9035" y="2691"/>
                </a:cubicBezTo>
                <a:cubicBezTo>
                  <a:pt x="9118" y="2691"/>
                  <a:pt x="9202" y="2681"/>
                  <a:pt x="9289" y="2659"/>
                </a:cubicBezTo>
                <a:cubicBezTo>
                  <a:pt x="9828" y="2518"/>
                  <a:pt x="10793" y="1386"/>
                  <a:pt x="10844" y="827"/>
                </a:cubicBezTo>
                <a:cubicBezTo>
                  <a:pt x="10870" y="513"/>
                  <a:pt x="10697" y="314"/>
                  <a:pt x="10439" y="314"/>
                </a:cubicBezTo>
                <a:cubicBezTo>
                  <a:pt x="10375" y="314"/>
                  <a:pt x="10306" y="326"/>
                  <a:pt x="10233" y="352"/>
                </a:cubicBezTo>
                <a:cubicBezTo>
                  <a:pt x="10047" y="422"/>
                  <a:pt x="9951" y="583"/>
                  <a:pt x="9841" y="737"/>
                </a:cubicBezTo>
                <a:cubicBezTo>
                  <a:pt x="9668" y="975"/>
                  <a:pt x="9501" y="1219"/>
                  <a:pt x="9314" y="1444"/>
                </a:cubicBezTo>
                <a:cubicBezTo>
                  <a:pt x="9196" y="1589"/>
                  <a:pt x="9072" y="1661"/>
                  <a:pt x="8946" y="1661"/>
                </a:cubicBezTo>
                <a:cubicBezTo>
                  <a:pt x="8825" y="1661"/>
                  <a:pt x="8701" y="1595"/>
                  <a:pt x="8575" y="1464"/>
                </a:cubicBezTo>
                <a:cubicBezTo>
                  <a:pt x="8273" y="1155"/>
                  <a:pt x="7977" y="847"/>
                  <a:pt x="7662" y="557"/>
                </a:cubicBezTo>
                <a:cubicBezTo>
                  <a:pt x="7385" y="309"/>
                  <a:pt x="7144" y="185"/>
                  <a:pt x="6914" y="185"/>
                </a:cubicBezTo>
                <a:cubicBezTo>
                  <a:pt x="6644" y="185"/>
                  <a:pt x="6388" y="358"/>
                  <a:pt x="6107" y="705"/>
                </a:cubicBezTo>
                <a:cubicBezTo>
                  <a:pt x="5959" y="892"/>
                  <a:pt x="5818" y="1084"/>
                  <a:pt x="5657" y="1258"/>
                </a:cubicBezTo>
                <a:cubicBezTo>
                  <a:pt x="5301" y="1632"/>
                  <a:pt x="5095" y="1828"/>
                  <a:pt x="4933" y="1828"/>
                </a:cubicBezTo>
                <a:cubicBezTo>
                  <a:pt x="4750" y="1828"/>
                  <a:pt x="4622" y="1577"/>
                  <a:pt x="4397" y="1052"/>
                </a:cubicBezTo>
                <a:cubicBezTo>
                  <a:pt x="4378" y="1007"/>
                  <a:pt x="4359" y="956"/>
                  <a:pt x="4333" y="904"/>
                </a:cubicBezTo>
                <a:cubicBezTo>
                  <a:pt x="4145" y="525"/>
                  <a:pt x="3920" y="333"/>
                  <a:pt x="3678" y="333"/>
                </a:cubicBezTo>
                <a:cubicBezTo>
                  <a:pt x="3465" y="333"/>
                  <a:pt x="3237" y="481"/>
                  <a:pt x="3009" y="782"/>
                </a:cubicBezTo>
                <a:cubicBezTo>
                  <a:pt x="2745" y="1123"/>
                  <a:pt x="2462" y="1438"/>
                  <a:pt x="2090" y="1656"/>
                </a:cubicBezTo>
                <a:cubicBezTo>
                  <a:pt x="1926" y="1753"/>
                  <a:pt x="1798" y="1804"/>
                  <a:pt x="1692" y="1804"/>
                </a:cubicBezTo>
                <a:cubicBezTo>
                  <a:pt x="1522" y="1804"/>
                  <a:pt x="1411" y="1674"/>
                  <a:pt x="1312" y="1393"/>
                </a:cubicBezTo>
                <a:cubicBezTo>
                  <a:pt x="1209" y="1091"/>
                  <a:pt x="1164" y="769"/>
                  <a:pt x="1081" y="461"/>
                </a:cubicBezTo>
                <a:cubicBezTo>
                  <a:pt x="1007" y="174"/>
                  <a:pt x="831" y="0"/>
                  <a:pt x="55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3"/>
          <p:cNvSpPr txBox="1">
            <a:spLocks noGrp="1"/>
          </p:cNvSpPr>
          <p:nvPr>
            <p:ph type="title"/>
          </p:nvPr>
        </p:nvSpPr>
        <p:spPr>
          <a:xfrm>
            <a:off x="723900" y="2684250"/>
            <a:ext cx="3814200" cy="841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3" name="Google Shape;53;p3"/>
          <p:cNvSpPr txBox="1">
            <a:spLocks noGrp="1"/>
          </p:cNvSpPr>
          <p:nvPr>
            <p:ph type="title" idx="2" hasCustomPrompt="1"/>
          </p:nvPr>
        </p:nvSpPr>
        <p:spPr>
          <a:xfrm>
            <a:off x="711725" y="1091925"/>
            <a:ext cx="2706600" cy="144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96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4" name="Google Shape;54;p3"/>
          <p:cNvSpPr txBox="1">
            <a:spLocks noGrp="1"/>
          </p:cNvSpPr>
          <p:nvPr>
            <p:ph type="subTitle" idx="1"/>
          </p:nvPr>
        </p:nvSpPr>
        <p:spPr>
          <a:xfrm>
            <a:off x="723900" y="3678375"/>
            <a:ext cx="3814200" cy="401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3"/>
          <p:cNvSpPr/>
          <p:nvPr/>
        </p:nvSpPr>
        <p:spPr>
          <a:xfrm rot="10800000" flipH="1">
            <a:off x="8679157" y="244962"/>
            <a:ext cx="471732" cy="1254478"/>
          </a:xfrm>
          <a:custGeom>
            <a:avLst/>
            <a:gdLst/>
            <a:ahLst/>
            <a:cxnLst/>
            <a:rect l="l" t="t" r="r" b="b"/>
            <a:pathLst>
              <a:path w="7875" h="20942" extrusionOk="0">
                <a:moveTo>
                  <a:pt x="7849" y="0"/>
                </a:moveTo>
                <a:cubicBezTo>
                  <a:pt x="6017" y="772"/>
                  <a:pt x="4281" y="1723"/>
                  <a:pt x="2829" y="3098"/>
                </a:cubicBezTo>
                <a:cubicBezTo>
                  <a:pt x="1067" y="4757"/>
                  <a:pt x="7" y="6762"/>
                  <a:pt x="1" y="9243"/>
                </a:cubicBezTo>
                <a:cubicBezTo>
                  <a:pt x="1" y="10901"/>
                  <a:pt x="328" y="12547"/>
                  <a:pt x="965" y="14077"/>
                </a:cubicBezTo>
                <a:cubicBezTo>
                  <a:pt x="2012" y="16667"/>
                  <a:pt x="3606" y="18827"/>
                  <a:pt x="6042" y="20286"/>
                </a:cubicBezTo>
                <a:cubicBezTo>
                  <a:pt x="6595" y="20620"/>
                  <a:pt x="7174" y="20890"/>
                  <a:pt x="7829" y="20941"/>
                </a:cubicBezTo>
                <a:cubicBezTo>
                  <a:pt x="7849" y="20652"/>
                  <a:pt x="7874" y="20356"/>
                  <a:pt x="7874" y="20067"/>
                </a:cubicBezTo>
                <a:lnTo>
                  <a:pt x="7874" y="887"/>
                </a:lnTo>
                <a:cubicBezTo>
                  <a:pt x="7874" y="592"/>
                  <a:pt x="7855" y="296"/>
                  <a:pt x="784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6" name="Google Shape;56;p3"/>
          <p:cNvGrpSpPr/>
          <p:nvPr/>
        </p:nvGrpSpPr>
        <p:grpSpPr>
          <a:xfrm rot="10800000" flipH="1">
            <a:off x="7273610" y="513965"/>
            <a:ext cx="793613" cy="461548"/>
            <a:chOff x="7336943" y="4410641"/>
            <a:chExt cx="671927" cy="390811"/>
          </a:xfrm>
        </p:grpSpPr>
        <p:sp>
          <p:nvSpPr>
            <p:cNvPr id="57" name="Google Shape;57;p3"/>
            <p:cNvSpPr/>
            <p:nvPr/>
          </p:nvSpPr>
          <p:spPr>
            <a:xfrm>
              <a:off x="7353536" y="4410641"/>
              <a:ext cx="655333" cy="178030"/>
            </a:xfrm>
            <a:custGeom>
              <a:avLst/>
              <a:gdLst/>
              <a:ahLst/>
              <a:cxnLst/>
              <a:rect l="l" t="t" r="r" b="b"/>
              <a:pathLst>
                <a:path w="10940" h="2972" extrusionOk="0">
                  <a:moveTo>
                    <a:pt x="543" y="0"/>
                  </a:moveTo>
                  <a:cubicBezTo>
                    <a:pt x="517" y="0"/>
                    <a:pt x="490" y="3"/>
                    <a:pt x="463" y="8"/>
                  </a:cubicBezTo>
                  <a:cubicBezTo>
                    <a:pt x="109" y="79"/>
                    <a:pt x="19" y="355"/>
                    <a:pt x="0" y="670"/>
                  </a:cubicBezTo>
                  <a:lnTo>
                    <a:pt x="0" y="985"/>
                  </a:lnTo>
                  <a:cubicBezTo>
                    <a:pt x="7" y="1551"/>
                    <a:pt x="424" y="2444"/>
                    <a:pt x="964" y="2669"/>
                  </a:cubicBezTo>
                  <a:cubicBezTo>
                    <a:pt x="1217" y="2774"/>
                    <a:pt x="1468" y="2825"/>
                    <a:pt x="1716" y="2825"/>
                  </a:cubicBezTo>
                  <a:cubicBezTo>
                    <a:pt x="2110" y="2825"/>
                    <a:pt x="2496" y="2695"/>
                    <a:pt x="2867" y="2438"/>
                  </a:cubicBezTo>
                  <a:cubicBezTo>
                    <a:pt x="3135" y="2250"/>
                    <a:pt x="3282" y="2155"/>
                    <a:pt x="3414" y="2155"/>
                  </a:cubicBezTo>
                  <a:cubicBezTo>
                    <a:pt x="3568" y="2155"/>
                    <a:pt x="3703" y="2282"/>
                    <a:pt x="3985" y="2541"/>
                  </a:cubicBezTo>
                  <a:cubicBezTo>
                    <a:pt x="4296" y="2830"/>
                    <a:pt x="4579" y="2971"/>
                    <a:pt x="4882" y="2971"/>
                  </a:cubicBezTo>
                  <a:cubicBezTo>
                    <a:pt x="5116" y="2971"/>
                    <a:pt x="5363" y="2886"/>
                    <a:pt x="5644" y="2721"/>
                  </a:cubicBezTo>
                  <a:cubicBezTo>
                    <a:pt x="5946" y="2541"/>
                    <a:pt x="6183" y="2297"/>
                    <a:pt x="6441" y="2052"/>
                  </a:cubicBezTo>
                  <a:cubicBezTo>
                    <a:pt x="6682" y="1824"/>
                    <a:pt x="6808" y="1717"/>
                    <a:pt x="6946" y="1717"/>
                  </a:cubicBezTo>
                  <a:cubicBezTo>
                    <a:pt x="7072" y="1717"/>
                    <a:pt x="7207" y="1806"/>
                    <a:pt x="7450" y="1975"/>
                  </a:cubicBezTo>
                  <a:cubicBezTo>
                    <a:pt x="7758" y="2181"/>
                    <a:pt x="8073" y="2380"/>
                    <a:pt x="8395" y="2586"/>
                  </a:cubicBezTo>
                  <a:cubicBezTo>
                    <a:pt x="8577" y="2702"/>
                    <a:pt x="8760" y="2753"/>
                    <a:pt x="8939" y="2753"/>
                  </a:cubicBezTo>
                  <a:cubicBezTo>
                    <a:pt x="9194" y="2753"/>
                    <a:pt x="9440" y="2649"/>
                    <a:pt x="9667" y="2483"/>
                  </a:cubicBezTo>
                  <a:cubicBezTo>
                    <a:pt x="10169" y="2117"/>
                    <a:pt x="10490" y="1577"/>
                    <a:pt x="10798" y="1050"/>
                  </a:cubicBezTo>
                  <a:cubicBezTo>
                    <a:pt x="10895" y="889"/>
                    <a:pt x="10940" y="683"/>
                    <a:pt x="10779" y="529"/>
                  </a:cubicBezTo>
                  <a:cubicBezTo>
                    <a:pt x="10692" y="439"/>
                    <a:pt x="10594" y="405"/>
                    <a:pt x="10492" y="405"/>
                  </a:cubicBezTo>
                  <a:cubicBezTo>
                    <a:pt x="10390" y="405"/>
                    <a:pt x="10284" y="439"/>
                    <a:pt x="10181" y="484"/>
                  </a:cubicBezTo>
                  <a:cubicBezTo>
                    <a:pt x="10008" y="561"/>
                    <a:pt x="9905" y="728"/>
                    <a:pt x="9789" y="876"/>
                  </a:cubicBezTo>
                  <a:cubicBezTo>
                    <a:pt x="9641" y="1063"/>
                    <a:pt x="9487" y="1249"/>
                    <a:pt x="9320" y="1422"/>
                  </a:cubicBezTo>
                  <a:cubicBezTo>
                    <a:pt x="9184" y="1568"/>
                    <a:pt x="9045" y="1640"/>
                    <a:pt x="8906" y="1640"/>
                  </a:cubicBezTo>
                  <a:cubicBezTo>
                    <a:pt x="8767" y="1640"/>
                    <a:pt x="8628" y="1569"/>
                    <a:pt x="8491" y="1429"/>
                  </a:cubicBezTo>
                  <a:cubicBezTo>
                    <a:pt x="8227" y="1165"/>
                    <a:pt x="7964" y="895"/>
                    <a:pt x="7694" y="638"/>
                  </a:cubicBezTo>
                  <a:cubicBezTo>
                    <a:pt x="7414" y="374"/>
                    <a:pt x="7182" y="240"/>
                    <a:pt x="6956" y="240"/>
                  </a:cubicBezTo>
                  <a:cubicBezTo>
                    <a:pt x="6715" y="240"/>
                    <a:pt x="6481" y="391"/>
                    <a:pt x="6203" y="696"/>
                  </a:cubicBezTo>
                  <a:cubicBezTo>
                    <a:pt x="6061" y="850"/>
                    <a:pt x="5952" y="1043"/>
                    <a:pt x="5817" y="1204"/>
                  </a:cubicBezTo>
                  <a:cubicBezTo>
                    <a:pt x="5502" y="1570"/>
                    <a:pt x="5258" y="1755"/>
                    <a:pt x="5047" y="1755"/>
                  </a:cubicBezTo>
                  <a:cubicBezTo>
                    <a:pt x="4805" y="1755"/>
                    <a:pt x="4606" y="1514"/>
                    <a:pt x="4390" y="1024"/>
                  </a:cubicBezTo>
                  <a:cubicBezTo>
                    <a:pt x="4222" y="637"/>
                    <a:pt x="3969" y="439"/>
                    <a:pt x="3686" y="439"/>
                  </a:cubicBezTo>
                  <a:cubicBezTo>
                    <a:pt x="3471" y="439"/>
                    <a:pt x="3239" y="553"/>
                    <a:pt x="3015" y="786"/>
                  </a:cubicBezTo>
                  <a:cubicBezTo>
                    <a:pt x="2700" y="1114"/>
                    <a:pt x="2385" y="1442"/>
                    <a:pt x="2063" y="1763"/>
                  </a:cubicBezTo>
                  <a:cubicBezTo>
                    <a:pt x="1958" y="1869"/>
                    <a:pt x="1858" y="1918"/>
                    <a:pt x="1764" y="1918"/>
                  </a:cubicBezTo>
                  <a:cubicBezTo>
                    <a:pt x="1636" y="1918"/>
                    <a:pt x="1521" y="1825"/>
                    <a:pt x="1421" y="1654"/>
                  </a:cubicBezTo>
                  <a:cubicBezTo>
                    <a:pt x="1234" y="1326"/>
                    <a:pt x="1125" y="966"/>
                    <a:pt x="1093" y="593"/>
                  </a:cubicBezTo>
                  <a:cubicBezTo>
                    <a:pt x="1052" y="244"/>
                    <a:pt x="800" y="0"/>
                    <a:pt x="5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3"/>
            <p:cNvSpPr/>
            <p:nvPr/>
          </p:nvSpPr>
          <p:spPr>
            <a:xfrm>
              <a:off x="7336943" y="4628034"/>
              <a:ext cx="651140" cy="173418"/>
            </a:xfrm>
            <a:custGeom>
              <a:avLst/>
              <a:gdLst/>
              <a:ahLst/>
              <a:cxnLst/>
              <a:rect l="l" t="t" r="r" b="b"/>
              <a:pathLst>
                <a:path w="10870" h="2895" extrusionOk="0">
                  <a:moveTo>
                    <a:pt x="555" y="0"/>
                  </a:moveTo>
                  <a:cubicBezTo>
                    <a:pt x="516" y="0"/>
                    <a:pt x="475" y="4"/>
                    <a:pt x="431" y="11"/>
                  </a:cubicBezTo>
                  <a:cubicBezTo>
                    <a:pt x="52" y="75"/>
                    <a:pt x="1" y="358"/>
                    <a:pt x="59" y="679"/>
                  </a:cubicBezTo>
                  <a:cubicBezTo>
                    <a:pt x="78" y="834"/>
                    <a:pt x="91" y="994"/>
                    <a:pt x="110" y="1155"/>
                  </a:cubicBezTo>
                  <a:cubicBezTo>
                    <a:pt x="224" y="2033"/>
                    <a:pt x="826" y="2833"/>
                    <a:pt x="1685" y="2833"/>
                  </a:cubicBezTo>
                  <a:cubicBezTo>
                    <a:pt x="2033" y="2833"/>
                    <a:pt x="2424" y="2701"/>
                    <a:pt x="2842" y="2389"/>
                  </a:cubicBezTo>
                  <a:cubicBezTo>
                    <a:pt x="2906" y="2344"/>
                    <a:pt x="2977" y="2299"/>
                    <a:pt x="3035" y="2248"/>
                  </a:cubicBezTo>
                  <a:cubicBezTo>
                    <a:pt x="3170" y="2109"/>
                    <a:pt x="3288" y="2036"/>
                    <a:pt x="3408" y="2036"/>
                  </a:cubicBezTo>
                  <a:cubicBezTo>
                    <a:pt x="3534" y="2036"/>
                    <a:pt x="3661" y="2116"/>
                    <a:pt x="3812" y="2286"/>
                  </a:cubicBezTo>
                  <a:cubicBezTo>
                    <a:pt x="4181" y="2701"/>
                    <a:pt x="4506" y="2895"/>
                    <a:pt x="4865" y="2895"/>
                  </a:cubicBezTo>
                  <a:cubicBezTo>
                    <a:pt x="5158" y="2895"/>
                    <a:pt x="5472" y="2766"/>
                    <a:pt x="5850" y="2524"/>
                  </a:cubicBezTo>
                  <a:cubicBezTo>
                    <a:pt x="6120" y="2344"/>
                    <a:pt x="6377" y="2158"/>
                    <a:pt x="6557" y="1881"/>
                  </a:cubicBezTo>
                  <a:cubicBezTo>
                    <a:pt x="6666" y="1708"/>
                    <a:pt x="6794" y="1626"/>
                    <a:pt x="6933" y="1626"/>
                  </a:cubicBezTo>
                  <a:cubicBezTo>
                    <a:pt x="7047" y="1626"/>
                    <a:pt x="7169" y="1681"/>
                    <a:pt x="7296" y="1785"/>
                  </a:cubicBezTo>
                  <a:cubicBezTo>
                    <a:pt x="7650" y="2081"/>
                    <a:pt x="8029" y="2331"/>
                    <a:pt x="8434" y="2537"/>
                  </a:cubicBezTo>
                  <a:cubicBezTo>
                    <a:pt x="8631" y="2629"/>
                    <a:pt x="8829" y="2691"/>
                    <a:pt x="9035" y="2691"/>
                  </a:cubicBezTo>
                  <a:cubicBezTo>
                    <a:pt x="9118" y="2691"/>
                    <a:pt x="9202" y="2681"/>
                    <a:pt x="9289" y="2659"/>
                  </a:cubicBezTo>
                  <a:cubicBezTo>
                    <a:pt x="9828" y="2518"/>
                    <a:pt x="10793" y="1386"/>
                    <a:pt x="10844" y="827"/>
                  </a:cubicBezTo>
                  <a:cubicBezTo>
                    <a:pt x="10870" y="513"/>
                    <a:pt x="10697" y="314"/>
                    <a:pt x="10439" y="314"/>
                  </a:cubicBezTo>
                  <a:cubicBezTo>
                    <a:pt x="10375" y="314"/>
                    <a:pt x="10306" y="326"/>
                    <a:pt x="10233" y="352"/>
                  </a:cubicBezTo>
                  <a:cubicBezTo>
                    <a:pt x="10047" y="422"/>
                    <a:pt x="9951" y="583"/>
                    <a:pt x="9841" y="737"/>
                  </a:cubicBezTo>
                  <a:cubicBezTo>
                    <a:pt x="9668" y="975"/>
                    <a:pt x="9501" y="1219"/>
                    <a:pt x="9314" y="1444"/>
                  </a:cubicBezTo>
                  <a:cubicBezTo>
                    <a:pt x="9196" y="1589"/>
                    <a:pt x="9072" y="1661"/>
                    <a:pt x="8946" y="1661"/>
                  </a:cubicBezTo>
                  <a:cubicBezTo>
                    <a:pt x="8825" y="1661"/>
                    <a:pt x="8701" y="1595"/>
                    <a:pt x="8575" y="1464"/>
                  </a:cubicBezTo>
                  <a:cubicBezTo>
                    <a:pt x="8273" y="1155"/>
                    <a:pt x="7977" y="847"/>
                    <a:pt x="7662" y="557"/>
                  </a:cubicBezTo>
                  <a:cubicBezTo>
                    <a:pt x="7385" y="309"/>
                    <a:pt x="7144" y="185"/>
                    <a:pt x="6914" y="185"/>
                  </a:cubicBezTo>
                  <a:cubicBezTo>
                    <a:pt x="6644" y="185"/>
                    <a:pt x="6388" y="358"/>
                    <a:pt x="6107" y="705"/>
                  </a:cubicBezTo>
                  <a:cubicBezTo>
                    <a:pt x="5959" y="892"/>
                    <a:pt x="5818" y="1084"/>
                    <a:pt x="5657" y="1258"/>
                  </a:cubicBezTo>
                  <a:cubicBezTo>
                    <a:pt x="5301" y="1632"/>
                    <a:pt x="5095" y="1828"/>
                    <a:pt x="4933" y="1828"/>
                  </a:cubicBezTo>
                  <a:cubicBezTo>
                    <a:pt x="4750" y="1828"/>
                    <a:pt x="4622" y="1577"/>
                    <a:pt x="4397" y="1052"/>
                  </a:cubicBezTo>
                  <a:cubicBezTo>
                    <a:pt x="4378" y="1007"/>
                    <a:pt x="4359" y="956"/>
                    <a:pt x="4333" y="904"/>
                  </a:cubicBezTo>
                  <a:cubicBezTo>
                    <a:pt x="4145" y="525"/>
                    <a:pt x="3920" y="333"/>
                    <a:pt x="3678" y="333"/>
                  </a:cubicBezTo>
                  <a:cubicBezTo>
                    <a:pt x="3465" y="333"/>
                    <a:pt x="3237" y="481"/>
                    <a:pt x="3009" y="782"/>
                  </a:cubicBezTo>
                  <a:cubicBezTo>
                    <a:pt x="2745" y="1123"/>
                    <a:pt x="2462" y="1438"/>
                    <a:pt x="2090" y="1656"/>
                  </a:cubicBezTo>
                  <a:cubicBezTo>
                    <a:pt x="1926" y="1753"/>
                    <a:pt x="1798" y="1804"/>
                    <a:pt x="1692" y="1804"/>
                  </a:cubicBezTo>
                  <a:cubicBezTo>
                    <a:pt x="1522" y="1804"/>
                    <a:pt x="1411" y="1674"/>
                    <a:pt x="1312" y="1393"/>
                  </a:cubicBezTo>
                  <a:cubicBezTo>
                    <a:pt x="1209" y="1091"/>
                    <a:pt x="1164" y="769"/>
                    <a:pt x="1081" y="461"/>
                  </a:cubicBezTo>
                  <a:cubicBezTo>
                    <a:pt x="1007" y="174"/>
                    <a:pt x="831" y="0"/>
                    <a:pt x="5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" name="Google Shape;59;p3"/>
          <p:cNvSpPr/>
          <p:nvPr/>
        </p:nvSpPr>
        <p:spPr>
          <a:xfrm>
            <a:off x="-3675" y="3084564"/>
            <a:ext cx="599669" cy="253802"/>
          </a:xfrm>
          <a:custGeom>
            <a:avLst/>
            <a:gdLst/>
            <a:ahLst/>
            <a:cxnLst/>
            <a:rect l="l" t="t" r="r" b="b"/>
            <a:pathLst>
              <a:path w="6467" h="2737" extrusionOk="0">
                <a:moveTo>
                  <a:pt x="2526" y="1"/>
                </a:moveTo>
                <a:cubicBezTo>
                  <a:pt x="2323" y="1"/>
                  <a:pt x="2121" y="108"/>
                  <a:pt x="1890" y="324"/>
                </a:cubicBezTo>
                <a:cubicBezTo>
                  <a:pt x="1568" y="613"/>
                  <a:pt x="1273" y="915"/>
                  <a:pt x="983" y="1236"/>
                </a:cubicBezTo>
                <a:cubicBezTo>
                  <a:pt x="813" y="1431"/>
                  <a:pt x="633" y="1523"/>
                  <a:pt x="433" y="1523"/>
                </a:cubicBezTo>
                <a:cubicBezTo>
                  <a:pt x="316" y="1523"/>
                  <a:pt x="191" y="1491"/>
                  <a:pt x="58" y="1429"/>
                </a:cubicBezTo>
                <a:cubicBezTo>
                  <a:pt x="0" y="1860"/>
                  <a:pt x="0" y="2297"/>
                  <a:pt x="45" y="2734"/>
                </a:cubicBezTo>
                <a:cubicBezTo>
                  <a:pt x="80" y="2736"/>
                  <a:pt x="115" y="2736"/>
                  <a:pt x="150" y="2736"/>
                </a:cubicBezTo>
                <a:cubicBezTo>
                  <a:pt x="815" y="2736"/>
                  <a:pt x="1355" y="2446"/>
                  <a:pt x="1832" y="1976"/>
                </a:cubicBezTo>
                <a:cubicBezTo>
                  <a:pt x="2175" y="1636"/>
                  <a:pt x="2365" y="1470"/>
                  <a:pt x="2566" y="1470"/>
                </a:cubicBezTo>
                <a:cubicBezTo>
                  <a:pt x="2764" y="1470"/>
                  <a:pt x="2972" y="1631"/>
                  <a:pt x="3349" y="1943"/>
                </a:cubicBezTo>
                <a:cubicBezTo>
                  <a:pt x="3452" y="2033"/>
                  <a:pt x="3554" y="2117"/>
                  <a:pt x="3664" y="2188"/>
                </a:cubicBezTo>
                <a:cubicBezTo>
                  <a:pt x="3939" y="2345"/>
                  <a:pt x="4233" y="2439"/>
                  <a:pt x="4522" y="2439"/>
                </a:cubicBezTo>
                <a:cubicBezTo>
                  <a:pt x="4752" y="2439"/>
                  <a:pt x="4980" y="2379"/>
                  <a:pt x="5193" y="2246"/>
                </a:cubicBezTo>
                <a:cubicBezTo>
                  <a:pt x="5740" y="1905"/>
                  <a:pt x="6100" y="1352"/>
                  <a:pt x="6376" y="761"/>
                </a:cubicBezTo>
                <a:cubicBezTo>
                  <a:pt x="6440" y="613"/>
                  <a:pt x="6466" y="439"/>
                  <a:pt x="6350" y="304"/>
                </a:cubicBezTo>
                <a:cubicBezTo>
                  <a:pt x="6266" y="205"/>
                  <a:pt x="6164" y="172"/>
                  <a:pt x="6056" y="172"/>
                </a:cubicBezTo>
                <a:cubicBezTo>
                  <a:pt x="5982" y="172"/>
                  <a:pt x="5905" y="187"/>
                  <a:pt x="5830" y="208"/>
                </a:cubicBezTo>
                <a:cubicBezTo>
                  <a:pt x="5643" y="253"/>
                  <a:pt x="5515" y="394"/>
                  <a:pt x="5399" y="549"/>
                </a:cubicBezTo>
                <a:cubicBezTo>
                  <a:pt x="5277" y="722"/>
                  <a:pt x="5149" y="896"/>
                  <a:pt x="5007" y="1050"/>
                </a:cubicBezTo>
                <a:cubicBezTo>
                  <a:pt x="4776" y="1288"/>
                  <a:pt x="4622" y="1405"/>
                  <a:pt x="4466" y="1405"/>
                </a:cubicBezTo>
                <a:cubicBezTo>
                  <a:pt x="4318" y="1405"/>
                  <a:pt x="4168" y="1301"/>
                  <a:pt x="3947" y="1095"/>
                </a:cubicBezTo>
                <a:cubicBezTo>
                  <a:pt x="3670" y="844"/>
                  <a:pt x="3426" y="555"/>
                  <a:pt x="3150" y="304"/>
                </a:cubicBezTo>
                <a:cubicBezTo>
                  <a:pt x="2922" y="102"/>
                  <a:pt x="2723" y="1"/>
                  <a:pt x="252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3"/>
          <p:cNvSpPr/>
          <p:nvPr/>
        </p:nvSpPr>
        <p:spPr>
          <a:xfrm rot="10800000" flipH="1">
            <a:off x="-3679" y="-6"/>
            <a:ext cx="395405" cy="768782"/>
          </a:xfrm>
          <a:custGeom>
            <a:avLst/>
            <a:gdLst/>
            <a:ahLst/>
            <a:cxnLst/>
            <a:rect l="l" t="t" r="r" b="b"/>
            <a:pathLst>
              <a:path w="11075" h="21533" extrusionOk="0">
                <a:moveTo>
                  <a:pt x="0" y="0"/>
                </a:moveTo>
                <a:lnTo>
                  <a:pt x="0" y="21533"/>
                </a:lnTo>
                <a:lnTo>
                  <a:pt x="8356" y="21533"/>
                </a:lnTo>
                <a:cubicBezTo>
                  <a:pt x="9127" y="20035"/>
                  <a:pt x="9873" y="18531"/>
                  <a:pt x="10310" y="16886"/>
                </a:cubicBezTo>
                <a:cubicBezTo>
                  <a:pt x="10554" y="15954"/>
                  <a:pt x="10689" y="15009"/>
                  <a:pt x="10824" y="14058"/>
                </a:cubicBezTo>
                <a:cubicBezTo>
                  <a:pt x="11075" y="12335"/>
                  <a:pt x="10901" y="10580"/>
                  <a:pt x="10316" y="8935"/>
                </a:cubicBezTo>
                <a:cubicBezTo>
                  <a:pt x="9558" y="6788"/>
                  <a:pt x="8189" y="5085"/>
                  <a:pt x="6460" y="3619"/>
                </a:cubicBezTo>
                <a:cubicBezTo>
                  <a:pt x="4634" y="2083"/>
                  <a:pt x="2513" y="1074"/>
                  <a:pt x="392" y="58"/>
                </a:cubicBezTo>
                <a:cubicBezTo>
                  <a:pt x="276" y="0"/>
                  <a:pt x="135" y="20"/>
                  <a:pt x="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3"/>
          <p:cNvSpPr/>
          <p:nvPr/>
        </p:nvSpPr>
        <p:spPr>
          <a:xfrm rot="6418925" flipH="1">
            <a:off x="372361" y="4105634"/>
            <a:ext cx="530563" cy="809394"/>
          </a:xfrm>
          <a:custGeom>
            <a:avLst/>
            <a:gdLst/>
            <a:ahLst/>
            <a:cxnLst/>
            <a:rect l="l" t="t" r="r" b="b"/>
            <a:pathLst>
              <a:path w="14861" h="22671" extrusionOk="0">
                <a:moveTo>
                  <a:pt x="4364" y="0"/>
                </a:moveTo>
                <a:cubicBezTo>
                  <a:pt x="3873" y="0"/>
                  <a:pt x="3387" y="163"/>
                  <a:pt x="2899" y="524"/>
                </a:cubicBezTo>
                <a:cubicBezTo>
                  <a:pt x="958" y="1938"/>
                  <a:pt x="0" y="3815"/>
                  <a:pt x="58" y="6354"/>
                </a:cubicBezTo>
                <a:cubicBezTo>
                  <a:pt x="7" y="7074"/>
                  <a:pt x="168" y="7909"/>
                  <a:pt x="341" y="8751"/>
                </a:cubicBezTo>
                <a:cubicBezTo>
                  <a:pt x="740" y="10686"/>
                  <a:pt x="1582" y="12441"/>
                  <a:pt x="2514" y="14157"/>
                </a:cubicBezTo>
                <a:cubicBezTo>
                  <a:pt x="3626" y="16194"/>
                  <a:pt x="4975" y="18103"/>
                  <a:pt x="6537" y="19826"/>
                </a:cubicBezTo>
                <a:cubicBezTo>
                  <a:pt x="7913" y="21336"/>
                  <a:pt x="9719" y="22159"/>
                  <a:pt x="11686" y="22558"/>
                </a:cubicBezTo>
                <a:cubicBezTo>
                  <a:pt x="12031" y="22629"/>
                  <a:pt x="12388" y="22670"/>
                  <a:pt x="12748" y="22670"/>
                </a:cubicBezTo>
                <a:cubicBezTo>
                  <a:pt x="13165" y="22670"/>
                  <a:pt x="13586" y="22615"/>
                  <a:pt x="13993" y="22487"/>
                </a:cubicBezTo>
                <a:cubicBezTo>
                  <a:pt x="14655" y="22275"/>
                  <a:pt x="14842" y="21992"/>
                  <a:pt x="14855" y="21317"/>
                </a:cubicBezTo>
                <a:cubicBezTo>
                  <a:pt x="14861" y="20906"/>
                  <a:pt x="14720" y="20533"/>
                  <a:pt x="14578" y="20160"/>
                </a:cubicBezTo>
                <a:cubicBezTo>
                  <a:pt x="14019" y="18682"/>
                  <a:pt x="13164" y="17345"/>
                  <a:pt x="12438" y="15950"/>
                </a:cubicBezTo>
                <a:cubicBezTo>
                  <a:pt x="11596" y="14318"/>
                  <a:pt x="10587" y="12769"/>
                  <a:pt x="10117" y="10956"/>
                </a:cubicBezTo>
                <a:cubicBezTo>
                  <a:pt x="9790" y="9690"/>
                  <a:pt x="9378" y="8430"/>
                  <a:pt x="9410" y="7119"/>
                </a:cubicBezTo>
                <a:cubicBezTo>
                  <a:pt x="9449" y="5608"/>
                  <a:pt x="8986" y="4284"/>
                  <a:pt x="8253" y="3018"/>
                </a:cubicBezTo>
                <a:cubicBezTo>
                  <a:pt x="7636" y="1945"/>
                  <a:pt x="6865" y="993"/>
                  <a:pt x="5740" y="389"/>
                </a:cubicBezTo>
                <a:cubicBezTo>
                  <a:pt x="5274" y="139"/>
                  <a:pt x="4817" y="0"/>
                  <a:pt x="436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3"/>
          <p:cNvSpPr/>
          <p:nvPr/>
        </p:nvSpPr>
        <p:spPr>
          <a:xfrm>
            <a:off x="1395750" y="763677"/>
            <a:ext cx="793585" cy="217039"/>
          </a:xfrm>
          <a:custGeom>
            <a:avLst/>
            <a:gdLst/>
            <a:ahLst/>
            <a:cxnLst/>
            <a:rect l="l" t="t" r="r" b="b"/>
            <a:pathLst>
              <a:path w="14739" h="4031" extrusionOk="0">
                <a:moveTo>
                  <a:pt x="13966" y="0"/>
                </a:moveTo>
                <a:cubicBezTo>
                  <a:pt x="13592" y="0"/>
                  <a:pt x="13359" y="199"/>
                  <a:pt x="13267" y="574"/>
                </a:cubicBezTo>
                <a:cubicBezTo>
                  <a:pt x="13151" y="1069"/>
                  <a:pt x="13080" y="1570"/>
                  <a:pt x="12920" y="2046"/>
                </a:cubicBezTo>
                <a:cubicBezTo>
                  <a:pt x="12805" y="2381"/>
                  <a:pt x="12651" y="2523"/>
                  <a:pt x="12416" y="2523"/>
                </a:cubicBezTo>
                <a:cubicBezTo>
                  <a:pt x="12296" y="2523"/>
                  <a:pt x="12155" y="2486"/>
                  <a:pt x="11988" y="2419"/>
                </a:cubicBezTo>
                <a:cubicBezTo>
                  <a:pt x="11370" y="2168"/>
                  <a:pt x="11068" y="1615"/>
                  <a:pt x="10715" y="1133"/>
                </a:cubicBezTo>
                <a:cubicBezTo>
                  <a:pt x="10470" y="803"/>
                  <a:pt x="10221" y="629"/>
                  <a:pt x="9859" y="629"/>
                </a:cubicBezTo>
                <a:cubicBezTo>
                  <a:pt x="9812" y="629"/>
                  <a:pt x="9763" y="632"/>
                  <a:pt x="9712" y="638"/>
                </a:cubicBezTo>
                <a:cubicBezTo>
                  <a:pt x="9237" y="696"/>
                  <a:pt x="8934" y="959"/>
                  <a:pt x="8787" y="1409"/>
                </a:cubicBezTo>
                <a:cubicBezTo>
                  <a:pt x="8722" y="1615"/>
                  <a:pt x="8645" y="1814"/>
                  <a:pt x="8555" y="2007"/>
                </a:cubicBezTo>
                <a:cubicBezTo>
                  <a:pt x="8373" y="2379"/>
                  <a:pt x="8246" y="2551"/>
                  <a:pt x="8077" y="2551"/>
                </a:cubicBezTo>
                <a:cubicBezTo>
                  <a:pt x="7935" y="2551"/>
                  <a:pt x="7765" y="2431"/>
                  <a:pt x="7508" y="2206"/>
                </a:cubicBezTo>
                <a:cubicBezTo>
                  <a:pt x="7025" y="1776"/>
                  <a:pt x="6691" y="1223"/>
                  <a:pt x="6241" y="767"/>
                </a:cubicBezTo>
                <a:cubicBezTo>
                  <a:pt x="5940" y="465"/>
                  <a:pt x="5672" y="314"/>
                  <a:pt x="5400" y="314"/>
                </a:cubicBezTo>
                <a:cubicBezTo>
                  <a:pt x="5145" y="314"/>
                  <a:pt x="4885" y="447"/>
                  <a:pt x="4589" y="715"/>
                </a:cubicBezTo>
                <a:cubicBezTo>
                  <a:pt x="4255" y="1024"/>
                  <a:pt x="3947" y="1358"/>
                  <a:pt x="3625" y="1679"/>
                </a:cubicBezTo>
                <a:cubicBezTo>
                  <a:pt x="3162" y="2142"/>
                  <a:pt x="2901" y="2380"/>
                  <a:pt x="2670" y="2380"/>
                </a:cubicBezTo>
                <a:cubicBezTo>
                  <a:pt x="2417" y="2380"/>
                  <a:pt x="2200" y="2094"/>
                  <a:pt x="1793" y="1506"/>
                </a:cubicBezTo>
                <a:cubicBezTo>
                  <a:pt x="1594" y="1223"/>
                  <a:pt x="1446" y="902"/>
                  <a:pt x="1170" y="677"/>
                </a:cubicBezTo>
                <a:cubicBezTo>
                  <a:pt x="1042" y="575"/>
                  <a:pt x="866" y="522"/>
                  <a:pt x="691" y="522"/>
                </a:cubicBezTo>
                <a:cubicBezTo>
                  <a:pt x="514" y="522"/>
                  <a:pt x="338" y="576"/>
                  <a:pt x="219" y="690"/>
                </a:cubicBezTo>
                <a:cubicBezTo>
                  <a:pt x="0" y="895"/>
                  <a:pt x="103" y="1127"/>
                  <a:pt x="206" y="1352"/>
                </a:cubicBezTo>
                <a:cubicBezTo>
                  <a:pt x="489" y="1962"/>
                  <a:pt x="855" y="2521"/>
                  <a:pt x="1298" y="3023"/>
                </a:cubicBezTo>
                <a:cubicBezTo>
                  <a:pt x="1643" y="3416"/>
                  <a:pt x="2163" y="3693"/>
                  <a:pt x="2732" y="3693"/>
                </a:cubicBezTo>
                <a:cubicBezTo>
                  <a:pt x="3046" y="3693"/>
                  <a:pt x="3374" y="3609"/>
                  <a:pt x="3696" y="3415"/>
                </a:cubicBezTo>
                <a:cubicBezTo>
                  <a:pt x="4043" y="3203"/>
                  <a:pt x="4268" y="2856"/>
                  <a:pt x="4641" y="2688"/>
                </a:cubicBezTo>
                <a:cubicBezTo>
                  <a:pt x="4922" y="2557"/>
                  <a:pt x="5039" y="2147"/>
                  <a:pt x="5369" y="2147"/>
                </a:cubicBezTo>
                <a:cubicBezTo>
                  <a:pt x="5379" y="2147"/>
                  <a:pt x="5389" y="2148"/>
                  <a:pt x="5399" y="2149"/>
                </a:cubicBezTo>
                <a:cubicBezTo>
                  <a:pt x="5753" y="2168"/>
                  <a:pt x="5804" y="2598"/>
                  <a:pt x="6036" y="2817"/>
                </a:cubicBezTo>
                <a:cubicBezTo>
                  <a:pt x="6563" y="3331"/>
                  <a:pt x="7128" y="3788"/>
                  <a:pt x="7835" y="3974"/>
                </a:cubicBezTo>
                <a:cubicBezTo>
                  <a:pt x="7978" y="4013"/>
                  <a:pt x="8114" y="4031"/>
                  <a:pt x="8242" y="4031"/>
                </a:cubicBezTo>
                <a:cubicBezTo>
                  <a:pt x="8842" y="4031"/>
                  <a:pt x="9293" y="3640"/>
                  <a:pt x="9674" y="3132"/>
                </a:cubicBezTo>
                <a:cubicBezTo>
                  <a:pt x="9843" y="2904"/>
                  <a:pt x="9924" y="2802"/>
                  <a:pt x="10029" y="2802"/>
                </a:cubicBezTo>
                <a:cubicBezTo>
                  <a:pt x="10122" y="2802"/>
                  <a:pt x="10236" y="2884"/>
                  <a:pt x="10451" y="3029"/>
                </a:cubicBezTo>
                <a:cubicBezTo>
                  <a:pt x="10987" y="3396"/>
                  <a:pt x="11492" y="3848"/>
                  <a:pt x="12189" y="3848"/>
                </a:cubicBezTo>
                <a:cubicBezTo>
                  <a:pt x="12261" y="3848"/>
                  <a:pt x="12335" y="3843"/>
                  <a:pt x="12412" y="3833"/>
                </a:cubicBezTo>
                <a:cubicBezTo>
                  <a:pt x="12511" y="3847"/>
                  <a:pt x="12608" y="3855"/>
                  <a:pt x="12701" y="3855"/>
                </a:cubicBezTo>
                <a:cubicBezTo>
                  <a:pt x="13258" y="3855"/>
                  <a:pt x="13702" y="3593"/>
                  <a:pt x="14038" y="3087"/>
                </a:cubicBezTo>
                <a:cubicBezTo>
                  <a:pt x="14494" y="2393"/>
                  <a:pt x="14616" y="1602"/>
                  <a:pt x="14694" y="805"/>
                </a:cubicBezTo>
                <a:cubicBezTo>
                  <a:pt x="14739" y="304"/>
                  <a:pt x="14462" y="15"/>
                  <a:pt x="14019" y="2"/>
                </a:cubicBezTo>
                <a:cubicBezTo>
                  <a:pt x="14001" y="1"/>
                  <a:pt x="13983" y="0"/>
                  <a:pt x="1396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3"/>
          <p:cNvSpPr/>
          <p:nvPr/>
        </p:nvSpPr>
        <p:spPr>
          <a:xfrm rot="10800000" flipH="1">
            <a:off x="8541111" y="4344819"/>
            <a:ext cx="609784" cy="811228"/>
          </a:xfrm>
          <a:custGeom>
            <a:avLst/>
            <a:gdLst/>
            <a:ahLst/>
            <a:cxnLst/>
            <a:rect l="l" t="t" r="r" b="b"/>
            <a:pathLst>
              <a:path w="8948" h="11904" extrusionOk="0">
                <a:moveTo>
                  <a:pt x="3806" y="0"/>
                </a:moveTo>
                <a:cubicBezTo>
                  <a:pt x="3240" y="771"/>
                  <a:pt x="2578" y="1465"/>
                  <a:pt x="2071" y="2282"/>
                </a:cubicBezTo>
                <a:cubicBezTo>
                  <a:pt x="631" y="4602"/>
                  <a:pt x="1" y="7051"/>
                  <a:pt x="740" y="9757"/>
                </a:cubicBezTo>
                <a:cubicBezTo>
                  <a:pt x="1061" y="10920"/>
                  <a:pt x="2064" y="11762"/>
                  <a:pt x="3266" y="11878"/>
                </a:cubicBezTo>
                <a:cubicBezTo>
                  <a:pt x="3467" y="11895"/>
                  <a:pt x="3669" y="11904"/>
                  <a:pt x="3871" y="11904"/>
                </a:cubicBezTo>
                <a:cubicBezTo>
                  <a:pt x="4576" y="11904"/>
                  <a:pt x="5278" y="11799"/>
                  <a:pt x="5953" y="11589"/>
                </a:cubicBezTo>
                <a:cubicBezTo>
                  <a:pt x="7110" y="11235"/>
                  <a:pt x="8035" y="10535"/>
                  <a:pt x="8948" y="9802"/>
                </a:cubicBezTo>
                <a:lnTo>
                  <a:pt x="894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4" name="Google Shape;64;p3"/>
          <p:cNvGrpSpPr/>
          <p:nvPr/>
        </p:nvGrpSpPr>
        <p:grpSpPr>
          <a:xfrm rot="9563468">
            <a:off x="3108949" y="1272345"/>
            <a:ext cx="1000930" cy="840687"/>
            <a:chOff x="1648650" y="1064850"/>
            <a:chExt cx="691625" cy="580900"/>
          </a:xfrm>
        </p:grpSpPr>
        <p:sp>
          <p:nvSpPr>
            <p:cNvPr id="65" name="Google Shape;65;p3"/>
            <p:cNvSpPr/>
            <p:nvPr/>
          </p:nvSpPr>
          <p:spPr>
            <a:xfrm>
              <a:off x="2267450" y="1209500"/>
              <a:ext cx="72825" cy="117900"/>
            </a:xfrm>
            <a:custGeom>
              <a:avLst/>
              <a:gdLst/>
              <a:ahLst/>
              <a:cxnLst/>
              <a:rect l="l" t="t" r="r" b="b"/>
              <a:pathLst>
                <a:path w="2913" h="4716" extrusionOk="0">
                  <a:moveTo>
                    <a:pt x="802" y="0"/>
                  </a:moveTo>
                  <a:cubicBezTo>
                    <a:pt x="679" y="0"/>
                    <a:pt x="557" y="34"/>
                    <a:pt x="438" y="101"/>
                  </a:cubicBezTo>
                  <a:cubicBezTo>
                    <a:pt x="58" y="313"/>
                    <a:pt x="1" y="500"/>
                    <a:pt x="226" y="1059"/>
                  </a:cubicBezTo>
                  <a:cubicBezTo>
                    <a:pt x="566" y="1908"/>
                    <a:pt x="856" y="2762"/>
                    <a:pt x="1138" y="3630"/>
                  </a:cubicBezTo>
                  <a:cubicBezTo>
                    <a:pt x="1248" y="3990"/>
                    <a:pt x="1466" y="4311"/>
                    <a:pt x="1775" y="4536"/>
                  </a:cubicBezTo>
                  <a:cubicBezTo>
                    <a:pt x="1925" y="4654"/>
                    <a:pt x="2106" y="4716"/>
                    <a:pt x="2290" y="4716"/>
                  </a:cubicBezTo>
                  <a:cubicBezTo>
                    <a:pt x="2398" y="4716"/>
                    <a:pt x="2506" y="4695"/>
                    <a:pt x="2610" y="4652"/>
                  </a:cubicBezTo>
                  <a:cubicBezTo>
                    <a:pt x="2912" y="4536"/>
                    <a:pt x="2816" y="4260"/>
                    <a:pt x="2854" y="3868"/>
                  </a:cubicBezTo>
                  <a:cubicBezTo>
                    <a:pt x="2585" y="2769"/>
                    <a:pt x="2250" y="1535"/>
                    <a:pt x="1543" y="436"/>
                  </a:cubicBezTo>
                  <a:cubicBezTo>
                    <a:pt x="1518" y="391"/>
                    <a:pt x="1479" y="352"/>
                    <a:pt x="1440" y="313"/>
                  </a:cubicBezTo>
                  <a:cubicBezTo>
                    <a:pt x="1236" y="105"/>
                    <a:pt x="1018" y="0"/>
                    <a:pt x="8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3"/>
            <p:cNvSpPr/>
            <p:nvPr/>
          </p:nvSpPr>
          <p:spPr>
            <a:xfrm>
              <a:off x="1931450" y="1465550"/>
              <a:ext cx="70700" cy="122950"/>
            </a:xfrm>
            <a:custGeom>
              <a:avLst/>
              <a:gdLst/>
              <a:ahLst/>
              <a:cxnLst/>
              <a:rect l="l" t="t" r="r" b="b"/>
              <a:pathLst>
                <a:path w="2828" h="4918" extrusionOk="0">
                  <a:moveTo>
                    <a:pt x="713" y="1"/>
                  </a:moveTo>
                  <a:cubicBezTo>
                    <a:pt x="628" y="1"/>
                    <a:pt x="534" y="28"/>
                    <a:pt x="425" y="92"/>
                  </a:cubicBezTo>
                  <a:cubicBezTo>
                    <a:pt x="110" y="272"/>
                    <a:pt x="1" y="510"/>
                    <a:pt x="116" y="812"/>
                  </a:cubicBezTo>
                  <a:cubicBezTo>
                    <a:pt x="553" y="1982"/>
                    <a:pt x="1035" y="3132"/>
                    <a:pt x="1466" y="4302"/>
                  </a:cubicBezTo>
                  <a:cubicBezTo>
                    <a:pt x="1620" y="4733"/>
                    <a:pt x="1961" y="4803"/>
                    <a:pt x="2321" y="4893"/>
                  </a:cubicBezTo>
                  <a:cubicBezTo>
                    <a:pt x="2389" y="4910"/>
                    <a:pt x="2449" y="4918"/>
                    <a:pt x="2503" y="4918"/>
                  </a:cubicBezTo>
                  <a:cubicBezTo>
                    <a:pt x="2724" y="4918"/>
                    <a:pt x="2827" y="4777"/>
                    <a:pt x="2822" y="4482"/>
                  </a:cubicBezTo>
                  <a:cubicBezTo>
                    <a:pt x="2777" y="4276"/>
                    <a:pt x="2764" y="4058"/>
                    <a:pt x="2687" y="3859"/>
                  </a:cubicBezTo>
                  <a:cubicBezTo>
                    <a:pt x="2282" y="2792"/>
                    <a:pt x="1871" y="1725"/>
                    <a:pt x="1453" y="664"/>
                  </a:cubicBezTo>
                  <a:cubicBezTo>
                    <a:pt x="1376" y="491"/>
                    <a:pt x="1267" y="343"/>
                    <a:pt x="1132" y="214"/>
                  </a:cubicBezTo>
                  <a:cubicBezTo>
                    <a:pt x="1002" y="96"/>
                    <a:pt x="874" y="1"/>
                    <a:pt x="7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3"/>
            <p:cNvSpPr/>
            <p:nvPr/>
          </p:nvSpPr>
          <p:spPr>
            <a:xfrm>
              <a:off x="1790525" y="1371825"/>
              <a:ext cx="83275" cy="110675"/>
            </a:xfrm>
            <a:custGeom>
              <a:avLst/>
              <a:gdLst/>
              <a:ahLst/>
              <a:cxnLst/>
              <a:rect l="l" t="t" r="r" b="b"/>
              <a:pathLst>
                <a:path w="3331" h="4427" extrusionOk="0">
                  <a:moveTo>
                    <a:pt x="836" y="1"/>
                  </a:moveTo>
                  <a:cubicBezTo>
                    <a:pt x="715" y="1"/>
                    <a:pt x="573" y="67"/>
                    <a:pt x="367" y="184"/>
                  </a:cubicBezTo>
                  <a:cubicBezTo>
                    <a:pt x="1" y="383"/>
                    <a:pt x="65" y="647"/>
                    <a:pt x="226" y="917"/>
                  </a:cubicBezTo>
                  <a:cubicBezTo>
                    <a:pt x="785" y="1881"/>
                    <a:pt x="1357" y="2838"/>
                    <a:pt x="1942" y="3796"/>
                  </a:cubicBezTo>
                  <a:cubicBezTo>
                    <a:pt x="2141" y="4124"/>
                    <a:pt x="2469" y="4310"/>
                    <a:pt x="2848" y="4394"/>
                  </a:cubicBezTo>
                  <a:cubicBezTo>
                    <a:pt x="2935" y="4415"/>
                    <a:pt x="3008" y="4426"/>
                    <a:pt x="3069" y="4426"/>
                  </a:cubicBezTo>
                  <a:cubicBezTo>
                    <a:pt x="3266" y="4426"/>
                    <a:pt x="3330" y="4306"/>
                    <a:pt x="3330" y="4021"/>
                  </a:cubicBezTo>
                  <a:cubicBezTo>
                    <a:pt x="3330" y="3828"/>
                    <a:pt x="3292" y="3648"/>
                    <a:pt x="3208" y="3475"/>
                  </a:cubicBezTo>
                  <a:cubicBezTo>
                    <a:pt x="2617" y="2376"/>
                    <a:pt x="1955" y="1315"/>
                    <a:pt x="1235" y="293"/>
                  </a:cubicBezTo>
                  <a:cubicBezTo>
                    <a:pt x="1087" y="90"/>
                    <a:pt x="975" y="1"/>
                    <a:pt x="8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3"/>
            <p:cNvSpPr/>
            <p:nvPr/>
          </p:nvSpPr>
          <p:spPr>
            <a:xfrm>
              <a:off x="2120275" y="1537450"/>
              <a:ext cx="62675" cy="108300"/>
            </a:xfrm>
            <a:custGeom>
              <a:avLst/>
              <a:gdLst/>
              <a:ahLst/>
              <a:cxnLst/>
              <a:rect l="l" t="t" r="r" b="b"/>
              <a:pathLst>
                <a:path w="2507" h="4332" extrusionOk="0">
                  <a:moveTo>
                    <a:pt x="632" y="0"/>
                  </a:moveTo>
                  <a:cubicBezTo>
                    <a:pt x="436" y="0"/>
                    <a:pt x="274" y="146"/>
                    <a:pt x="116" y="436"/>
                  </a:cubicBezTo>
                  <a:cubicBezTo>
                    <a:pt x="0" y="655"/>
                    <a:pt x="64" y="854"/>
                    <a:pt x="167" y="1040"/>
                  </a:cubicBezTo>
                  <a:cubicBezTo>
                    <a:pt x="476" y="1606"/>
                    <a:pt x="662" y="2210"/>
                    <a:pt x="823" y="2834"/>
                  </a:cubicBezTo>
                  <a:cubicBezTo>
                    <a:pt x="919" y="3219"/>
                    <a:pt x="1041" y="3605"/>
                    <a:pt x="1266" y="3939"/>
                  </a:cubicBezTo>
                  <a:cubicBezTo>
                    <a:pt x="1478" y="4261"/>
                    <a:pt x="1851" y="4331"/>
                    <a:pt x="2166" y="4331"/>
                  </a:cubicBezTo>
                  <a:cubicBezTo>
                    <a:pt x="2475" y="4325"/>
                    <a:pt x="2449" y="3939"/>
                    <a:pt x="2507" y="3605"/>
                  </a:cubicBezTo>
                  <a:cubicBezTo>
                    <a:pt x="2295" y="2544"/>
                    <a:pt x="1973" y="1458"/>
                    <a:pt x="1363" y="468"/>
                  </a:cubicBezTo>
                  <a:cubicBezTo>
                    <a:pt x="1298" y="378"/>
                    <a:pt x="1221" y="301"/>
                    <a:pt x="1138" y="243"/>
                  </a:cubicBezTo>
                  <a:cubicBezTo>
                    <a:pt x="943" y="81"/>
                    <a:pt x="778" y="0"/>
                    <a:pt x="6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3"/>
            <p:cNvSpPr/>
            <p:nvPr/>
          </p:nvSpPr>
          <p:spPr>
            <a:xfrm>
              <a:off x="1993650" y="1372100"/>
              <a:ext cx="83025" cy="111550"/>
            </a:xfrm>
            <a:custGeom>
              <a:avLst/>
              <a:gdLst/>
              <a:ahLst/>
              <a:cxnLst/>
              <a:rect l="l" t="t" r="r" b="b"/>
              <a:pathLst>
                <a:path w="3321" h="4462" extrusionOk="0">
                  <a:moveTo>
                    <a:pt x="405" y="738"/>
                  </a:moveTo>
                  <a:cubicBezTo>
                    <a:pt x="399" y="758"/>
                    <a:pt x="399" y="790"/>
                    <a:pt x="386" y="796"/>
                  </a:cubicBezTo>
                  <a:cubicBezTo>
                    <a:pt x="363" y="802"/>
                    <a:pt x="341" y="807"/>
                    <a:pt x="323" y="809"/>
                  </a:cubicBezTo>
                  <a:lnTo>
                    <a:pt x="323" y="809"/>
                  </a:lnTo>
                  <a:lnTo>
                    <a:pt x="405" y="738"/>
                  </a:lnTo>
                  <a:close/>
                  <a:moveTo>
                    <a:pt x="576" y="0"/>
                  </a:moveTo>
                  <a:cubicBezTo>
                    <a:pt x="436" y="0"/>
                    <a:pt x="310" y="108"/>
                    <a:pt x="199" y="263"/>
                  </a:cubicBezTo>
                  <a:cubicBezTo>
                    <a:pt x="0" y="533"/>
                    <a:pt x="7" y="565"/>
                    <a:pt x="315" y="816"/>
                  </a:cubicBezTo>
                  <a:lnTo>
                    <a:pt x="317" y="814"/>
                  </a:lnTo>
                  <a:lnTo>
                    <a:pt x="317" y="814"/>
                  </a:lnTo>
                  <a:cubicBezTo>
                    <a:pt x="703" y="2027"/>
                    <a:pt x="1376" y="3099"/>
                    <a:pt x="2031" y="4177"/>
                  </a:cubicBezTo>
                  <a:cubicBezTo>
                    <a:pt x="2180" y="4427"/>
                    <a:pt x="2418" y="4451"/>
                    <a:pt x="2660" y="4451"/>
                  </a:cubicBezTo>
                  <a:cubicBezTo>
                    <a:pt x="2716" y="4451"/>
                    <a:pt x="2773" y="4450"/>
                    <a:pt x="2829" y="4450"/>
                  </a:cubicBezTo>
                  <a:cubicBezTo>
                    <a:pt x="2897" y="4450"/>
                    <a:pt x="2964" y="4452"/>
                    <a:pt x="3027" y="4460"/>
                  </a:cubicBezTo>
                  <a:cubicBezTo>
                    <a:pt x="3038" y="4461"/>
                    <a:pt x="3048" y="4462"/>
                    <a:pt x="3058" y="4462"/>
                  </a:cubicBezTo>
                  <a:cubicBezTo>
                    <a:pt x="3242" y="4462"/>
                    <a:pt x="3321" y="4244"/>
                    <a:pt x="3278" y="4049"/>
                  </a:cubicBezTo>
                  <a:cubicBezTo>
                    <a:pt x="3233" y="3869"/>
                    <a:pt x="3169" y="3695"/>
                    <a:pt x="3085" y="3528"/>
                  </a:cubicBezTo>
                  <a:cubicBezTo>
                    <a:pt x="2642" y="2583"/>
                    <a:pt x="2070" y="1722"/>
                    <a:pt x="1466" y="880"/>
                  </a:cubicBezTo>
                  <a:cubicBezTo>
                    <a:pt x="1279" y="616"/>
                    <a:pt x="1080" y="366"/>
                    <a:pt x="855" y="141"/>
                  </a:cubicBezTo>
                  <a:cubicBezTo>
                    <a:pt x="756" y="42"/>
                    <a:pt x="663" y="0"/>
                    <a:pt x="5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3"/>
            <p:cNvSpPr/>
            <p:nvPr/>
          </p:nvSpPr>
          <p:spPr>
            <a:xfrm>
              <a:off x="2147425" y="1362650"/>
              <a:ext cx="68625" cy="102225"/>
            </a:xfrm>
            <a:custGeom>
              <a:avLst/>
              <a:gdLst/>
              <a:ahLst/>
              <a:cxnLst/>
              <a:rect l="l" t="t" r="r" b="b"/>
              <a:pathLst>
                <a:path w="2745" h="4089" extrusionOk="0">
                  <a:moveTo>
                    <a:pt x="796" y="1"/>
                  </a:moveTo>
                  <a:cubicBezTo>
                    <a:pt x="722" y="1"/>
                    <a:pt x="644" y="19"/>
                    <a:pt x="559" y="62"/>
                  </a:cubicBezTo>
                  <a:cubicBezTo>
                    <a:pt x="84" y="313"/>
                    <a:pt x="0" y="512"/>
                    <a:pt x="212" y="994"/>
                  </a:cubicBezTo>
                  <a:cubicBezTo>
                    <a:pt x="572" y="1798"/>
                    <a:pt x="932" y="2595"/>
                    <a:pt x="1318" y="3379"/>
                  </a:cubicBezTo>
                  <a:cubicBezTo>
                    <a:pt x="1485" y="3707"/>
                    <a:pt x="1729" y="3983"/>
                    <a:pt x="2147" y="4067"/>
                  </a:cubicBezTo>
                  <a:cubicBezTo>
                    <a:pt x="2220" y="4081"/>
                    <a:pt x="2285" y="4088"/>
                    <a:pt x="2345" y="4088"/>
                  </a:cubicBezTo>
                  <a:cubicBezTo>
                    <a:pt x="2606" y="4088"/>
                    <a:pt x="2740" y="3943"/>
                    <a:pt x="2745" y="3597"/>
                  </a:cubicBezTo>
                  <a:cubicBezTo>
                    <a:pt x="2732" y="3469"/>
                    <a:pt x="2706" y="3347"/>
                    <a:pt x="2668" y="3225"/>
                  </a:cubicBezTo>
                  <a:cubicBezTo>
                    <a:pt x="2211" y="2267"/>
                    <a:pt x="1768" y="1303"/>
                    <a:pt x="1286" y="358"/>
                  </a:cubicBezTo>
                  <a:cubicBezTo>
                    <a:pt x="1189" y="174"/>
                    <a:pt x="1019" y="1"/>
                    <a:pt x="7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3"/>
            <p:cNvSpPr/>
            <p:nvPr/>
          </p:nvSpPr>
          <p:spPr>
            <a:xfrm>
              <a:off x="2020000" y="1244050"/>
              <a:ext cx="81475" cy="102200"/>
            </a:xfrm>
            <a:custGeom>
              <a:avLst/>
              <a:gdLst/>
              <a:ahLst/>
              <a:cxnLst/>
              <a:rect l="l" t="t" r="r" b="b"/>
              <a:pathLst>
                <a:path w="3259" h="4088" extrusionOk="0">
                  <a:moveTo>
                    <a:pt x="439" y="1"/>
                  </a:moveTo>
                  <a:cubicBezTo>
                    <a:pt x="400" y="1"/>
                    <a:pt x="359" y="6"/>
                    <a:pt x="315" y="18"/>
                  </a:cubicBezTo>
                  <a:cubicBezTo>
                    <a:pt x="199" y="50"/>
                    <a:pt x="0" y="699"/>
                    <a:pt x="64" y="834"/>
                  </a:cubicBezTo>
                  <a:cubicBezTo>
                    <a:pt x="527" y="1830"/>
                    <a:pt x="1067" y="2775"/>
                    <a:pt x="1800" y="3604"/>
                  </a:cubicBezTo>
                  <a:cubicBezTo>
                    <a:pt x="2037" y="3870"/>
                    <a:pt x="2306" y="4048"/>
                    <a:pt x="2605" y="4048"/>
                  </a:cubicBezTo>
                  <a:cubicBezTo>
                    <a:pt x="2639" y="4048"/>
                    <a:pt x="2672" y="4046"/>
                    <a:pt x="2706" y="4041"/>
                  </a:cubicBezTo>
                  <a:cubicBezTo>
                    <a:pt x="2796" y="4068"/>
                    <a:pt x="2872" y="4087"/>
                    <a:pt x="2936" y="4087"/>
                  </a:cubicBezTo>
                  <a:cubicBezTo>
                    <a:pt x="3014" y="4087"/>
                    <a:pt x="3075" y="4058"/>
                    <a:pt x="3124" y="3977"/>
                  </a:cubicBezTo>
                  <a:cubicBezTo>
                    <a:pt x="3259" y="3797"/>
                    <a:pt x="3253" y="3553"/>
                    <a:pt x="3111" y="3379"/>
                  </a:cubicBezTo>
                  <a:cubicBezTo>
                    <a:pt x="2366" y="2338"/>
                    <a:pt x="1620" y="1297"/>
                    <a:pt x="862" y="262"/>
                  </a:cubicBezTo>
                  <a:cubicBezTo>
                    <a:pt x="756" y="114"/>
                    <a:pt x="620" y="1"/>
                    <a:pt x="4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3"/>
            <p:cNvSpPr/>
            <p:nvPr/>
          </p:nvSpPr>
          <p:spPr>
            <a:xfrm>
              <a:off x="2158675" y="1236600"/>
              <a:ext cx="66725" cy="91875"/>
            </a:xfrm>
            <a:custGeom>
              <a:avLst/>
              <a:gdLst/>
              <a:ahLst/>
              <a:cxnLst/>
              <a:rect l="l" t="t" r="r" b="b"/>
              <a:pathLst>
                <a:path w="2669" h="3675" extrusionOk="0">
                  <a:moveTo>
                    <a:pt x="608" y="0"/>
                  </a:moveTo>
                  <a:cubicBezTo>
                    <a:pt x="527" y="0"/>
                    <a:pt x="443" y="20"/>
                    <a:pt x="354" y="65"/>
                  </a:cubicBezTo>
                  <a:cubicBezTo>
                    <a:pt x="84" y="206"/>
                    <a:pt x="0" y="599"/>
                    <a:pt x="148" y="978"/>
                  </a:cubicBezTo>
                  <a:cubicBezTo>
                    <a:pt x="431" y="1698"/>
                    <a:pt x="797" y="2385"/>
                    <a:pt x="1131" y="3080"/>
                  </a:cubicBezTo>
                  <a:cubicBezTo>
                    <a:pt x="1335" y="3505"/>
                    <a:pt x="1640" y="3674"/>
                    <a:pt x="2065" y="3674"/>
                  </a:cubicBezTo>
                  <a:cubicBezTo>
                    <a:pt x="2096" y="3674"/>
                    <a:pt x="2128" y="3673"/>
                    <a:pt x="2160" y="3671"/>
                  </a:cubicBezTo>
                  <a:cubicBezTo>
                    <a:pt x="2198" y="3673"/>
                    <a:pt x="2234" y="3675"/>
                    <a:pt x="2267" y="3675"/>
                  </a:cubicBezTo>
                  <a:cubicBezTo>
                    <a:pt x="2589" y="3675"/>
                    <a:pt x="2669" y="3554"/>
                    <a:pt x="2616" y="3163"/>
                  </a:cubicBezTo>
                  <a:cubicBezTo>
                    <a:pt x="2597" y="2977"/>
                    <a:pt x="2546" y="2797"/>
                    <a:pt x="2468" y="2630"/>
                  </a:cubicBezTo>
                  <a:cubicBezTo>
                    <a:pt x="2141" y="1955"/>
                    <a:pt x="1800" y="1293"/>
                    <a:pt x="1453" y="631"/>
                  </a:cubicBezTo>
                  <a:cubicBezTo>
                    <a:pt x="1376" y="489"/>
                    <a:pt x="1273" y="361"/>
                    <a:pt x="1151" y="258"/>
                  </a:cubicBezTo>
                  <a:cubicBezTo>
                    <a:pt x="989" y="124"/>
                    <a:pt x="811" y="0"/>
                    <a:pt x="6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3"/>
            <p:cNvSpPr/>
            <p:nvPr/>
          </p:nvSpPr>
          <p:spPr>
            <a:xfrm>
              <a:off x="1648650" y="1350650"/>
              <a:ext cx="64300" cy="92075"/>
            </a:xfrm>
            <a:custGeom>
              <a:avLst/>
              <a:gdLst/>
              <a:ahLst/>
              <a:cxnLst/>
              <a:rect l="l" t="t" r="r" b="b"/>
              <a:pathLst>
                <a:path w="2572" h="3683" extrusionOk="0">
                  <a:moveTo>
                    <a:pt x="714" y="0"/>
                  </a:moveTo>
                  <a:cubicBezTo>
                    <a:pt x="634" y="0"/>
                    <a:pt x="558" y="16"/>
                    <a:pt x="495" y="47"/>
                  </a:cubicBezTo>
                  <a:cubicBezTo>
                    <a:pt x="122" y="247"/>
                    <a:pt x="0" y="587"/>
                    <a:pt x="187" y="1063"/>
                  </a:cubicBezTo>
                  <a:cubicBezTo>
                    <a:pt x="450" y="1699"/>
                    <a:pt x="733" y="2336"/>
                    <a:pt x="1035" y="2959"/>
                  </a:cubicBezTo>
                  <a:cubicBezTo>
                    <a:pt x="1228" y="3358"/>
                    <a:pt x="1530" y="3647"/>
                    <a:pt x="2012" y="3679"/>
                  </a:cubicBezTo>
                  <a:cubicBezTo>
                    <a:pt x="2045" y="3681"/>
                    <a:pt x="2077" y="3682"/>
                    <a:pt x="2107" y="3682"/>
                  </a:cubicBezTo>
                  <a:cubicBezTo>
                    <a:pt x="2433" y="3682"/>
                    <a:pt x="2552" y="3549"/>
                    <a:pt x="2552" y="3178"/>
                  </a:cubicBezTo>
                  <a:cubicBezTo>
                    <a:pt x="2571" y="2940"/>
                    <a:pt x="2449" y="2721"/>
                    <a:pt x="2359" y="2503"/>
                  </a:cubicBezTo>
                  <a:cubicBezTo>
                    <a:pt x="2063" y="1815"/>
                    <a:pt x="1781" y="1121"/>
                    <a:pt x="1440" y="459"/>
                  </a:cubicBezTo>
                  <a:cubicBezTo>
                    <a:pt x="1292" y="164"/>
                    <a:pt x="975" y="0"/>
                    <a:pt x="7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3"/>
            <p:cNvSpPr/>
            <p:nvPr/>
          </p:nvSpPr>
          <p:spPr>
            <a:xfrm>
              <a:off x="1734775" y="1521425"/>
              <a:ext cx="63650" cy="84825"/>
            </a:xfrm>
            <a:custGeom>
              <a:avLst/>
              <a:gdLst/>
              <a:ahLst/>
              <a:cxnLst/>
              <a:rect l="l" t="t" r="r" b="b"/>
              <a:pathLst>
                <a:path w="2546" h="3393" extrusionOk="0">
                  <a:moveTo>
                    <a:pt x="840" y="0"/>
                  </a:moveTo>
                  <a:cubicBezTo>
                    <a:pt x="766" y="0"/>
                    <a:pt x="689" y="14"/>
                    <a:pt x="611" y="42"/>
                  </a:cubicBezTo>
                  <a:cubicBezTo>
                    <a:pt x="322" y="152"/>
                    <a:pt x="0" y="306"/>
                    <a:pt x="77" y="685"/>
                  </a:cubicBezTo>
                  <a:cubicBezTo>
                    <a:pt x="97" y="1116"/>
                    <a:pt x="823" y="2646"/>
                    <a:pt x="1177" y="3006"/>
                  </a:cubicBezTo>
                  <a:cubicBezTo>
                    <a:pt x="1267" y="3102"/>
                    <a:pt x="1363" y="3218"/>
                    <a:pt x="1479" y="3263"/>
                  </a:cubicBezTo>
                  <a:cubicBezTo>
                    <a:pt x="1643" y="3325"/>
                    <a:pt x="1821" y="3392"/>
                    <a:pt x="1990" y="3392"/>
                  </a:cubicBezTo>
                  <a:cubicBezTo>
                    <a:pt x="2100" y="3392"/>
                    <a:pt x="2205" y="3364"/>
                    <a:pt x="2301" y="3288"/>
                  </a:cubicBezTo>
                  <a:cubicBezTo>
                    <a:pt x="2546" y="3102"/>
                    <a:pt x="2481" y="2819"/>
                    <a:pt x="2372" y="2562"/>
                  </a:cubicBezTo>
                  <a:cubicBezTo>
                    <a:pt x="2321" y="2440"/>
                    <a:pt x="2314" y="2298"/>
                    <a:pt x="2269" y="2176"/>
                  </a:cubicBezTo>
                  <a:cubicBezTo>
                    <a:pt x="2044" y="1553"/>
                    <a:pt x="1761" y="949"/>
                    <a:pt x="1427" y="377"/>
                  </a:cubicBezTo>
                  <a:cubicBezTo>
                    <a:pt x="1294" y="145"/>
                    <a:pt x="1082" y="0"/>
                    <a:pt x="8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3"/>
            <p:cNvSpPr/>
            <p:nvPr/>
          </p:nvSpPr>
          <p:spPr>
            <a:xfrm>
              <a:off x="1682375" y="1187950"/>
              <a:ext cx="66075" cy="90400"/>
            </a:xfrm>
            <a:custGeom>
              <a:avLst/>
              <a:gdLst/>
              <a:ahLst/>
              <a:cxnLst/>
              <a:rect l="l" t="t" r="r" b="b"/>
              <a:pathLst>
                <a:path w="2643" h="3616" extrusionOk="0">
                  <a:moveTo>
                    <a:pt x="715" y="1"/>
                  </a:moveTo>
                  <a:cubicBezTo>
                    <a:pt x="526" y="1"/>
                    <a:pt x="372" y="107"/>
                    <a:pt x="245" y="269"/>
                  </a:cubicBezTo>
                  <a:cubicBezTo>
                    <a:pt x="110" y="449"/>
                    <a:pt x="1" y="648"/>
                    <a:pt x="162" y="848"/>
                  </a:cubicBezTo>
                  <a:cubicBezTo>
                    <a:pt x="676" y="1478"/>
                    <a:pt x="856" y="2294"/>
                    <a:pt x="1338" y="2937"/>
                  </a:cubicBezTo>
                  <a:cubicBezTo>
                    <a:pt x="1550" y="3219"/>
                    <a:pt x="1768" y="3483"/>
                    <a:pt x="2122" y="3579"/>
                  </a:cubicBezTo>
                  <a:cubicBezTo>
                    <a:pt x="2210" y="3603"/>
                    <a:pt x="2285" y="3616"/>
                    <a:pt x="2349" y="3616"/>
                  </a:cubicBezTo>
                  <a:cubicBezTo>
                    <a:pt x="2546" y="3616"/>
                    <a:pt x="2633" y="3493"/>
                    <a:pt x="2643" y="3187"/>
                  </a:cubicBezTo>
                  <a:cubicBezTo>
                    <a:pt x="2630" y="3123"/>
                    <a:pt x="2617" y="3020"/>
                    <a:pt x="2591" y="2917"/>
                  </a:cubicBezTo>
                  <a:cubicBezTo>
                    <a:pt x="2366" y="1966"/>
                    <a:pt x="1846" y="1156"/>
                    <a:pt x="1325" y="346"/>
                  </a:cubicBezTo>
                  <a:cubicBezTo>
                    <a:pt x="1216" y="186"/>
                    <a:pt x="1061" y="76"/>
                    <a:pt x="875" y="25"/>
                  </a:cubicBezTo>
                  <a:cubicBezTo>
                    <a:pt x="819" y="9"/>
                    <a:pt x="766" y="1"/>
                    <a:pt x="7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3"/>
            <p:cNvSpPr/>
            <p:nvPr/>
          </p:nvSpPr>
          <p:spPr>
            <a:xfrm>
              <a:off x="2248825" y="1406725"/>
              <a:ext cx="59950" cy="75950"/>
            </a:xfrm>
            <a:custGeom>
              <a:avLst/>
              <a:gdLst/>
              <a:ahLst/>
              <a:cxnLst/>
              <a:rect l="l" t="t" r="r" b="b"/>
              <a:pathLst>
                <a:path w="2398" h="3038" extrusionOk="0">
                  <a:moveTo>
                    <a:pt x="752" y="1"/>
                  </a:moveTo>
                  <a:cubicBezTo>
                    <a:pt x="514" y="1"/>
                    <a:pt x="331" y="128"/>
                    <a:pt x="174" y="311"/>
                  </a:cubicBezTo>
                  <a:cubicBezTo>
                    <a:pt x="0" y="523"/>
                    <a:pt x="58" y="761"/>
                    <a:pt x="219" y="967"/>
                  </a:cubicBezTo>
                  <a:cubicBezTo>
                    <a:pt x="501" y="1333"/>
                    <a:pt x="649" y="1757"/>
                    <a:pt x="765" y="2201"/>
                  </a:cubicBezTo>
                  <a:cubicBezTo>
                    <a:pt x="823" y="2406"/>
                    <a:pt x="919" y="2599"/>
                    <a:pt x="1048" y="2766"/>
                  </a:cubicBezTo>
                  <a:cubicBezTo>
                    <a:pt x="1156" y="2928"/>
                    <a:pt x="1540" y="3038"/>
                    <a:pt x="1834" y="3038"/>
                  </a:cubicBezTo>
                  <a:cubicBezTo>
                    <a:pt x="1925" y="3038"/>
                    <a:pt x="2007" y="3027"/>
                    <a:pt x="2070" y="3004"/>
                  </a:cubicBezTo>
                  <a:cubicBezTo>
                    <a:pt x="2398" y="2882"/>
                    <a:pt x="2256" y="2606"/>
                    <a:pt x="2295" y="2381"/>
                  </a:cubicBezTo>
                  <a:cubicBezTo>
                    <a:pt x="2320" y="1719"/>
                    <a:pt x="2038" y="1140"/>
                    <a:pt x="1691" y="607"/>
                  </a:cubicBezTo>
                  <a:cubicBezTo>
                    <a:pt x="1523" y="324"/>
                    <a:pt x="1260" y="125"/>
                    <a:pt x="951" y="28"/>
                  </a:cubicBezTo>
                  <a:cubicBezTo>
                    <a:pt x="881" y="10"/>
                    <a:pt x="814" y="1"/>
                    <a:pt x="7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3"/>
            <p:cNvSpPr/>
            <p:nvPr/>
          </p:nvSpPr>
          <p:spPr>
            <a:xfrm>
              <a:off x="1778150" y="1130300"/>
              <a:ext cx="63675" cy="80000"/>
            </a:xfrm>
            <a:custGeom>
              <a:avLst/>
              <a:gdLst/>
              <a:ahLst/>
              <a:cxnLst/>
              <a:rect l="l" t="t" r="r" b="b"/>
              <a:pathLst>
                <a:path w="2547" h="3200" extrusionOk="0">
                  <a:moveTo>
                    <a:pt x="791" y="1"/>
                  </a:moveTo>
                  <a:cubicBezTo>
                    <a:pt x="546" y="1"/>
                    <a:pt x="444" y="309"/>
                    <a:pt x="232" y="383"/>
                  </a:cubicBezTo>
                  <a:cubicBezTo>
                    <a:pt x="1" y="467"/>
                    <a:pt x="142" y="705"/>
                    <a:pt x="219" y="865"/>
                  </a:cubicBezTo>
                  <a:cubicBezTo>
                    <a:pt x="515" y="1438"/>
                    <a:pt x="830" y="1997"/>
                    <a:pt x="1100" y="2582"/>
                  </a:cubicBezTo>
                  <a:cubicBezTo>
                    <a:pt x="1312" y="3044"/>
                    <a:pt x="1749" y="3077"/>
                    <a:pt x="2135" y="3186"/>
                  </a:cubicBezTo>
                  <a:cubicBezTo>
                    <a:pt x="2168" y="3195"/>
                    <a:pt x="2200" y="3200"/>
                    <a:pt x="2231" y="3200"/>
                  </a:cubicBezTo>
                  <a:cubicBezTo>
                    <a:pt x="2409" y="3200"/>
                    <a:pt x="2541" y="3048"/>
                    <a:pt x="2546" y="2813"/>
                  </a:cubicBezTo>
                  <a:cubicBezTo>
                    <a:pt x="2527" y="2710"/>
                    <a:pt x="2514" y="2607"/>
                    <a:pt x="2482" y="2505"/>
                  </a:cubicBezTo>
                  <a:cubicBezTo>
                    <a:pt x="2263" y="1752"/>
                    <a:pt x="1884" y="1071"/>
                    <a:pt x="1485" y="409"/>
                  </a:cubicBezTo>
                  <a:cubicBezTo>
                    <a:pt x="1363" y="210"/>
                    <a:pt x="1164" y="146"/>
                    <a:pt x="971" y="49"/>
                  </a:cubicBezTo>
                  <a:cubicBezTo>
                    <a:pt x="903" y="15"/>
                    <a:pt x="844" y="1"/>
                    <a:pt x="7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3"/>
            <p:cNvSpPr/>
            <p:nvPr/>
          </p:nvSpPr>
          <p:spPr>
            <a:xfrm>
              <a:off x="1992525" y="1064850"/>
              <a:ext cx="63425" cy="77975"/>
            </a:xfrm>
            <a:custGeom>
              <a:avLst/>
              <a:gdLst/>
              <a:ahLst/>
              <a:cxnLst/>
              <a:rect l="l" t="t" r="r" b="b"/>
              <a:pathLst>
                <a:path w="2537" h="3119" extrusionOk="0">
                  <a:moveTo>
                    <a:pt x="702" y="1"/>
                  </a:moveTo>
                  <a:cubicBezTo>
                    <a:pt x="581" y="1"/>
                    <a:pt x="456" y="44"/>
                    <a:pt x="334" y="148"/>
                  </a:cubicBezTo>
                  <a:cubicBezTo>
                    <a:pt x="52" y="392"/>
                    <a:pt x="0" y="752"/>
                    <a:pt x="238" y="1073"/>
                  </a:cubicBezTo>
                  <a:cubicBezTo>
                    <a:pt x="585" y="1549"/>
                    <a:pt x="881" y="2057"/>
                    <a:pt x="1125" y="2590"/>
                  </a:cubicBezTo>
                  <a:cubicBezTo>
                    <a:pt x="1311" y="3001"/>
                    <a:pt x="1613" y="3104"/>
                    <a:pt x="2018" y="3117"/>
                  </a:cubicBezTo>
                  <a:cubicBezTo>
                    <a:pt x="2037" y="3118"/>
                    <a:pt x="2055" y="3118"/>
                    <a:pt x="2072" y="3118"/>
                  </a:cubicBezTo>
                  <a:cubicBezTo>
                    <a:pt x="2367" y="3118"/>
                    <a:pt x="2536" y="3013"/>
                    <a:pt x="2488" y="2661"/>
                  </a:cubicBezTo>
                  <a:cubicBezTo>
                    <a:pt x="2340" y="1735"/>
                    <a:pt x="1890" y="880"/>
                    <a:pt x="1202" y="238"/>
                  </a:cubicBezTo>
                  <a:cubicBezTo>
                    <a:pt x="1062" y="101"/>
                    <a:pt x="887" y="1"/>
                    <a:pt x="7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3"/>
            <p:cNvSpPr/>
            <p:nvPr/>
          </p:nvSpPr>
          <p:spPr>
            <a:xfrm>
              <a:off x="1846125" y="1296050"/>
              <a:ext cx="71175" cy="75025"/>
            </a:xfrm>
            <a:custGeom>
              <a:avLst/>
              <a:gdLst/>
              <a:ahLst/>
              <a:cxnLst/>
              <a:rect l="l" t="t" r="r" b="b"/>
              <a:pathLst>
                <a:path w="2847" h="3001" extrusionOk="0">
                  <a:moveTo>
                    <a:pt x="627" y="1"/>
                  </a:moveTo>
                  <a:cubicBezTo>
                    <a:pt x="523" y="1"/>
                    <a:pt x="415" y="46"/>
                    <a:pt x="309" y="162"/>
                  </a:cubicBezTo>
                  <a:cubicBezTo>
                    <a:pt x="7" y="489"/>
                    <a:pt x="1" y="779"/>
                    <a:pt x="245" y="1107"/>
                  </a:cubicBezTo>
                  <a:cubicBezTo>
                    <a:pt x="560" y="1537"/>
                    <a:pt x="913" y="1955"/>
                    <a:pt x="1177" y="2398"/>
                  </a:cubicBezTo>
                  <a:cubicBezTo>
                    <a:pt x="1424" y="2820"/>
                    <a:pt x="1755" y="2999"/>
                    <a:pt x="2065" y="2999"/>
                  </a:cubicBezTo>
                  <a:cubicBezTo>
                    <a:pt x="2086" y="2999"/>
                    <a:pt x="2107" y="2998"/>
                    <a:pt x="2128" y="2996"/>
                  </a:cubicBezTo>
                  <a:cubicBezTo>
                    <a:pt x="2168" y="2999"/>
                    <a:pt x="2205" y="3000"/>
                    <a:pt x="2241" y="3000"/>
                  </a:cubicBezTo>
                  <a:cubicBezTo>
                    <a:pt x="2726" y="3000"/>
                    <a:pt x="2847" y="2758"/>
                    <a:pt x="2655" y="2308"/>
                  </a:cubicBezTo>
                  <a:cubicBezTo>
                    <a:pt x="2295" y="1492"/>
                    <a:pt x="1742" y="811"/>
                    <a:pt x="1074" y="226"/>
                  </a:cubicBezTo>
                  <a:cubicBezTo>
                    <a:pt x="945" y="109"/>
                    <a:pt x="790" y="1"/>
                    <a:pt x="6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3"/>
            <p:cNvSpPr/>
            <p:nvPr/>
          </p:nvSpPr>
          <p:spPr>
            <a:xfrm>
              <a:off x="2161250" y="1104325"/>
              <a:ext cx="55925" cy="74700"/>
            </a:xfrm>
            <a:custGeom>
              <a:avLst/>
              <a:gdLst/>
              <a:ahLst/>
              <a:cxnLst/>
              <a:rect l="l" t="t" r="r" b="b"/>
              <a:pathLst>
                <a:path w="2237" h="2988" extrusionOk="0">
                  <a:moveTo>
                    <a:pt x="688" y="0"/>
                  </a:moveTo>
                  <a:cubicBezTo>
                    <a:pt x="570" y="0"/>
                    <a:pt x="460" y="28"/>
                    <a:pt x="373" y="85"/>
                  </a:cubicBezTo>
                  <a:cubicBezTo>
                    <a:pt x="71" y="285"/>
                    <a:pt x="0" y="645"/>
                    <a:pt x="180" y="1069"/>
                  </a:cubicBezTo>
                  <a:cubicBezTo>
                    <a:pt x="341" y="1435"/>
                    <a:pt x="495" y="1802"/>
                    <a:pt x="662" y="2162"/>
                  </a:cubicBezTo>
                  <a:cubicBezTo>
                    <a:pt x="765" y="2406"/>
                    <a:pt x="919" y="2624"/>
                    <a:pt x="1118" y="2804"/>
                  </a:cubicBezTo>
                  <a:cubicBezTo>
                    <a:pt x="1278" y="2938"/>
                    <a:pt x="1450" y="2988"/>
                    <a:pt x="1626" y="2988"/>
                  </a:cubicBezTo>
                  <a:cubicBezTo>
                    <a:pt x="1756" y="2988"/>
                    <a:pt x="1888" y="2961"/>
                    <a:pt x="2018" y="2920"/>
                  </a:cubicBezTo>
                  <a:cubicBezTo>
                    <a:pt x="2237" y="2849"/>
                    <a:pt x="2224" y="2631"/>
                    <a:pt x="2224" y="2374"/>
                  </a:cubicBezTo>
                  <a:cubicBezTo>
                    <a:pt x="2134" y="1660"/>
                    <a:pt x="1813" y="966"/>
                    <a:pt x="1363" y="336"/>
                  </a:cubicBezTo>
                  <a:cubicBezTo>
                    <a:pt x="1199" y="116"/>
                    <a:pt x="928" y="0"/>
                    <a:pt x="6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3"/>
            <p:cNvSpPr/>
            <p:nvPr/>
          </p:nvSpPr>
          <p:spPr>
            <a:xfrm>
              <a:off x="1894025" y="1186525"/>
              <a:ext cx="61000" cy="66800"/>
            </a:xfrm>
            <a:custGeom>
              <a:avLst/>
              <a:gdLst/>
              <a:ahLst/>
              <a:cxnLst/>
              <a:rect l="l" t="t" r="r" b="b"/>
              <a:pathLst>
                <a:path w="2440" h="2672" extrusionOk="0">
                  <a:moveTo>
                    <a:pt x="771" y="0"/>
                  </a:moveTo>
                  <a:cubicBezTo>
                    <a:pt x="582" y="0"/>
                    <a:pt x="408" y="203"/>
                    <a:pt x="231" y="268"/>
                  </a:cubicBezTo>
                  <a:cubicBezTo>
                    <a:pt x="26" y="352"/>
                    <a:pt x="0" y="596"/>
                    <a:pt x="135" y="815"/>
                  </a:cubicBezTo>
                  <a:cubicBezTo>
                    <a:pt x="450" y="1303"/>
                    <a:pt x="758" y="1798"/>
                    <a:pt x="1067" y="2293"/>
                  </a:cubicBezTo>
                  <a:cubicBezTo>
                    <a:pt x="1241" y="2569"/>
                    <a:pt x="1504" y="2659"/>
                    <a:pt x="1813" y="2666"/>
                  </a:cubicBezTo>
                  <a:cubicBezTo>
                    <a:pt x="1853" y="2670"/>
                    <a:pt x="1892" y="2671"/>
                    <a:pt x="1929" y="2671"/>
                  </a:cubicBezTo>
                  <a:cubicBezTo>
                    <a:pt x="2270" y="2671"/>
                    <a:pt x="2439" y="2512"/>
                    <a:pt x="2352" y="2222"/>
                  </a:cubicBezTo>
                  <a:cubicBezTo>
                    <a:pt x="2108" y="1393"/>
                    <a:pt x="1600" y="705"/>
                    <a:pt x="996" y="108"/>
                  </a:cubicBezTo>
                  <a:cubicBezTo>
                    <a:pt x="918" y="30"/>
                    <a:pt x="844" y="0"/>
                    <a:pt x="7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3"/>
            <p:cNvSpPr/>
            <p:nvPr/>
          </p:nvSpPr>
          <p:spPr>
            <a:xfrm>
              <a:off x="1842425" y="1551625"/>
              <a:ext cx="54025" cy="64800"/>
            </a:xfrm>
            <a:custGeom>
              <a:avLst/>
              <a:gdLst/>
              <a:ahLst/>
              <a:cxnLst/>
              <a:rect l="l" t="t" r="r" b="b"/>
              <a:pathLst>
                <a:path w="2161" h="2592" extrusionOk="0">
                  <a:moveTo>
                    <a:pt x="762" y="0"/>
                  </a:moveTo>
                  <a:cubicBezTo>
                    <a:pt x="567" y="0"/>
                    <a:pt x="365" y="131"/>
                    <a:pt x="161" y="377"/>
                  </a:cubicBezTo>
                  <a:cubicBezTo>
                    <a:pt x="1" y="563"/>
                    <a:pt x="39" y="692"/>
                    <a:pt x="136" y="866"/>
                  </a:cubicBezTo>
                  <a:cubicBezTo>
                    <a:pt x="335" y="1206"/>
                    <a:pt x="554" y="1547"/>
                    <a:pt x="701" y="1907"/>
                  </a:cubicBezTo>
                  <a:cubicBezTo>
                    <a:pt x="907" y="2415"/>
                    <a:pt x="1357" y="2472"/>
                    <a:pt x="1781" y="2575"/>
                  </a:cubicBezTo>
                  <a:cubicBezTo>
                    <a:pt x="1822" y="2586"/>
                    <a:pt x="1860" y="2591"/>
                    <a:pt x="1894" y="2591"/>
                  </a:cubicBezTo>
                  <a:cubicBezTo>
                    <a:pt x="2082" y="2591"/>
                    <a:pt x="2160" y="2433"/>
                    <a:pt x="2160" y="2215"/>
                  </a:cubicBezTo>
                  <a:cubicBezTo>
                    <a:pt x="2141" y="1476"/>
                    <a:pt x="1665" y="936"/>
                    <a:pt x="1293" y="371"/>
                  </a:cubicBezTo>
                  <a:cubicBezTo>
                    <a:pt x="1126" y="119"/>
                    <a:pt x="947" y="0"/>
                    <a:pt x="7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3"/>
            <p:cNvSpPr/>
            <p:nvPr/>
          </p:nvSpPr>
          <p:spPr>
            <a:xfrm>
              <a:off x="2001525" y="1390550"/>
              <a:ext cx="2275" cy="1950"/>
            </a:xfrm>
            <a:custGeom>
              <a:avLst/>
              <a:gdLst/>
              <a:ahLst/>
              <a:cxnLst/>
              <a:rect l="l" t="t" r="r" b="b"/>
              <a:pathLst>
                <a:path w="91" h="78" extrusionOk="0">
                  <a:moveTo>
                    <a:pt x="90" y="0"/>
                  </a:moveTo>
                  <a:lnTo>
                    <a:pt x="8" y="71"/>
                  </a:lnTo>
                  <a:lnTo>
                    <a:pt x="8" y="71"/>
                  </a:lnTo>
                  <a:cubicBezTo>
                    <a:pt x="26" y="69"/>
                    <a:pt x="48" y="64"/>
                    <a:pt x="71" y="58"/>
                  </a:cubicBezTo>
                  <a:cubicBezTo>
                    <a:pt x="84" y="45"/>
                    <a:pt x="84" y="20"/>
                    <a:pt x="90" y="0"/>
                  </a:cubicBezTo>
                  <a:close/>
                  <a:moveTo>
                    <a:pt x="8" y="71"/>
                  </a:moveTo>
                  <a:cubicBezTo>
                    <a:pt x="5" y="71"/>
                    <a:pt x="3" y="71"/>
                    <a:pt x="0" y="71"/>
                  </a:cubicBezTo>
                  <a:lnTo>
                    <a:pt x="0" y="78"/>
                  </a:lnTo>
                  <a:lnTo>
                    <a:pt x="8" y="7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4" name="Google Shape;84;p3"/>
          <p:cNvSpPr/>
          <p:nvPr/>
        </p:nvSpPr>
        <p:spPr>
          <a:xfrm rot="8638417" flipH="1">
            <a:off x="4432087" y="175823"/>
            <a:ext cx="598764" cy="896141"/>
          </a:xfrm>
          <a:custGeom>
            <a:avLst/>
            <a:gdLst/>
            <a:ahLst/>
            <a:cxnLst/>
            <a:rect l="l" t="t" r="r" b="b"/>
            <a:pathLst>
              <a:path w="11352" h="16990" extrusionOk="0">
                <a:moveTo>
                  <a:pt x="8034" y="0"/>
                </a:moveTo>
                <a:cubicBezTo>
                  <a:pt x="7512" y="0"/>
                  <a:pt x="7009" y="246"/>
                  <a:pt x="6499" y="690"/>
                </a:cubicBezTo>
                <a:cubicBezTo>
                  <a:pt x="5168" y="1847"/>
                  <a:pt x="4332" y="3319"/>
                  <a:pt x="4307" y="5163"/>
                </a:cubicBezTo>
                <a:cubicBezTo>
                  <a:pt x="4294" y="5992"/>
                  <a:pt x="4146" y="6809"/>
                  <a:pt x="3960" y="7619"/>
                </a:cubicBezTo>
                <a:cubicBezTo>
                  <a:pt x="3613" y="9129"/>
                  <a:pt x="2861" y="10453"/>
                  <a:pt x="2134" y="11797"/>
                </a:cubicBezTo>
                <a:cubicBezTo>
                  <a:pt x="1537" y="12902"/>
                  <a:pt x="868" y="13969"/>
                  <a:pt x="425" y="15158"/>
                </a:cubicBezTo>
                <a:cubicBezTo>
                  <a:pt x="0" y="16322"/>
                  <a:pt x="373" y="16906"/>
                  <a:pt x="1601" y="16984"/>
                </a:cubicBezTo>
                <a:cubicBezTo>
                  <a:pt x="1626" y="16990"/>
                  <a:pt x="1652" y="16990"/>
                  <a:pt x="1678" y="16990"/>
                </a:cubicBezTo>
                <a:cubicBezTo>
                  <a:pt x="3465" y="16900"/>
                  <a:pt x="5072" y="16277"/>
                  <a:pt x="6293" y="15004"/>
                </a:cubicBezTo>
                <a:cubicBezTo>
                  <a:pt x="8311" y="12902"/>
                  <a:pt x="9796" y="10427"/>
                  <a:pt x="10799" y="7670"/>
                </a:cubicBezTo>
                <a:cubicBezTo>
                  <a:pt x="11133" y="6732"/>
                  <a:pt x="11249" y="5748"/>
                  <a:pt x="11351" y="4848"/>
                </a:cubicBezTo>
                <a:cubicBezTo>
                  <a:pt x="11300" y="3235"/>
                  <a:pt x="10869" y="1892"/>
                  <a:pt x="9706" y="805"/>
                </a:cubicBezTo>
                <a:cubicBezTo>
                  <a:pt x="9111" y="252"/>
                  <a:pt x="8563" y="0"/>
                  <a:pt x="803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5" name="Google Shape;85;p3"/>
          <p:cNvGrpSpPr/>
          <p:nvPr/>
        </p:nvGrpSpPr>
        <p:grpSpPr>
          <a:xfrm rot="10800000" flipH="1">
            <a:off x="5347850" y="4389178"/>
            <a:ext cx="895225" cy="596225"/>
            <a:chOff x="6168950" y="679775"/>
            <a:chExt cx="895225" cy="596225"/>
          </a:xfrm>
        </p:grpSpPr>
        <p:sp>
          <p:nvSpPr>
            <p:cNvPr id="86" name="Google Shape;86;p3"/>
            <p:cNvSpPr/>
            <p:nvPr/>
          </p:nvSpPr>
          <p:spPr>
            <a:xfrm>
              <a:off x="6536345" y="679775"/>
              <a:ext cx="170516" cy="162064"/>
            </a:xfrm>
            <a:custGeom>
              <a:avLst/>
              <a:gdLst/>
              <a:ahLst/>
              <a:cxnLst/>
              <a:rect l="l" t="t" r="r" b="b"/>
              <a:pathLst>
                <a:path w="2199" h="2090" extrusionOk="0">
                  <a:moveTo>
                    <a:pt x="1205" y="0"/>
                  </a:moveTo>
                  <a:cubicBezTo>
                    <a:pt x="564" y="0"/>
                    <a:pt x="0" y="513"/>
                    <a:pt x="0" y="1093"/>
                  </a:cubicBezTo>
                  <a:cubicBezTo>
                    <a:pt x="13" y="1649"/>
                    <a:pt x="463" y="2090"/>
                    <a:pt x="1016" y="2090"/>
                  </a:cubicBezTo>
                  <a:cubicBezTo>
                    <a:pt x="1020" y="2090"/>
                    <a:pt x="1024" y="2090"/>
                    <a:pt x="1028" y="2090"/>
                  </a:cubicBezTo>
                  <a:cubicBezTo>
                    <a:pt x="1607" y="2070"/>
                    <a:pt x="2198" y="1453"/>
                    <a:pt x="2192" y="875"/>
                  </a:cubicBezTo>
                  <a:cubicBezTo>
                    <a:pt x="2179" y="374"/>
                    <a:pt x="1787" y="14"/>
                    <a:pt x="1241" y="1"/>
                  </a:cubicBezTo>
                  <a:cubicBezTo>
                    <a:pt x="1229" y="0"/>
                    <a:pt x="1217" y="0"/>
                    <a:pt x="12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3"/>
            <p:cNvSpPr/>
            <p:nvPr/>
          </p:nvSpPr>
          <p:spPr>
            <a:xfrm>
              <a:off x="6331944" y="1074157"/>
              <a:ext cx="188971" cy="140972"/>
            </a:xfrm>
            <a:custGeom>
              <a:avLst/>
              <a:gdLst/>
              <a:ahLst/>
              <a:cxnLst/>
              <a:rect l="l" t="t" r="r" b="b"/>
              <a:pathLst>
                <a:path w="2437" h="1818" extrusionOk="0">
                  <a:moveTo>
                    <a:pt x="1615" y="0"/>
                  </a:moveTo>
                  <a:cubicBezTo>
                    <a:pt x="1553" y="0"/>
                    <a:pt x="1486" y="4"/>
                    <a:pt x="1415" y="12"/>
                  </a:cubicBezTo>
                  <a:cubicBezTo>
                    <a:pt x="1261" y="31"/>
                    <a:pt x="939" y="12"/>
                    <a:pt x="643" y="160"/>
                  </a:cubicBezTo>
                  <a:cubicBezTo>
                    <a:pt x="200" y="385"/>
                    <a:pt x="1" y="790"/>
                    <a:pt x="142" y="1201"/>
                  </a:cubicBezTo>
                  <a:cubicBezTo>
                    <a:pt x="271" y="1578"/>
                    <a:pt x="628" y="1818"/>
                    <a:pt x="1010" y="1818"/>
                  </a:cubicBezTo>
                  <a:cubicBezTo>
                    <a:pt x="1104" y="1818"/>
                    <a:pt x="1199" y="1803"/>
                    <a:pt x="1293" y="1773"/>
                  </a:cubicBezTo>
                  <a:cubicBezTo>
                    <a:pt x="1653" y="1664"/>
                    <a:pt x="1961" y="1432"/>
                    <a:pt x="2173" y="1117"/>
                  </a:cubicBezTo>
                  <a:cubicBezTo>
                    <a:pt x="2328" y="892"/>
                    <a:pt x="2437" y="648"/>
                    <a:pt x="2295" y="372"/>
                  </a:cubicBezTo>
                  <a:cubicBezTo>
                    <a:pt x="2169" y="126"/>
                    <a:pt x="1969" y="0"/>
                    <a:pt x="16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3"/>
            <p:cNvSpPr/>
            <p:nvPr/>
          </p:nvSpPr>
          <p:spPr>
            <a:xfrm>
              <a:off x="6749121" y="974359"/>
              <a:ext cx="148571" cy="140662"/>
            </a:xfrm>
            <a:custGeom>
              <a:avLst/>
              <a:gdLst/>
              <a:ahLst/>
              <a:cxnLst/>
              <a:rect l="l" t="t" r="r" b="b"/>
              <a:pathLst>
                <a:path w="1916" h="1814" extrusionOk="0">
                  <a:moveTo>
                    <a:pt x="997" y="0"/>
                  </a:moveTo>
                  <a:cubicBezTo>
                    <a:pt x="451" y="0"/>
                    <a:pt x="1" y="425"/>
                    <a:pt x="7" y="932"/>
                  </a:cubicBezTo>
                  <a:cubicBezTo>
                    <a:pt x="26" y="1402"/>
                    <a:pt x="399" y="1781"/>
                    <a:pt x="868" y="1813"/>
                  </a:cubicBezTo>
                  <a:cubicBezTo>
                    <a:pt x="878" y="1813"/>
                    <a:pt x="888" y="1814"/>
                    <a:pt x="899" y="1814"/>
                  </a:cubicBezTo>
                  <a:cubicBezTo>
                    <a:pt x="1421" y="1814"/>
                    <a:pt x="1916" y="1327"/>
                    <a:pt x="1903" y="810"/>
                  </a:cubicBezTo>
                  <a:cubicBezTo>
                    <a:pt x="1890" y="354"/>
                    <a:pt x="1498" y="0"/>
                    <a:pt x="9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3"/>
            <p:cNvSpPr/>
            <p:nvPr/>
          </p:nvSpPr>
          <p:spPr>
            <a:xfrm>
              <a:off x="6877221" y="721105"/>
              <a:ext cx="167569" cy="136785"/>
            </a:xfrm>
            <a:custGeom>
              <a:avLst/>
              <a:gdLst/>
              <a:ahLst/>
              <a:cxnLst/>
              <a:rect l="l" t="t" r="r" b="b"/>
              <a:pathLst>
                <a:path w="2161" h="1764" extrusionOk="0">
                  <a:moveTo>
                    <a:pt x="1392" y="0"/>
                  </a:moveTo>
                  <a:cubicBezTo>
                    <a:pt x="1295" y="0"/>
                    <a:pt x="1193" y="19"/>
                    <a:pt x="1087" y="53"/>
                  </a:cubicBezTo>
                  <a:cubicBezTo>
                    <a:pt x="836" y="143"/>
                    <a:pt x="605" y="284"/>
                    <a:pt x="412" y="464"/>
                  </a:cubicBezTo>
                  <a:cubicBezTo>
                    <a:pt x="193" y="663"/>
                    <a:pt x="0" y="901"/>
                    <a:pt x="142" y="1235"/>
                  </a:cubicBezTo>
                  <a:cubicBezTo>
                    <a:pt x="291" y="1572"/>
                    <a:pt x="543" y="1763"/>
                    <a:pt x="793" y="1763"/>
                  </a:cubicBezTo>
                  <a:cubicBezTo>
                    <a:pt x="801" y="1763"/>
                    <a:pt x="809" y="1763"/>
                    <a:pt x="817" y="1762"/>
                  </a:cubicBezTo>
                  <a:cubicBezTo>
                    <a:pt x="1389" y="1737"/>
                    <a:pt x="1710" y="1531"/>
                    <a:pt x="1954" y="1184"/>
                  </a:cubicBezTo>
                  <a:cubicBezTo>
                    <a:pt x="2160" y="888"/>
                    <a:pt x="2160" y="599"/>
                    <a:pt x="1942" y="297"/>
                  </a:cubicBezTo>
                  <a:cubicBezTo>
                    <a:pt x="1791" y="89"/>
                    <a:pt x="1605" y="0"/>
                    <a:pt x="13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3"/>
            <p:cNvSpPr/>
            <p:nvPr/>
          </p:nvSpPr>
          <p:spPr>
            <a:xfrm>
              <a:off x="6504940" y="875182"/>
              <a:ext cx="170516" cy="132753"/>
            </a:xfrm>
            <a:custGeom>
              <a:avLst/>
              <a:gdLst/>
              <a:ahLst/>
              <a:cxnLst/>
              <a:rect l="l" t="t" r="r" b="b"/>
              <a:pathLst>
                <a:path w="2199" h="1712" extrusionOk="0">
                  <a:moveTo>
                    <a:pt x="1419" y="0"/>
                  </a:moveTo>
                  <a:cubicBezTo>
                    <a:pt x="1319" y="0"/>
                    <a:pt x="1215" y="13"/>
                    <a:pt x="1112" y="33"/>
                  </a:cubicBezTo>
                  <a:cubicBezTo>
                    <a:pt x="900" y="71"/>
                    <a:pt x="701" y="148"/>
                    <a:pt x="521" y="264"/>
                  </a:cubicBezTo>
                  <a:cubicBezTo>
                    <a:pt x="219" y="457"/>
                    <a:pt x="0" y="720"/>
                    <a:pt x="122" y="1125"/>
                  </a:cubicBezTo>
                  <a:cubicBezTo>
                    <a:pt x="231" y="1485"/>
                    <a:pt x="546" y="1704"/>
                    <a:pt x="971" y="1710"/>
                  </a:cubicBezTo>
                  <a:cubicBezTo>
                    <a:pt x="986" y="1711"/>
                    <a:pt x="1002" y="1711"/>
                    <a:pt x="1018" y="1711"/>
                  </a:cubicBezTo>
                  <a:cubicBezTo>
                    <a:pt x="1297" y="1711"/>
                    <a:pt x="1567" y="1603"/>
                    <a:pt x="1768" y="1408"/>
                  </a:cubicBezTo>
                  <a:cubicBezTo>
                    <a:pt x="2076" y="1138"/>
                    <a:pt x="2198" y="624"/>
                    <a:pt x="2025" y="328"/>
                  </a:cubicBezTo>
                  <a:cubicBezTo>
                    <a:pt x="1876" y="75"/>
                    <a:pt x="1657" y="0"/>
                    <a:pt x="14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3"/>
            <p:cNvSpPr/>
            <p:nvPr/>
          </p:nvSpPr>
          <p:spPr>
            <a:xfrm>
              <a:off x="6168950" y="940473"/>
              <a:ext cx="157101" cy="136785"/>
            </a:xfrm>
            <a:custGeom>
              <a:avLst/>
              <a:gdLst/>
              <a:ahLst/>
              <a:cxnLst/>
              <a:rect l="l" t="t" r="r" b="b"/>
              <a:pathLst>
                <a:path w="2026" h="1764" extrusionOk="0">
                  <a:moveTo>
                    <a:pt x="1171" y="0"/>
                  </a:moveTo>
                  <a:cubicBezTo>
                    <a:pt x="734" y="39"/>
                    <a:pt x="374" y="245"/>
                    <a:pt x="162" y="656"/>
                  </a:cubicBezTo>
                  <a:cubicBezTo>
                    <a:pt x="1" y="971"/>
                    <a:pt x="72" y="1363"/>
                    <a:pt x="342" y="1601"/>
                  </a:cubicBezTo>
                  <a:cubicBezTo>
                    <a:pt x="485" y="1712"/>
                    <a:pt x="635" y="1764"/>
                    <a:pt x="783" y="1764"/>
                  </a:cubicBezTo>
                  <a:cubicBezTo>
                    <a:pt x="934" y="1764"/>
                    <a:pt x="1083" y="1711"/>
                    <a:pt x="1222" y="1614"/>
                  </a:cubicBezTo>
                  <a:cubicBezTo>
                    <a:pt x="1415" y="1479"/>
                    <a:pt x="1556" y="1273"/>
                    <a:pt x="1724" y="1106"/>
                  </a:cubicBezTo>
                  <a:cubicBezTo>
                    <a:pt x="1929" y="900"/>
                    <a:pt x="2026" y="656"/>
                    <a:pt x="1903" y="386"/>
                  </a:cubicBezTo>
                  <a:cubicBezTo>
                    <a:pt x="1768" y="71"/>
                    <a:pt x="1486" y="7"/>
                    <a:pt x="11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3"/>
            <p:cNvSpPr/>
            <p:nvPr/>
          </p:nvSpPr>
          <p:spPr>
            <a:xfrm>
              <a:off x="6624588" y="1152630"/>
              <a:ext cx="116624" cy="123370"/>
            </a:xfrm>
            <a:custGeom>
              <a:avLst/>
              <a:gdLst/>
              <a:ahLst/>
              <a:cxnLst/>
              <a:rect l="l" t="t" r="r" b="b"/>
              <a:pathLst>
                <a:path w="1504" h="1591" extrusionOk="0">
                  <a:moveTo>
                    <a:pt x="891" y="0"/>
                  </a:moveTo>
                  <a:cubicBezTo>
                    <a:pt x="445" y="0"/>
                    <a:pt x="0" y="452"/>
                    <a:pt x="13" y="909"/>
                  </a:cubicBezTo>
                  <a:cubicBezTo>
                    <a:pt x="19" y="1269"/>
                    <a:pt x="295" y="1564"/>
                    <a:pt x="655" y="1590"/>
                  </a:cubicBezTo>
                  <a:cubicBezTo>
                    <a:pt x="663" y="1591"/>
                    <a:pt x="671" y="1591"/>
                    <a:pt x="678" y="1591"/>
                  </a:cubicBezTo>
                  <a:cubicBezTo>
                    <a:pt x="1064" y="1591"/>
                    <a:pt x="1491" y="1119"/>
                    <a:pt x="1497" y="677"/>
                  </a:cubicBezTo>
                  <a:cubicBezTo>
                    <a:pt x="1504" y="330"/>
                    <a:pt x="1253" y="28"/>
                    <a:pt x="945" y="3"/>
                  </a:cubicBezTo>
                  <a:cubicBezTo>
                    <a:pt x="927" y="1"/>
                    <a:pt x="909" y="0"/>
                    <a:pt x="8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3"/>
            <p:cNvSpPr/>
            <p:nvPr/>
          </p:nvSpPr>
          <p:spPr>
            <a:xfrm>
              <a:off x="6949955" y="1154801"/>
              <a:ext cx="114220" cy="103209"/>
            </a:xfrm>
            <a:custGeom>
              <a:avLst/>
              <a:gdLst/>
              <a:ahLst/>
              <a:cxnLst/>
              <a:rect l="l" t="t" r="r" b="b"/>
              <a:pathLst>
                <a:path w="1473" h="1331" extrusionOk="0">
                  <a:moveTo>
                    <a:pt x="894" y="0"/>
                  </a:moveTo>
                  <a:cubicBezTo>
                    <a:pt x="534" y="7"/>
                    <a:pt x="1" y="502"/>
                    <a:pt x="20" y="810"/>
                  </a:cubicBezTo>
                  <a:cubicBezTo>
                    <a:pt x="39" y="1096"/>
                    <a:pt x="346" y="1331"/>
                    <a:pt x="700" y="1331"/>
                  </a:cubicBezTo>
                  <a:cubicBezTo>
                    <a:pt x="705" y="1331"/>
                    <a:pt x="710" y="1331"/>
                    <a:pt x="714" y="1331"/>
                  </a:cubicBezTo>
                  <a:cubicBezTo>
                    <a:pt x="1132" y="1324"/>
                    <a:pt x="1473" y="977"/>
                    <a:pt x="1460" y="559"/>
                  </a:cubicBezTo>
                  <a:cubicBezTo>
                    <a:pt x="1447" y="251"/>
                    <a:pt x="1203" y="7"/>
                    <a:pt x="8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CUSTOM_9_1_1"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21"/>
          <p:cNvSpPr txBox="1">
            <a:spLocks noGrp="1"/>
          </p:cNvSpPr>
          <p:nvPr>
            <p:ph type="title"/>
          </p:nvPr>
        </p:nvSpPr>
        <p:spPr>
          <a:xfrm>
            <a:off x="4555082" y="3309350"/>
            <a:ext cx="3886200" cy="92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85" name="Google Shape;485;p21"/>
          <p:cNvSpPr txBox="1">
            <a:spLocks noGrp="1"/>
          </p:cNvSpPr>
          <p:nvPr>
            <p:ph type="title" idx="2" hasCustomPrompt="1"/>
          </p:nvPr>
        </p:nvSpPr>
        <p:spPr>
          <a:xfrm>
            <a:off x="1747400" y="2962475"/>
            <a:ext cx="2800500" cy="144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600"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86" name="Google Shape;486;p21"/>
          <p:cNvSpPr txBox="1">
            <a:spLocks noGrp="1"/>
          </p:cNvSpPr>
          <p:nvPr>
            <p:ph type="subTitle" idx="1"/>
          </p:nvPr>
        </p:nvSpPr>
        <p:spPr>
          <a:xfrm>
            <a:off x="4555082" y="4409720"/>
            <a:ext cx="3886200" cy="28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7" name="Google Shape;487;p21"/>
          <p:cNvSpPr/>
          <p:nvPr/>
        </p:nvSpPr>
        <p:spPr>
          <a:xfrm flipH="1">
            <a:off x="-6870" y="3123201"/>
            <a:ext cx="471732" cy="1254478"/>
          </a:xfrm>
          <a:custGeom>
            <a:avLst/>
            <a:gdLst/>
            <a:ahLst/>
            <a:cxnLst/>
            <a:rect l="l" t="t" r="r" b="b"/>
            <a:pathLst>
              <a:path w="7875" h="20942" extrusionOk="0">
                <a:moveTo>
                  <a:pt x="7849" y="0"/>
                </a:moveTo>
                <a:cubicBezTo>
                  <a:pt x="6017" y="772"/>
                  <a:pt x="4281" y="1723"/>
                  <a:pt x="2829" y="3098"/>
                </a:cubicBezTo>
                <a:cubicBezTo>
                  <a:pt x="1067" y="4757"/>
                  <a:pt x="7" y="6762"/>
                  <a:pt x="1" y="9243"/>
                </a:cubicBezTo>
                <a:cubicBezTo>
                  <a:pt x="1" y="10901"/>
                  <a:pt x="328" y="12547"/>
                  <a:pt x="965" y="14077"/>
                </a:cubicBezTo>
                <a:cubicBezTo>
                  <a:pt x="2012" y="16667"/>
                  <a:pt x="3606" y="18827"/>
                  <a:pt x="6042" y="20286"/>
                </a:cubicBezTo>
                <a:cubicBezTo>
                  <a:pt x="6595" y="20620"/>
                  <a:pt x="7174" y="20890"/>
                  <a:pt x="7829" y="20941"/>
                </a:cubicBezTo>
                <a:cubicBezTo>
                  <a:pt x="7849" y="20652"/>
                  <a:pt x="7874" y="20356"/>
                  <a:pt x="7874" y="20067"/>
                </a:cubicBezTo>
                <a:lnTo>
                  <a:pt x="7874" y="887"/>
                </a:lnTo>
                <a:cubicBezTo>
                  <a:pt x="7874" y="592"/>
                  <a:pt x="7855" y="296"/>
                  <a:pt x="784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8" name="Google Shape;488;p21"/>
          <p:cNvSpPr/>
          <p:nvPr/>
        </p:nvSpPr>
        <p:spPr>
          <a:xfrm flipH="1">
            <a:off x="8567932" y="3067600"/>
            <a:ext cx="582968" cy="246727"/>
          </a:xfrm>
          <a:custGeom>
            <a:avLst/>
            <a:gdLst/>
            <a:ahLst/>
            <a:cxnLst/>
            <a:rect l="l" t="t" r="r" b="b"/>
            <a:pathLst>
              <a:path w="6467" h="2737" extrusionOk="0">
                <a:moveTo>
                  <a:pt x="2526" y="1"/>
                </a:moveTo>
                <a:cubicBezTo>
                  <a:pt x="2323" y="1"/>
                  <a:pt x="2121" y="108"/>
                  <a:pt x="1890" y="324"/>
                </a:cubicBezTo>
                <a:cubicBezTo>
                  <a:pt x="1568" y="613"/>
                  <a:pt x="1273" y="915"/>
                  <a:pt x="983" y="1236"/>
                </a:cubicBezTo>
                <a:cubicBezTo>
                  <a:pt x="813" y="1431"/>
                  <a:pt x="633" y="1523"/>
                  <a:pt x="433" y="1523"/>
                </a:cubicBezTo>
                <a:cubicBezTo>
                  <a:pt x="316" y="1523"/>
                  <a:pt x="191" y="1491"/>
                  <a:pt x="58" y="1429"/>
                </a:cubicBezTo>
                <a:cubicBezTo>
                  <a:pt x="0" y="1860"/>
                  <a:pt x="0" y="2297"/>
                  <a:pt x="45" y="2734"/>
                </a:cubicBezTo>
                <a:cubicBezTo>
                  <a:pt x="80" y="2736"/>
                  <a:pt x="115" y="2736"/>
                  <a:pt x="150" y="2736"/>
                </a:cubicBezTo>
                <a:cubicBezTo>
                  <a:pt x="815" y="2736"/>
                  <a:pt x="1355" y="2446"/>
                  <a:pt x="1832" y="1976"/>
                </a:cubicBezTo>
                <a:cubicBezTo>
                  <a:pt x="2175" y="1636"/>
                  <a:pt x="2365" y="1470"/>
                  <a:pt x="2566" y="1470"/>
                </a:cubicBezTo>
                <a:cubicBezTo>
                  <a:pt x="2764" y="1470"/>
                  <a:pt x="2972" y="1631"/>
                  <a:pt x="3349" y="1943"/>
                </a:cubicBezTo>
                <a:cubicBezTo>
                  <a:pt x="3452" y="2033"/>
                  <a:pt x="3554" y="2117"/>
                  <a:pt x="3664" y="2188"/>
                </a:cubicBezTo>
                <a:cubicBezTo>
                  <a:pt x="3939" y="2345"/>
                  <a:pt x="4233" y="2439"/>
                  <a:pt x="4522" y="2439"/>
                </a:cubicBezTo>
                <a:cubicBezTo>
                  <a:pt x="4752" y="2439"/>
                  <a:pt x="4980" y="2379"/>
                  <a:pt x="5193" y="2246"/>
                </a:cubicBezTo>
                <a:cubicBezTo>
                  <a:pt x="5740" y="1905"/>
                  <a:pt x="6100" y="1352"/>
                  <a:pt x="6376" y="761"/>
                </a:cubicBezTo>
                <a:cubicBezTo>
                  <a:pt x="6440" y="613"/>
                  <a:pt x="6466" y="439"/>
                  <a:pt x="6350" y="304"/>
                </a:cubicBezTo>
                <a:cubicBezTo>
                  <a:pt x="6266" y="205"/>
                  <a:pt x="6164" y="172"/>
                  <a:pt x="6056" y="172"/>
                </a:cubicBezTo>
                <a:cubicBezTo>
                  <a:pt x="5982" y="172"/>
                  <a:pt x="5905" y="187"/>
                  <a:pt x="5830" y="208"/>
                </a:cubicBezTo>
                <a:cubicBezTo>
                  <a:pt x="5643" y="253"/>
                  <a:pt x="5515" y="394"/>
                  <a:pt x="5399" y="549"/>
                </a:cubicBezTo>
                <a:cubicBezTo>
                  <a:pt x="5277" y="722"/>
                  <a:pt x="5149" y="896"/>
                  <a:pt x="5007" y="1050"/>
                </a:cubicBezTo>
                <a:cubicBezTo>
                  <a:pt x="4776" y="1288"/>
                  <a:pt x="4622" y="1405"/>
                  <a:pt x="4466" y="1405"/>
                </a:cubicBezTo>
                <a:cubicBezTo>
                  <a:pt x="4318" y="1405"/>
                  <a:pt x="4168" y="1301"/>
                  <a:pt x="3947" y="1095"/>
                </a:cubicBezTo>
                <a:cubicBezTo>
                  <a:pt x="3670" y="844"/>
                  <a:pt x="3426" y="555"/>
                  <a:pt x="3150" y="304"/>
                </a:cubicBezTo>
                <a:cubicBezTo>
                  <a:pt x="2922" y="102"/>
                  <a:pt x="2723" y="1"/>
                  <a:pt x="252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9" name="Google Shape;489;p21"/>
          <p:cNvGrpSpPr/>
          <p:nvPr/>
        </p:nvGrpSpPr>
        <p:grpSpPr>
          <a:xfrm flipH="1">
            <a:off x="1056994" y="723688"/>
            <a:ext cx="895225" cy="596225"/>
            <a:chOff x="6168950" y="679775"/>
            <a:chExt cx="895225" cy="596225"/>
          </a:xfrm>
        </p:grpSpPr>
        <p:sp>
          <p:nvSpPr>
            <p:cNvPr id="490" name="Google Shape;490;p21"/>
            <p:cNvSpPr/>
            <p:nvPr/>
          </p:nvSpPr>
          <p:spPr>
            <a:xfrm>
              <a:off x="6536345" y="679775"/>
              <a:ext cx="170516" cy="162064"/>
            </a:xfrm>
            <a:custGeom>
              <a:avLst/>
              <a:gdLst/>
              <a:ahLst/>
              <a:cxnLst/>
              <a:rect l="l" t="t" r="r" b="b"/>
              <a:pathLst>
                <a:path w="2199" h="2090" extrusionOk="0">
                  <a:moveTo>
                    <a:pt x="1205" y="0"/>
                  </a:moveTo>
                  <a:cubicBezTo>
                    <a:pt x="564" y="0"/>
                    <a:pt x="0" y="513"/>
                    <a:pt x="0" y="1093"/>
                  </a:cubicBezTo>
                  <a:cubicBezTo>
                    <a:pt x="13" y="1649"/>
                    <a:pt x="463" y="2090"/>
                    <a:pt x="1016" y="2090"/>
                  </a:cubicBezTo>
                  <a:cubicBezTo>
                    <a:pt x="1020" y="2090"/>
                    <a:pt x="1024" y="2090"/>
                    <a:pt x="1028" y="2090"/>
                  </a:cubicBezTo>
                  <a:cubicBezTo>
                    <a:pt x="1607" y="2070"/>
                    <a:pt x="2198" y="1453"/>
                    <a:pt x="2192" y="875"/>
                  </a:cubicBezTo>
                  <a:cubicBezTo>
                    <a:pt x="2179" y="374"/>
                    <a:pt x="1787" y="14"/>
                    <a:pt x="1241" y="1"/>
                  </a:cubicBezTo>
                  <a:cubicBezTo>
                    <a:pt x="1229" y="0"/>
                    <a:pt x="1217" y="0"/>
                    <a:pt x="12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21"/>
            <p:cNvSpPr/>
            <p:nvPr/>
          </p:nvSpPr>
          <p:spPr>
            <a:xfrm>
              <a:off x="6331944" y="1074157"/>
              <a:ext cx="188971" cy="140972"/>
            </a:xfrm>
            <a:custGeom>
              <a:avLst/>
              <a:gdLst/>
              <a:ahLst/>
              <a:cxnLst/>
              <a:rect l="l" t="t" r="r" b="b"/>
              <a:pathLst>
                <a:path w="2437" h="1818" extrusionOk="0">
                  <a:moveTo>
                    <a:pt x="1615" y="0"/>
                  </a:moveTo>
                  <a:cubicBezTo>
                    <a:pt x="1553" y="0"/>
                    <a:pt x="1486" y="4"/>
                    <a:pt x="1415" y="12"/>
                  </a:cubicBezTo>
                  <a:cubicBezTo>
                    <a:pt x="1261" y="31"/>
                    <a:pt x="939" y="12"/>
                    <a:pt x="643" y="160"/>
                  </a:cubicBezTo>
                  <a:cubicBezTo>
                    <a:pt x="200" y="385"/>
                    <a:pt x="1" y="790"/>
                    <a:pt x="142" y="1201"/>
                  </a:cubicBezTo>
                  <a:cubicBezTo>
                    <a:pt x="271" y="1578"/>
                    <a:pt x="628" y="1818"/>
                    <a:pt x="1010" y="1818"/>
                  </a:cubicBezTo>
                  <a:cubicBezTo>
                    <a:pt x="1104" y="1818"/>
                    <a:pt x="1199" y="1803"/>
                    <a:pt x="1293" y="1773"/>
                  </a:cubicBezTo>
                  <a:cubicBezTo>
                    <a:pt x="1653" y="1664"/>
                    <a:pt x="1961" y="1432"/>
                    <a:pt x="2173" y="1117"/>
                  </a:cubicBezTo>
                  <a:cubicBezTo>
                    <a:pt x="2328" y="892"/>
                    <a:pt x="2437" y="648"/>
                    <a:pt x="2295" y="372"/>
                  </a:cubicBezTo>
                  <a:cubicBezTo>
                    <a:pt x="2169" y="126"/>
                    <a:pt x="1969" y="0"/>
                    <a:pt x="16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21"/>
            <p:cNvSpPr/>
            <p:nvPr/>
          </p:nvSpPr>
          <p:spPr>
            <a:xfrm>
              <a:off x="6749121" y="974359"/>
              <a:ext cx="148571" cy="140662"/>
            </a:xfrm>
            <a:custGeom>
              <a:avLst/>
              <a:gdLst/>
              <a:ahLst/>
              <a:cxnLst/>
              <a:rect l="l" t="t" r="r" b="b"/>
              <a:pathLst>
                <a:path w="1916" h="1814" extrusionOk="0">
                  <a:moveTo>
                    <a:pt x="997" y="0"/>
                  </a:moveTo>
                  <a:cubicBezTo>
                    <a:pt x="451" y="0"/>
                    <a:pt x="1" y="425"/>
                    <a:pt x="7" y="932"/>
                  </a:cubicBezTo>
                  <a:cubicBezTo>
                    <a:pt x="26" y="1402"/>
                    <a:pt x="399" y="1781"/>
                    <a:pt x="868" y="1813"/>
                  </a:cubicBezTo>
                  <a:cubicBezTo>
                    <a:pt x="878" y="1813"/>
                    <a:pt x="888" y="1814"/>
                    <a:pt x="899" y="1814"/>
                  </a:cubicBezTo>
                  <a:cubicBezTo>
                    <a:pt x="1421" y="1814"/>
                    <a:pt x="1916" y="1327"/>
                    <a:pt x="1903" y="810"/>
                  </a:cubicBezTo>
                  <a:cubicBezTo>
                    <a:pt x="1890" y="354"/>
                    <a:pt x="1498" y="0"/>
                    <a:pt x="9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21"/>
            <p:cNvSpPr/>
            <p:nvPr/>
          </p:nvSpPr>
          <p:spPr>
            <a:xfrm>
              <a:off x="6877221" y="721105"/>
              <a:ext cx="167569" cy="136785"/>
            </a:xfrm>
            <a:custGeom>
              <a:avLst/>
              <a:gdLst/>
              <a:ahLst/>
              <a:cxnLst/>
              <a:rect l="l" t="t" r="r" b="b"/>
              <a:pathLst>
                <a:path w="2161" h="1764" extrusionOk="0">
                  <a:moveTo>
                    <a:pt x="1392" y="0"/>
                  </a:moveTo>
                  <a:cubicBezTo>
                    <a:pt x="1295" y="0"/>
                    <a:pt x="1193" y="19"/>
                    <a:pt x="1087" y="53"/>
                  </a:cubicBezTo>
                  <a:cubicBezTo>
                    <a:pt x="836" y="143"/>
                    <a:pt x="605" y="284"/>
                    <a:pt x="412" y="464"/>
                  </a:cubicBezTo>
                  <a:cubicBezTo>
                    <a:pt x="193" y="663"/>
                    <a:pt x="0" y="901"/>
                    <a:pt x="142" y="1235"/>
                  </a:cubicBezTo>
                  <a:cubicBezTo>
                    <a:pt x="291" y="1572"/>
                    <a:pt x="543" y="1763"/>
                    <a:pt x="793" y="1763"/>
                  </a:cubicBezTo>
                  <a:cubicBezTo>
                    <a:pt x="801" y="1763"/>
                    <a:pt x="809" y="1763"/>
                    <a:pt x="817" y="1762"/>
                  </a:cubicBezTo>
                  <a:cubicBezTo>
                    <a:pt x="1389" y="1737"/>
                    <a:pt x="1710" y="1531"/>
                    <a:pt x="1954" y="1184"/>
                  </a:cubicBezTo>
                  <a:cubicBezTo>
                    <a:pt x="2160" y="888"/>
                    <a:pt x="2160" y="599"/>
                    <a:pt x="1942" y="297"/>
                  </a:cubicBezTo>
                  <a:cubicBezTo>
                    <a:pt x="1791" y="89"/>
                    <a:pt x="1605" y="0"/>
                    <a:pt x="13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21"/>
            <p:cNvSpPr/>
            <p:nvPr/>
          </p:nvSpPr>
          <p:spPr>
            <a:xfrm>
              <a:off x="6504940" y="875182"/>
              <a:ext cx="170516" cy="132753"/>
            </a:xfrm>
            <a:custGeom>
              <a:avLst/>
              <a:gdLst/>
              <a:ahLst/>
              <a:cxnLst/>
              <a:rect l="l" t="t" r="r" b="b"/>
              <a:pathLst>
                <a:path w="2199" h="1712" extrusionOk="0">
                  <a:moveTo>
                    <a:pt x="1419" y="0"/>
                  </a:moveTo>
                  <a:cubicBezTo>
                    <a:pt x="1319" y="0"/>
                    <a:pt x="1215" y="13"/>
                    <a:pt x="1112" y="33"/>
                  </a:cubicBezTo>
                  <a:cubicBezTo>
                    <a:pt x="900" y="71"/>
                    <a:pt x="701" y="148"/>
                    <a:pt x="521" y="264"/>
                  </a:cubicBezTo>
                  <a:cubicBezTo>
                    <a:pt x="219" y="457"/>
                    <a:pt x="0" y="720"/>
                    <a:pt x="122" y="1125"/>
                  </a:cubicBezTo>
                  <a:cubicBezTo>
                    <a:pt x="231" y="1485"/>
                    <a:pt x="546" y="1704"/>
                    <a:pt x="971" y="1710"/>
                  </a:cubicBezTo>
                  <a:cubicBezTo>
                    <a:pt x="986" y="1711"/>
                    <a:pt x="1002" y="1711"/>
                    <a:pt x="1018" y="1711"/>
                  </a:cubicBezTo>
                  <a:cubicBezTo>
                    <a:pt x="1297" y="1711"/>
                    <a:pt x="1567" y="1603"/>
                    <a:pt x="1768" y="1408"/>
                  </a:cubicBezTo>
                  <a:cubicBezTo>
                    <a:pt x="2076" y="1138"/>
                    <a:pt x="2198" y="624"/>
                    <a:pt x="2025" y="328"/>
                  </a:cubicBezTo>
                  <a:cubicBezTo>
                    <a:pt x="1876" y="75"/>
                    <a:pt x="1657" y="0"/>
                    <a:pt x="14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21"/>
            <p:cNvSpPr/>
            <p:nvPr/>
          </p:nvSpPr>
          <p:spPr>
            <a:xfrm>
              <a:off x="6168950" y="940473"/>
              <a:ext cx="157101" cy="136785"/>
            </a:xfrm>
            <a:custGeom>
              <a:avLst/>
              <a:gdLst/>
              <a:ahLst/>
              <a:cxnLst/>
              <a:rect l="l" t="t" r="r" b="b"/>
              <a:pathLst>
                <a:path w="2026" h="1764" extrusionOk="0">
                  <a:moveTo>
                    <a:pt x="1171" y="0"/>
                  </a:moveTo>
                  <a:cubicBezTo>
                    <a:pt x="734" y="39"/>
                    <a:pt x="374" y="245"/>
                    <a:pt x="162" y="656"/>
                  </a:cubicBezTo>
                  <a:cubicBezTo>
                    <a:pt x="1" y="971"/>
                    <a:pt x="72" y="1363"/>
                    <a:pt x="342" y="1601"/>
                  </a:cubicBezTo>
                  <a:cubicBezTo>
                    <a:pt x="485" y="1712"/>
                    <a:pt x="635" y="1764"/>
                    <a:pt x="783" y="1764"/>
                  </a:cubicBezTo>
                  <a:cubicBezTo>
                    <a:pt x="934" y="1764"/>
                    <a:pt x="1083" y="1711"/>
                    <a:pt x="1222" y="1614"/>
                  </a:cubicBezTo>
                  <a:cubicBezTo>
                    <a:pt x="1415" y="1479"/>
                    <a:pt x="1556" y="1273"/>
                    <a:pt x="1724" y="1106"/>
                  </a:cubicBezTo>
                  <a:cubicBezTo>
                    <a:pt x="1929" y="900"/>
                    <a:pt x="2026" y="656"/>
                    <a:pt x="1903" y="386"/>
                  </a:cubicBezTo>
                  <a:cubicBezTo>
                    <a:pt x="1768" y="71"/>
                    <a:pt x="1486" y="7"/>
                    <a:pt x="11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21"/>
            <p:cNvSpPr/>
            <p:nvPr/>
          </p:nvSpPr>
          <p:spPr>
            <a:xfrm>
              <a:off x="6624588" y="1152630"/>
              <a:ext cx="116624" cy="123370"/>
            </a:xfrm>
            <a:custGeom>
              <a:avLst/>
              <a:gdLst/>
              <a:ahLst/>
              <a:cxnLst/>
              <a:rect l="l" t="t" r="r" b="b"/>
              <a:pathLst>
                <a:path w="1504" h="1591" extrusionOk="0">
                  <a:moveTo>
                    <a:pt x="891" y="0"/>
                  </a:moveTo>
                  <a:cubicBezTo>
                    <a:pt x="445" y="0"/>
                    <a:pt x="0" y="452"/>
                    <a:pt x="13" y="909"/>
                  </a:cubicBezTo>
                  <a:cubicBezTo>
                    <a:pt x="19" y="1269"/>
                    <a:pt x="295" y="1564"/>
                    <a:pt x="655" y="1590"/>
                  </a:cubicBezTo>
                  <a:cubicBezTo>
                    <a:pt x="663" y="1591"/>
                    <a:pt x="671" y="1591"/>
                    <a:pt x="678" y="1591"/>
                  </a:cubicBezTo>
                  <a:cubicBezTo>
                    <a:pt x="1064" y="1591"/>
                    <a:pt x="1491" y="1119"/>
                    <a:pt x="1497" y="677"/>
                  </a:cubicBezTo>
                  <a:cubicBezTo>
                    <a:pt x="1504" y="330"/>
                    <a:pt x="1253" y="28"/>
                    <a:pt x="945" y="3"/>
                  </a:cubicBezTo>
                  <a:cubicBezTo>
                    <a:pt x="927" y="1"/>
                    <a:pt x="909" y="0"/>
                    <a:pt x="8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21"/>
            <p:cNvSpPr/>
            <p:nvPr/>
          </p:nvSpPr>
          <p:spPr>
            <a:xfrm>
              <a:off x="6949955" y="1154801"/>
              <a:ext cx="114220" cy="103209"/>
            </a:xfrm>
            <a:custGeom>
              <a:avLst/>
              <a:gdLst/>
              <a:ahLst/>
              <a:cxnLst/>
              <a:rect l="l" t="t" r="r" b="b"/>
              <a:pathLst>
                <a:path w="1473" h="1331" extrusionOk="0">
                  <a:moveTo>
                    <a:pt x="894" y="0"/>
                  </a:moveTo>
                  <a:cubicBezTo>
                    <a:pt x="534" y="7"/>
                    <a:pt x="1" y="502"/>
                    <a:pt x="20" y="810"/>
                  </a:cubicBezTo>
                  <a:cubicBezTo>
                    <a:pt x="39" y="1096"/>
                    <a:pt x="346" y="1331"/>
                    <a:pt x="700" y="1331"/>
                  </a:cubicBezTo>
                  <a:cubicBezTo>
                    <a:pt x="705" y="1331"/>
                    <a:pt x="710" y="1331"/>
                    <a:pt x="714" y="1331"/>
                  </a:cubicBezTo>
                  <a:cubicBezTo>
                    <a:pt x="1132" y="1324"/>
                    <a:pt x="1473" y="977"/>
                    <a:pt x="1460" y="559"/>
                  </a:cubicBezTo>
                  <a:cubicBezTo>
                    <a:pt x="1447" y="251"/>
                    <a:pt x="1203" y="7"/>
                    <a:pt x="8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8" name="Google Shape;498;p21"/>
          <p:cNvSpPr/>
          <p:nvPr/>
        </p:nvSpPr>
        <p:spPr>
          <a:xfrm flipH="1">
            <a:off x="8752293" y="4387265"/>
            <a:ext cx="395405" cy="768782"/>
          </a:xfrm>
          <a:custGeom>
            <a:avLst/>
            <a:gdLst/>
            <a:ahLst/>
            <a:cxnLst/>
            <a:rect l="l" t="t" r="r" b="b"/>
            <a:pathLst>
              <a:path w="11075" h="21533" extrusionOk="0">
                <a:moveTo>
                  <a:pt x="0" y="0"/>
                </a:moveTo>
                <a:lnTo>
                  <a:pt x="0" y="21533"/>
                </a:lnTo>
                <a:lnTo>
                  <a:pt x="8356" y="21533"/>
                </a:lnTo>
                <a:cubicBezTo>
                  <a:pt x="9127" y="20035"/>
                  <a:pt x="9873" y="18531"/>
                  <a:pt x="10310" y="16886"/>
                </a:cubicBezTo>
                <a:cubicBezTo>
                  <a:pt x="10554" y="15954"/>
                  <a:pt x="10689" y="15009"/>
                  <a:pt x="10824" y="14058"/>
                </a:cubicBezTo>
                <a:cubicBezTo>
                  <a:pt x="11075" y="12335"/>
                  <a:pt x="10901" y="10580"/>
                  <a:pt x="10316" y="8935"/>
                </a:cubicBezTo>
                <a:cubicBezTo>
                  <a:pt x="9558" y="6788"/>
                  <a:pt x="8189" y="5085"/>
                  <a:pt x="6460" y="3619"/>
                </a:cubicBezTo>
                <a:cubicBezTo>
                  <a:pt x="4634" y="2083"/>
                  <a:pt x="2513" y="1074"/>
                  <a:pt x="392" y="58"/>
                </a:cubicBezTo>
                <a:cubicBezTo>
                  <a:pt x="276" y="0"/>
                  <a:pt x="135" y="20"/>
                  <a:pt x="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9" name="Google Shape;499;p21"/>
          <p:cNvSpPr/>
          <p:nvPr/>
        </p:nvSpPr>
        <p:spPr>
          <a:xfrm rot="-4381075" flipH="1">
            <a:off x="8144320" y="425175"/>
            <a:ext cx="530563" cy="809394"/>
          </a:xfrm>
          <a:custGeom>
            <a:avLst/>
            <a:gdLst/>
            <a:ahLst/>
            <a:cxnLst/>
            <a:rect l="l" t="t" r="r" b="b"/>
            <a:pathLst>
              <a:path w="14861" h="22671" extrusionOk="0">
                <a:moveTo>
                  <a:pt x="4364" y="0"/>
                </a:moveTo>
                <a:cubicBezTo>
                  <a:pt x="3873" y="0"/>
                  <a:pt x="3387" y="163"/>
                  <a:pt x="2899" y="524"/>
                </a:cubicBezTo>
                <a:cubicBezTo>
                  <a:pt x="958" y="1938"/>
                  <a:pt x="0" y="3815"/>
                  <a:pt x="58" y="6354"/>
                </a:cubicBezTo>
                <a:cubicBezTo>
                  <a:pt x="7" y="7074"/>
                  <a:pt x="168" y="7909"/>
                  <a:pt x="341" y="8751"/>
                </a:cubicBezTo>
                <a:cubicBezTo>
                  <a:pt x="740" y="10686"/>
                  <a:pt x="1582" y="12441"/>
                  <a:pt x="2514" y="14157"/>
                </a:cubicBezTo>
                <a:cubicBezTo>
                  <a:pt x="3626" y="16194"/>
                  <a:pt x="4975" y="18103"/>
                  <a:pt x="6537" y="19826"/>
                </a:cubicBezTo>
                <a:cubicBezTo>
                  <a:pt x="7913" y="21336"/>
                  <a:pt x="9719" y="22159"/>
                  <a:pt x="11686" y="22558"/>
                </a:cubicBezTo>
                <a:cubicBezTo>
                  <a:pt x="12031" y="22629"/>
                  <a:pt x="12388" y="22670"/>
                  <a:pt x="12748" y="22670"/>
                </a:cubicBezTo>
                <a:cubicBezTo>
                  <a:pt x="13165" y="22670"/>
                  <a:pt x="13586" y="22615"/>
                  <a:pt x="13993" y="22487"/>
                </a:cubicBezTo>
                <a:cubicBezTo>
                  <a:pt x="14655" y="22275"/>
                  <a:pt x="14842" y="21992"/>
                  <a:pt x="14855" y="21317"/>
                </a:cubicBezTo>
                <a:cubicBezTo>
                  <a:pt x="14861" y="20906"/>
                  <a:pt x="14720" y="20533"/>
                  <a:pt x="14578" y="20160"/>
                </a:cubicBezTo>
                <a:cubicBezTo>
                  <a:pt x="14019" y="18682"/>
                  <a:pt x="13164" y="17345"/>
                  <a:pt x="12438" y="15950"/>
                </a:cubicBezTo>
                <a:cubicBezTo>
                  <a:pt x="11596" y="14318"/>
                  <a:pt x="10587" y="12769"/>
                  <a:pt x="10117" y="10956"/>
                </a:cubicBezTo>
                <a:cubicBezTo>
                  <a:pt x="9790" y="9690"/>
                  <a:pt x="9378" y="8430"/>
                  <a:pt x="9410" y="7119"/>
                </a:cubicBezTo>
                <a:cubicBezTo>
                  <a:pt x="9449" y="5608"/>
                  <a:pt x="8986" y="4284"/>
                  <a:pt x="8253" y="3018"/>
                </a:cubicBezTo>
                <a:cubicBezTo>
                  <a:pt x="7636" y="1945"/>
                  <a:pt x="6865" y="993"/>
                  <a:pt x="5740" y="389"/>
                </a:cubicBezTo>
                <a:cubicBezTo>
                  <a:pt x="5274" y="139"/>
                  <a:pt x="4817" y="0"/>
                  <a:pt x="436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0" name="Google Shape;500;p21"/>
          <p:cNvSpPr/>
          <p:nvPr/>
        </p:nvSpPr>
        <p:spPr>
          <a:xfrm flipH="1">
            <a:off x="-6875" y="-6"/>
            <a:ext cx="609784" cy="811228"/>
          </a:xfrm>
          <a:custGeom>
            <a:avLst/>
            <a:gdLst/>
            <a:ahLst/>
            <a:cxnLst/>
            <a:rect l="l" t="t" r="r" b="b"/>
            <a:pathLst>
              <a:path w="8948" h="11904" extrusionOk="0">
                <a:moveTo>
                  <a:pt x="3806" y="0"/>
                </a:moveTo>
                <a:cubicBezTo>
                  <a:pt x="3240" y="771"/>
                  <a:pt x="2578" y="1465"/>
                  <a:pt x="2071" y="2282"/>
                </a:cubicBezTo>
                <a:cubicBezTo>
                  <a:pt x="631" y="4602"/>
                  <a:pt x="1" y="7051"/>
                  <a:pt x="740" y="9757"/>
                </a:cubicBezTo>
                <a:cubicBezTo>
                  <a:pt x="1061" y="10920"/>
                  <a:pt x="2064" y="11762"/>
                  <a:pt x="3266" y="11878"/>
                </a:cubicBezTo>
                <a:cubicBezTo>
                  <a:pt x="3467" y="11895"/>
                  <a:pt x="3669" y="11904"/>
                  <a:pt x="3871" y="11904"/>
                </a:cubicBezTo>
                <a:cubicBezTo>
                  <a:pt x="4576" y="11904"/>
                  <a:pt x="5278" y="11799"/>
                  <a:pt x="5953" y="11589"/>
                </a:cubicBezTo>
                <a:cubicBezTo>
                  <a:pt x="7110" y="11235"/>
                  <a:pt x="8035" y="10535"/>
                  <a:pt x="8948" y="9802"/>
                </a:cubicBezTo>
                <a:lnTo>
                  <a:pt x="894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01" name="Google Shape;501;p21"/>
          <p:cNvGrpSpPr/>
          <p:nvPr/>
        </p:nvGrpSpPr>
        <p:grpSpPr>
          <a:xfrm rot="-1236532">
            <a:off x="7434378" y="1581809"/>
            <a:ext cx="1000930" cy="840687"/>
            <a:chOff x="1648650" y="1064850"/>
            <a:chExt cx="691625" cy="580900"/>
          </a:xfrm>
        </p:grpSpPr>
        <p:sp>
          <p:nvSpPr>
            <p:cNvPr id="502" name="Google Shape;502;p21"/>
            <p:cNvSpPr/>
            <p:nvPr/>
          </p:nvSpPr>
          <p:spPr>
            <a:xfrm>
              <a:off x="2267450" y="1209500"/>
              <a:ext cx="72825" cy="117900"/>
            </a:xfrm>
            <a:custGeom>
              <a:avLst/>
              <a:gdLst/>
              <a:ahLst/>
              <a:cxnLst/>
              <a:rect l="l" t="t" r="r" b="b"/>
              <a:pathLst>
                <a:path w="2913" h="4716" extrusionOk="0">
                  <a:moveTo>
                    <a:pt x="802" y="0"/>
                  </a:moveTo>
                  <a:cubicBezTo>
                    <a:pt x="679" y="0"/>
                    <a:pt x="557" y="34"/>
                    <a:pt x="438" y="101"/>
                  </a:cubicBezTo>
                  <a:cubicBezTo>
                    <a:pt x="58" y="313"/>
                    <a:pt x="1" y="500"/>
                    <a:pt x="226" y="1059"/>
                  </a:cubicBezTo>
                  <a:cubicBezTo>
                    <a:pt x="566" y="1908"/>
                    <a:pt x="856" y="2762"/>
                    <a:pt x="1138" y="3630"/>
                  </a:cubicBezTo>
                  <a:cubicBezTo>
                    <a:pt x="1248" y="3990"/>
                    <a:pt x="1466" y="4311"/>
                    <a:pt x="1775" y="4536"/>
                  </a:cubicBezTo>
                  <a:cubicBezTo>
                    <a:pt x="1925" y="4654"/>
                    <a:pt x="2106" y="4716"/>
                    <a:pt x="2290" y="4716"/>
                  </a:cubicBezTo>
                  <a:cubicBezTo>
                    <a:pt x="2398" y="4716"/>
                    <a:pt x="2506" y="4695"/>
                    <a:pt x="2610" y="4652"/>
                  </a:cubicBezTo>
                  <a:cubicBezTo>
                    <a:pt x="2912" y="4536"/>
                    <a:pt x="2816" y="4260"/>
                    <a:pt x="2854" y="3868"/>
                  </a:cubicBezTo>
                  <a:cubicBezTo>
                    <a:pt x="2585" y="2769"/>
                    <a:pt x="2250" y="1535"/>
                    <a:pt x="1543" y="436"/>
                  </a:cubicBezTo>
                  <a:cubicBezTo>
                    <a:pt x="1518" y="391"/>
                    <a:pt x="1479" y="352"/>
                    <a:pt x="1440" y="313"/>
                  </a:cubicBezTo>
                  <a:cubicBezTo>
                    <a:pt x="1236" y="105"/>
                    <a:pt x="1018" y="0"/>
                    <a:pt x="8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21"/>
            <p:cNvSpPr/>
            <p:nvPr/>
          </p:nvSpPr>
          <p:spPr>
            <a:xfrm>
              <a:off x="1931450" y="1465550"/>
              <a:ext cx="70700" cy="122950"/>
            </a:xfrm>
            <a:custGeom>
              <a:avLst/>
              <a:gdLst/>
              <a:ahLst/>
              <a:cxnLst/>
              <a:rect l="l" t="t" r="r" b="b"/>
              <a:pathLst>
                <a:path w="2828" h="4918" extrusionOk="0">
                  <a:moveTo>
                    <a:pt x="713" y="1"/>
                  </a:moveTo>
                  <a:cubicBezTo>
                    <a:pt x="628" y="1"/>
                    <a:pt x="534" y="28"/>
                    <a:pt x="425" y="92"/>
                  </a:cubicBezTo>
                  <a:cubicBezTo>
                    <a:pt x="110" y="272"/>
                    <a:pt x="1" y="510"/>
                    <a:pt x="116" y="812"/>
                  </a:cubicBezTo>
                  <a:cubicBezTo>
                    <a:pt x="553" y="1982"/>
                    <a:pt x="1035" y="3132"/>
                    <a:pt x="1466" y="4302"/>
                  </a:cubicBezTo>
                  <a:cubicBezTo>
                    <a:pt x="1620" y="4733"/>
                    <a:pt x="1961" y="4803"/>
                    <a:pt x="2321" y="4893"/>
                  </a:cubicBezTo>
                  <a:cubicBezTo>
                    <a:pt x="2389" y="4910"/>
                    <a:pt x="2449" y="4918"/>
                    <a:pt x="2503" y="4918"/>
                  </a:cubicBezTo>
                  <a:cubicBezTo>
                    <a:pt x="2724" y="4918"/>
                    <a:pt x="2827" y="4777"/>
                    <a:pt x="2822" y="4482"/>
                  </a:cubicBezTo>
                  <a:cubicBezTo>
                    <a:pt x="2777" y="4276"/>
                    <a:pt x="2764" y="4058"/>
                    <a:pt x="2687" y="3859"/>
                  </a:cubicBezTo>
                  <a:cubicBezTo>
                    <a:pt x="2282" y="2792"/>
                    <a:pt x="1871" y="1725"/>
                    <a:pt x="1453" y="664"/>
                  </a:cubicBezTo>
                  <a:cubicBezTo>
                    <a:pt x="1376" y="491"/>
                    <a:pt x="1267" y="343"/>
                    <a:pt x="1132" y="214"/>
                  </a:cubicBezTo>
                  <a:cubicBezTo>
                    <a:pt x="1002" y="96"/>
                    <a:pt x="874" y="1"/>
                    <a:pt x="7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21"/>
            <p:cNvSpPr/>
            <p:nvPr/>
          </p:nvSpPr>
          <p:spPr>
            <a:xfrm>
              <a:off x="1790525" y="1371825"/>
              <a:ext cx="83275" cy="110675"/>
            </a:xfrm>
            <a:custGeom>
              <a:avLst/>
              <a:gdLst/>
              <a:ahLst/>
              <a:cxnLst/>
              <a:rect l="l" t="t" r="r" b="b"/>
              <a:pathLst>
                <a:path w="3331" h="4427" extrusionOk="0">
                  <a:moveTo>
                    <a:pt x="836" y="1"/>
                  </a:moveTo>
                  <a:cubicBezTo>
                    <a:pt x="715" y="1"/>
                    <a:pt x="573" y="67"/>
                    <a:pt x="367" y="184"/>
                  </a:cubicBezTo>
                  <a:cubicBezTo>
                    <a:pt x="1" y="383"/>
                    <a:pt x="65" y="647"/>
                    <a:pt x="226" y="917"/>
                  </a:cubicBezTo>
                  <a:cubicBezTo>
                    <a:pt x="785" y="1881"/>
                    <a:pt x="1357" y="2838"/>
                    <a:pt x="1942" y="3796"/>
                  </a:cubicBezTo>
                  <a:cubicBezTo>
                    <a:pt x="2141" y="4124"/>
                    <a:pt x="2469" y="4310"/>
                    <a:pt x="2848" y="4394"/>
                  </a:cubicBezTo>
                  <a:cubicBezTo>
                    <a:pt x="2935" y="4415"/>
                    <a:pt x="3008" y="4426"/>
                    <a:pt x="3069" y="4426"/>
                  </a:cubicBezTo>
                  <a:cubicBezTo>
                    <a:pt x="3266" y="4426"/>
                    <a:pt x="3330" y="4306"/>
                    <a:pt x="3330" y="4021"/>
                  </a:cubicBezTo>
                  <a:cubicBezTo>
                    <a:pt x="3330" y="3828"/>
                    <a:pt x="3292" y="3648"/>
                    <a:pt x="3208" y="3475"/>
                  </a:cubicBezTo>
                  <a:cubicBezTo>
                    <a:pt x="2617" y="2376"/>
                    <a:pt x="1955" y="1315"/>
                    <a:pt x="1235" y="293"/>
                  </a:cubicBezTo>
                  <a:cubicBezTo>
                    <a:pt x="1087" y="90"/>
                    <a:pt x="975" y="1"/>
                    <a:pt x="8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21"/>
            <p:cNvSpPr/>
            <p:nvPr/>
          </p:nvSpPr>
          <p:spPr>
            <a:xfrm>
              <a:off x="2120275" y="1537450"/>
              <a:ext cx="62675" cy="108300"/>
            </a:xfrm>
            <a:custGeom>
              <a:avLst/>
              <a:gdLst/>
              <a:ahLst/>
              <a:cxnLst/>
              <a:rect l="l" t="t" r="r" b="b"/>
              <a:pathLst>
                <a:path w="2507" h="4332" extrusionOk="0">
                  <a:moveTo>
                    <a:pt x="632" y="0"/>
                  </a:moveTo>
                  <a:cubicBezTo>
                    <a:pt x="436" y="0"/>
                    <a:pt x="274" y="146"/>
                    <a:pt x="116" y="436"/>
                  </a:cubicBezTo>
                  <a:cubicBezTo>
                    <a:pt x="0" y="655"/>
                    <a:pt x="64" y="854"/>
                    <a:pt x="167" y="1040"/>
                  </a:cubicBezTo>
                  <a:cubicBezTo>
                    <a:pt x="476" y="1606"/>
                    <a:pt x="662" y="2210"/>
                    <a:pt x="823" y="2834"/>
                  </a:cubicBezTo>
                  <a:cubicBezTo>
                    <a:pt x="919" y="3219"/>
                    <a:pt x="1041" y="3605"/>
                    <a:pt x="1266" y="3939"/>
                  </a:cubicBezTo>
                  <a:cubicBezTo>
                    <a:pt x="1478" y="4261"/>
                    <a:pt x="1851" y="4331"/>
                    <a:pt x="2166" y="4331"/>
                  </a:cubicBezTo>
                  <a:cubicBezTo>
                    <a:pt x="2475" y="4325"/>
                    <a:pt x="2449" y="3939"/>
                    <a:pt x="2507" y="3605"/>
                  </a:cubicBezTo>
                  <a:cubicBezTo>
                    <a:pt x="2295" y="2544"/>
                    <a:pt x="1973" y="1458"/>
                    <a:pt x="1363" y="468"/>
                  </a:cubicBezTo>
                  <a:cubicBezTo>
                    <a:pt x="1298" y="378"/>
                    <a:pt x="1221" y="301"/>
                    <a:pt x="1138" y="243"/>
                  </a:cubicBezTo>
                  <a:cubicBezTo>
                    <a:pt x="943" y="81"/>
                    <a:pt x="778" y="0"/>
                    <a:pt x="6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21"/>
            <p:cNvSpPr/>
            <p:nvPr/>
          </p:nvSpPr>
          <p:spPr>
            <a:xfrm>
              <a:off x="1993650" y="1372100"/>
              <a:ext cx="83025" cy="111550"/>
            </a:xfrm>
            <a:custGeom>
              <a:avLst/>
              <a:gdLst/>
              <a:ahLst/>
              <a:cxnLst/>
              <a:rect l="l" t="t" r="r" b="b"/>
              <a:pathLst>
                <a:path w="3321" h="4462" extrusionOk="0">
                  <a:moveTo>
                    <a:pt x="405" y="738"/>
                  </a:moveTo>
                  <a:cubicBezTo>
                    <a:pt x="399" y="758"/>
                    <a:pt x="399" y="790"/>
                    <a:pt x="386" y="796"/>
                  </a:cubicBezTo>
                  <a:cubicBezTo>
                    <a:pt x="363" y="802"/>
                    <a:pt x="341" y="807"/>
                    <a:pt x="323" y="809"/>
                  </a:cubicBezTo>
                  <a:lnTo>
                    <a:pt x="323" y="809"/>
                  </a:lnTo>
                  <a:lnTo>
                    <a:pt x="405" y="738"/>
                  </a:lnTo>
                  <a:close/>
                  <a:moveTo>
                    <a:pt x="576" y="0"/>
                  </a:moveTo>
                  <a:cubicBezTo>
                    <a:pt x="436" y="0"/>
                    <a:pt x="310" y="108"/>
                    <a:pt x="199" y="263"/>
                  </a:cubicBezTo>
                  <a:cubicBezTo>
                    <a:pt x="0" y="533"/>
                    <a:pt x="7" y="565"/>
                    <a:pt x="315" y="816"/>
                  </a:cubicBezTo>
                  <a:lnTo>
                    <a:pt x="317" y="814"/>
                  </a:lnTo>
                  <a:lnTo>
                    <a:pt x="317" y="814"/>
                  </a:lnTo>
                  <a:cubicBezTo>
                    <a:pt x="703" y="2027"/>
                    <a:pt x="1376" y="3099"/>
                    <a:pt x="2031" y="4177"/>
                  </a:cubicBezTo>
                  <a:cubicBezTo>
                    <a:pt x="2180" y="4427"/>
                    <a:pt x="2418" y="4451"/>
                    <a:pt x="2660" y="4451"/>
                  </a:cubicBezTo>
                  <a:cubicBezTo>
                    <a:pt x="2716" y="4451"/>
                    <a:pt x="2773" y="4450"/>
                    <a:pt x="2829" y="4450"/>
                  </a:cubicBezTo>
                  <a:cubicBezTo>
                    <a:pt x="2897" y="4450"/>
                    <a:pt x="2964" y="4452"/>
                    <a:pt x="3027" y="4460"/>
                  </a:cubicBezTo>
                  <a:cubicBezTo>
                    <a:pt x="3038" y="4461"/>
                    <a:pt x="3048" y="4462"/>
                    <a:pt x="3058" y="4462"/>
                  </a:cubicBezTo>
                  <a:cubicBezTo>
                    <a:pt x="3242" y="4462"/>
                    <a:pt x="3321" y="4244"/>
                    <a:pt x="3278" y="4049"/>
                  </a:cubicBezTo>
                  <a:cubicBezTo>
                    <a:pt x="3233" y="3869"/>
                    <a:pt x="3169" y="3695"/>
                    <a:pt x="3085" y="3528"/>
                  </a:cubicBezTo>
                  <a:cubicBezTo>
                    <a:pt x="2642" y="2583"/>
                    <a:pt x="2070" y="1722"/>
                    <a:pt x="1466" y="880"/>
                  </a:cubicBezTo>
                  <a:cubicBezTo>
                    <a:pt x="1279" y="616"/>
                    <a:pt x="1080" y="366"/>
                    <a:pt x="855" y="141"/>
                  </a:cubicBezTo>
                  <a:cubicBezTo>
                    <a:pt x="756" y="42"/>
                    <a:pt x="663" y="0"/>
                    <a:pt x="5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21"/>
            <p:cNvSpPr/>
            <p:nvPr/>
          </p:nvSpPr>
          <p:spPr>
            <a:xfrm>
              <a:off x="2147425" y="1362650"/>
              <a:ext cx="68625" cy="102225"/>
            </a:xfrm>
            <a:custGeom>
              <a:avLst/>
              <a:gdLst/>
              <a:ahLst/>
              <a:cxnLst/>
              <a:rect l="l" t="t" r="r" b="b"/>
              <a:pathLst>
                <a:path w="2745" h="4089" extrusionOk="0">
                  <a:moveTo>
                    <a:pt x="796" y="1"/>
                  </a:moveTo>
                  <a:cubicBezTo>
                    <a:pt x="722" y="1"/>
                    <a:pt x="644" y="19"/>
                    <a:pt x="559" y="62"/>
                  </a:cubicBezTo>
                  <a:cubicBezTo>
                    <a:pt x="84" y="313"/>
                    <a:pt x="0" y="512"/>
                    <a:pt x="212" y="994"/>
                  </a:cubicBezTo>
                  <a:cubicBezTo>
                    <a:pt x="572" y="1798"/>
                    <a:pt x="932" y="2595"/>
                    <a:pt x="1318" y="3379"/>
                  </a:cubicBezTo>
                  <a:cubicBezTo>
                    <a:pt x="1485" y="3707"/>
                    <a:pt x="1729" y="3983"/>
                    <a:pt x="2147" y="4067"/>
                  </a:cubicBezTo>
                  <a:cubicBezTo>
                    <a:pt x="2220" y="4081"/>
                    <a:pt x="2285" y="4088"/>
                    <a:pt x="2345" y="4088"/>
                  </a:cubicBezTo>
                  <a:cubicBezTo>
                    <a:pt x="2606" y="4088"/>
                    <a:pt x="2740" y="3943"/>
                    <a:pt x="2745" y="3597"/>
                  </a:cubicBezTo>
                  <a:cubicBezTo>
                    <a:pt x="2732" y="3469"/>
                    <a:pt x="2706" y="3347"/>
                    <a:pt x="2668" y="3225"/>
                  </a:cubicBezTo>
                  <a:cubicBezTo>
                    <a:pt x="2211" y="2267"/>
                    <a:pt x="1768" y="1303"/>
                    <a:pt x="1286" y="358"/>
                  </a:cubicBezTo>
                  <a:cubicBezTo>
                    <a:pt x="1189" y="174"/>
                    <a:pt x="1019" y="1"/>
                    <a:pt x="7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21"/>
            <p:cNvSpPr/>
            <p:nvPr/>
          </p:nvSpPr>
          <p:spPr>
            <a:xfrm>
              <a:off x="2020000" y="1244050"/>
              <a:ext cx="81475" cy="102200"/>
            </a:xfrm>
            <a:custGeom>
              <a:avLst/>
              <a:gdLst/>
              <a:ahLst/>
              <a:cxnLst/>
              <a:rect l="l" t="t" r="r" b="b"/>
              <a:pathLst>
                <a:path w="3259" h="4088" extrusionOk="0">
                  <a:moveTo>
                    <a:pt x="439" y="1"/>
                  </a:moveTo>
                  <a:cubicBezTo>
                    <a:pt x="400" y="1"/>
                    <a:pt x="359" y="6"/>
                    <a:pt x="315" y="18"/>
                  </a:cubicBezTo>
                  <a:cubicBezTo>
                    <a:pt x="199" y="50"/>
                    <a:pt x="0" y="699"/>
                    <a:pt x="64" y="834"/>
                  </a:cubicBezTo>
                  <a:cubicBezTo>
                    <a:pt x="527" y="1830"/>
                    <a:pt x="1067" y="2775"/>
                    <a:pt x="1800" y="3604"/>
                  </a:cubicBezTo>
                  <a:cubicBezTo>
                    <a:pt x="2037" y="3870"/>
                    <a:pt x="2306" y="4048"/>
                    <a:pt x="2605" y="4048"/>
                  </a:cubicBezTo>
                  <a:cubicBezTo>
                    <a:pt x="2639" y="4048"/>
                    <a:pt x="2672" y="4046"/>
                    <a:pt x="2706" y="4041"/>
                  </a:cubicBezTo>
                  <a:cubicBezTo>
                    <a:pt x="2796" y="4068"/>
                    <a:pt x="2872" y="4087"/>
                    <a:pt x="2936" y="4087"/>
                  </a:cubicBezTo>
                  <a:cubicBezTo>
                    <a:pt x="3014" y="4087"/>
                    <a:pt x="3075" y="4058"/>
                    <a:pt x="3124" y="3977"/>
                  </a:cubicBezTo>
                  <a:cubicBezTo>
                    <a:pt x="3259" y="3797"/>
                    <a:pt x="3253" y="3553"/>
                    <a:pt x="3111" y="3379"/>
                  </a:cubicBezTo>
                  <a:cubicBezTo>
                    <a:pt x="2366" y="2338"/>
                    <a:pt x="1620" y="1297"/>
                    <a:pt x="862" y="262"/>
                  </a:cubicBezTo>
                  <a:cubicBezTo>
                    <a:pt x="756" y="114"/>
                    <a:pt x="620" y="1"/>
                    <a:pt x="4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21"/>
            <p:cNvSpPr/>
            <p:nvPr/>
          </p:nvSpPr>
          <p:spPr>
            <a:xfrm>
              <a:off x="2158675" y="1236600"/>
              <a:ext cx="66725" cy="91875"/>
            </a:xfrm>
            <a:custGeom>
              <a:avLst/>
              <a:gdLst/>
              <a:ahLst/>
              <a:cxnLst/>
              <a:rect l="l" t="t" r="r" b="b"/>
              <a:pathLst>
                <a:path w="2669" h="3675" extrusionOk="0">
                  <a:moveTo>
                    <a:pt x="608" y="0"/>
                  </a:moveTo>
                  <a:cubicBezTo>
                    <a:pt x="527" y="0"/>
                    <a:pt x="443" y="20"/>
                    <a:pt x="354" y="65"/>
                  </a:cubicBezTo>
                  <a:cubicBezTo>
                    <a:pt x="84" y="206"/>
                    <a:pt x="0" y="599"/>
                    <a:pt x="148" y="978"/>
                  </a:cubicBezTo>
                  <a:cubicBezTo>
                    <a:pt x="431" y="1698"/>
                    <a:pt x="797" y="2385"/>
                    <a:pt x="1131" y="3080"/>
                  </a:cubicBezTo>
                  <a:cubicBezTo>
                    <a:pt x="1335" y="3505"/>
                    <a:pt x="1640" y="3674"/>
                    <a:pt x="2065" y="3674"/>
                  </a:cubicBezTo>
                  <a:cubicBezTo>
                    <a:pt x="2096" y="3674"/>
                    <a:pt x="2128" y="3673"/>
                    <a:pt x="2160" y="3671"/>
                  </a:cubicBezTo>
                  <a:cubicBezTo>
                    <a:pt x="2198" y="3673"/>
                    <a:pt x="2234" y="3675"/>
                    <a:pt x="2267" y="3675"/>
                  </a:cubicBezTo>
                  <a:cubicBezTo>
                    <a:pt x="2589" y="3675"/>
                    <a:pt x="2669" y="3554"/>
                    <a:pt x="2616" y="3163"/>
                  </a:cubicBezTo>
                  <a:cubicBezTo>
                    <a:pt x="2597" y="2977"/>
                    <a:pt x="2546" y="2797"/>
                    <a:pt x="2468" y="2630"/>
                  </a:cubicBezTo>
                  <a:cubicBezTo>
                    <a:pt x="2141" y="1955"/>
                    <a:pt x="1800" y="1293"/>
                    <a:pt x="1453" y="631"/>
                  </a:cubicBezTo>
                  <a:cubicBezTo>
                    <a:pt x="1376" y="489"/>
                    <a:pt x="1273" y="361"/>
                    <a:pt x="1151" y="258"/>
                  </a:cubicBezTo>
                  <a:cubicBezTo>
                    <a:pt x="989" y="124"/>
                    <a:pt x="811" y="0"/>
                    <a:pt x="6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21"/>
            <p:cNvSpPr/>
            <p:nvPr/>
          </p:nvSpPr>
          <p:spPr>
            <a:xfrm>
              <a:off x="1648650" y="1350650"/>
              <a:ext cx="64300" cy="92075"/>
            </a:xfrm>
            <a:custGeom>
              <a:avLst/>
              <a:gdLst/>
              <a:ahLst/>
              <a:cxnLst/>
              <a:rect l="l" t="t" r="r" b="b"/>
              <a:pathLst>
                <a:path w="2572" h="3683" extrusionOk="0">
                  <a:moveTo>
                    <a:pt x="714" y="0"/>
                  </a:moveTo>
                  <a:cubicBezTo>
                    <a:pt x="634" y="0"/>
                    <a:pt x="558" y="16"/>
                    <a:pt x="495" y="47"/>
                  </a:cubicBezTo>
                  <a:cubicBezTo>
                    <a:pt x="122" y="247"/>
                    <a:pt x="0" y="587"/>
                    <a:pt x="187" y="1063"/>
                  </a:cubicBezTo>
                  <a:cubicBezTo>
                    <a:pt x="450" y="1699"/>
                    <a:pt x="733" y="2336"/>
                    <a:pt x="1035" y="2959"/>
                  </a:cubicBezTo>
                  <a:cubicBezTo>
                    <a:pt x="1228" y="3358"/>
                    <a:pt x="1530" y="3647"/>
                    <a:pt x="2012" y="3679"/>
                  </a:cubicBezTo>
                  <a:cubicBezTo>
                    <a:pt x="2045" y="3681"/>
                    <a:pt x="2077" y="3682"/>
                    <a:pt x="2107" y="3682"/>
                  </a:cubicBezTo>
                  <a:cubicBezTo>
                    <a:pt x="2433" y="3682"/>
                    <a:pt x="2552" y="3549"/>
                    <a:pt x="2552" y="3178"/>
                  </a:cubicBezTo>
                  <a:cubicBezTo>
                    <a:pt x="2571" y="2940"/>
                    <a:pt x="2449" y="2721"/>
                    <a:pt x="2359" y="2503"/>
                  </a:cubicBezTo>
                  <a:cubicBezTo>
                    <a:pt x="2063" y="1815"/>
                    <a:pt x="1781" y="1121"/>
                    <a:pt x="1440" y="459"/>
                  </a:cubicBezTo>
                  <a:cubicBezTo>
                    <a:pt x="1292" y="164"/>
                    <a:pt x="975" y="0"/>
                    <a:pt x="7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21"/>
            <p:cNvSpPr/>
            <p:nvPr/>
          </p:nvSpPr>
          <p:spPr>
            <a:xfrm>
              <a:off x="1734775" y="1521425"/>
              <a:ext cx="63650" cy="84825"/>
            </a:xfrm>
            <a:custGeom>
              <a:avLst/>
              <a:gdLst/>
              <a:ahLst/>
              <a:cxnLst/>
              <a:rect l="l" t="t" r="r" b="b"/>
              <a:pathLst>
                <a:path w="2546" h="3393" extrusionOk="0">
                  <a:moveTo>
                    <a:pt x="840" y="0"/>
                  </a:moveTo>
                  <a:cubicBezTo>
                    <a:pt x="766" y="0"/>
                    <a:pt x="689" y="14"/>
                    <a:pt x="611" y="42"/>
                  </a:cubicBezTo>
                  <a:cubicBezTo>
                    <a:pt x="322" y="152"/>
                    <a:pt x="0" y="306"/>
                    <a:pt x="77" y="685"/>
                  </a:cubicBezTo>
                  <a:cubicBezTo>
                    <a:pt x="97" y="1116"/>
                    <a:pt x="823" y="2646"/>
                    <a:pt x="1177" y="3006"/>
                  </a:cubicBezTo>
                  <a:cubicBezTo>
                    <a:pt x="1267" y="3102"/>
                    <a:pt x="1363" y="3218"/>
                    <a:pt x="1479" y="3263"/>
                  </a:cubicBezTo>
                  <a:cubicBezTo>
                    <a:pt x="1643" y="3325"/>
                    <a:pt x="1821" y="3392"/>
                    <a:pt x="1990" y="3392"/>
                  </a:cubicBezTo>
                  <a:cubicBezTo>
                    <a:pt x="2100" y="3392"/>
                    <a:pt x="2205" y="3364"/>
                    <a:pt x="2301" y="3288"/>
                  </a:cubicBezTo>
                  <a:cubicBezTo>
                    <a:pt x="2546" y="3102"/>
                    <a:pt x="2481" y="2819"/>
                    <a:pt x="2372" y="2562"/>
                  </a:cubicBezTo>
                  <a:cubicBezTo>
                    <a:pt x="2321" y="2440"/>
                    <a:pt x="2314" y="2298"/>
                    <a:pt x="2269" y="2176"/>
                  </a:cubicBezTo>
                  <a:cubicBezTo>
                    <a:pt x="2044" y="1553"/>
                    <a:pt x="1761" y="949"/>
                    <a:pt x="1427" y="377"/>
                  </a:cubicBezTo>
                  <a:cubicBezTo>
                    <a:pt x="1294" y="145"/>
                    <a:pt x="1082" y="0"/>
                    <a:pt x="8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21"/>
            <p:cNvSpPr/>
            <p:nvPr/>
          </p:nvSpPr>
          <p:spPr>
            <a:xfrm>
              <a:off x="1682375" y="1187950"/>
              <a:ext cx="66075" cy="90400"/>
            </a:xfrm>
            <a:custGeom>
              <a:avLst/>
              <a:gdLst/>
              <a:ahLst/>
              <a:cxnLst/>
              <a:rect l="l" t="t" r="r" b="b"/>
              <a:pathLst>
                <a:path w="2643" h="3616" extrusionOk="0">
                  <a:moveTo>
                    <a:pt x="715" y="1"/>
                  </a:moveTo>
                  <a:cubicBezTo>
                    <a:pt x="526" y="1"/>
                    <a:pt x="372" y="107"/>
                    <a:pt x="245" y="269"/>
                  </a:cubicBezTo>
                  <a:cubicBezTo>
                    <a:pt x="110" y="449"/>
                    <a:pt x="1" y="648"/>
                    <a:pt x="162" y="848"/>
                  </a:cubicBezTo>
                  <a:cubicBezTo>
                    <a:pt x="676" y="1478"/>
                    <a:pt x="856" y="2294"/>
                    <a:pt x="1338" y="2937"/>
                  </a:cubicBezTo>
                  <a:cubicBezTo>
                    <a:pt x="1550" y="3219"/>
                    <a:pt x="1768" y="3483"/>
                    <a:pt x="2122" y="3579"/>
                  </a:cubicBezTo>
                  <a:cubicBezTo>
                    <a:pt x="2210" y="3603"/>
                    <a:pt x="2285" y="3616"/>
                    <a:pt x="2349" y="3616"/>
                  </a:cubicBezTo>
                  <a:cubicBezTo>
                    <a:pt x="2546" y="3616"/>
                    <a:pt x="2633" y="3493"/>
                    <a:pt x="2643" y="3187"/>
                  </a:cubicBezTo>
                  <a:cubicBezTo>
                    <a:pt x="2630" y="3123"/>
                    <a:pt x="2617" y="3020"/>
                    <a:pt x="2591" y="2917"/>
                  </a:cubicBezTo>
                  <a:cubicBezTo>
                    <a:pt x="2366" y="1966"/>
                    <a:pt x="1846" y="1156"/>
                    <a:pt x="1325" y="346"/>
                  </a:cubicBezTo>
                  <a:cubicBezTo>
                    <a:pt x="1216" y="186"/>
                    <a:pt x="1061" y="76"/>
                    <a:pt x="875" y="25"/>
                  </a:cubicBezTo>
                  <a:cubicBezTo>
                    <a:pt x="819" y="9"/>
                    <a:pt x="766" y="1"/>
                    <a:pt x="7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21"/>
            <p:cNvSpPr/>
            <p:nvPr/>
          </p:nvSpPr>
          <p:spPr>
            <a:xfrm>
              <a:off x="2248825" y="1406725"/>
              <a:ext cx="59950" cy="75950"/>
            </a:xfrm>
            <a:custGeom>
              <a:avLst/>
              <a:gdLst/>
              <a:ahLst/>
              <a:cxnLst/>
              <a:rect l="l" t="t" r="r" b="b"/>
              <a:pathLst>
                <a:path w="2398" h="3038" extrusionOk="0">
                  <a:moveTo>
                    <a:pt x="752" y="1"/>
                  </a:moveTo>
                  <a:cubicBezTo>
                    <a:pt x="514" y="1"/>
                    <a:pt x="331" y="128"/>
                    <a:pt x="174" y="311"/>
                  </a:cubicBezTo>
                  <a:cubicBezTo>
                    <a:pt x="0" y="523"/>
                    <a:pt x="58" y="761"/>
                    <a:pt x="219" y="967"/>
                  </a:cubicBezTo>
                  <a:cubicBezTo>
                    <a:pt x="501" y="1333"/>
                    <a:pt x="649" y="1757"/>
                    <a:pt x="765" y="2201"/>
                  </a:cubicBezTo>
                  <a:cubicBezTo>
                    <a:pt x="823" y="2406"/>
                    <a:pt x="919" y="2599"/>
                    <a:pt x="1048" y="2766"/>
                  </a:cubicBezTo>
                  <a:cubicBezTo>
                    <a:pt x="1156" y="2928"/>
                    <a:pt x="1540" y="3038"/>
                    <a:pt x="1834" y="3038"/>
                  </a:cubicBezTo>
                  <a:cubicBezTo>
                    <a:pt x="1925" y="3038"/>
                    <a:pt x="2007" y="3027"/>
                    <a:pt x="2070" y="3004"/>
                  </a:cubicBezTo>
                  <a:cubicBezTo>
                    <a:pt x="2398" y="2882"/>
                    <a:pt x="2256" y="2606"/>
                    <a:pt x="2295" y="2381"/>
                  </a:cubicBezTo>
                  <a:cubicBezTo>
                    <a:pt x="2320" y="1719"/>
                    <a:pt x="2038" y="1140"/>
                    <a:pt x="1691" y="607"/>
                  </a:cubicBezTo>
                  <a:cubicBezTo>
                    <a:pt x="1523" y="324"/>
                    <a:pt x="1260" y="125"/>
                    <a:pt x="951" y="28"/>
                  </a:cubicBezTo>
                  <a:cubicBezTo>
                    <a:pt x="881" y="10"/>
                    <a:pt x="814" y="1"/>
                    <a:pt x="7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21"/>
            <p:cNvSpPr/>
            <p:nvPr/>
          </p:nvSpPr>
          <p:spPr>
            <a:xfrm>
              <a:off x="1778150" y="1130300"/>
              <a:ext cx="63675" cy="80000"/>
            </a:xfrm>
            <a:custGeom>
              <a:avLst/>
              <a:gdLst/>
              <a:ahLst/>
              <a:cxnLst/>
              <a:rect l="l" t="t" r="r" b="b"/>
              <a:pathLst>
                <a:path w="2547" h="3200" extrusionOk="0">
                  <a:moveTo>
                    <a:pt x="791" y="1"/>
                  </a:moveTo>
                  <a:cubicBezTo>
                    <a:pt x="546" y="1"/>
                    <a:pt x="444" y="309"/>
                    <a:pt x="232" y="383"/>
                  </a:cubicBezTo>
                  <a:cubicBezTo>
                    <a:pt x="1" y="467"/>
                    <a:pt x="142" y="705"/>
                    <a:pt x="219" y="865"/>
                  </a:cubicBezTo>
                  <a:cubicBezTo>
                    <a:pt x="515" y="1438"/>
                    <a:pt x="830" y="1997"/>
                    <a:pt x="1100" y="2582"/>
                  </a:cubicBezTo>
                  <a:cubicBezTo>
                    <a:pt x="1312" y="3044"/>
                    <a:pt x="1749" y="3077"/>
                    <a:pt x="2135" y="3186"/>
                  </a:cubicBezTo>
                  <a:cubicBezTo>
                    <a:pt x="2168" y="3195"/>
                    <a:pt x="2200" y="3200"/>
                    <a:pt x="2231" y="3200"/>
                  </a:cubicBezTo>
                  <a:cubicBezTo>
                    <a:pt x="2409" y="3200"/>
                    <a:pt x="2541" y="3048"/>
                    <a:pt x="2546" y="2813"/>
                  </a:cubicBezTo>
                  <a:cubicBezTo>
                    <a:pt x="2527" y="2710"/>
                    <a:pt x="2514" y="2607"/>
                    <a:pt x="2482" y="2505"/>
                  </a:cubicBezTo>
                  <a:cubicBezTo>
                    <a:pt x="2263" y="1752"/>
                    <a:pt x="1884" y="1071"/>
                    <a:pt x="1485" y="409"/>
                  </a:cubicBezTo>
                  <a:cubicBezTo>
                    <a:pt x="1363" y="210"/>
                    <a:pt x="1164" y="146"/>
                    <a:pt x="971" y="49"/>
                  </a:cubicBezTo>
                  <a:cubicBezTo>
                    <a:pt x="903" y="15"/>
                    <a:pt x="844" y="1"/>
                    <a:pt x="7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21"/>
            <p:cNvSpPr/>
            <p:nvPr/>
          </p:nvSpPr>
          <p:spPr>
            <a:xfrm>
              <a:off x="1992525" y="1064850"/>
              <a:ext cx="63425" cy="77975"/>
            </a:xfrm>
            <a:custGeom>
              <a:avLst/>
              <a:gdLst/>
              <a:ahLst/>
              <a:cxnLst/>
              <a:rect l="l" t="t" r="r" b="b"/>
              <a:pathLst>
                <a:path w="2537" h="3119" extrusionOk="0">
                  <a:moveTo>
                    <a:pt x="702" y="1"/>
                  </a:moveTo>
                  <a:cubicBezTo>
                    <a:pt x="581" y="1"/>
                    <a:pt x="456" y="44"/>
                    <a:pt x="334" y="148"/>
                  </a:cubicBezTo>
                  <a:cubicBezTo>
                    <a:pt x="52" y="392"/>
                    <a:pt x="0" y="752"/>
                    <a:pt x="238" y="1073"/>
                  </a:cubicBezTo>
                  <a:cubicBezTo>
                    <a:pt x="585" y="1549"/>
                    <a:pt x="881" y="2057"/>
                    <a:pt x="1125" y="2590"/>
                  </a:cubicBezTo>
                  <a:cubicBezTo>
                    <a:pt x="1311" y="3001"/>
                    <a:pt x="1613" y="3104"/>
                    <a:pt x="2018" y="3117"/>
                  </a:cubicBezTo>
                  <a:cubicBezTo>
                    <a:pt x="2037" y="3118"/>
                    <a:pt x="2055" y="3118"/>
                    <a:pt x="2072" y="3118"/>
                  </a:cubicBezTo>
                  <a:cubicBezTo>
                    <a:pt x="2367" y="3118"/>
                    <a:pt x="2536" y="3013"/>
                    <a:pt x="2488" y="2661"/>
                  </a:cubicBezTo>
                  <a:cubicBezTo>
                    <a:pt x="2340" y="1735"/>
                    <a:pt x="1890" y="880"/>
                    <a:pt x="1202" y="238"/>
                  </a:cubicBezTo>
                  <a:cubicBezTo>
                    <a:pt x="1062" y="101"/>
                    <a:pt x="887" y="1"/>
                    <a:pt x="7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21"/>
            <p:cNvSpPr/>
            <p:nvPr/>
          </p:nvSpPr>
          <p:spPr>
            <a:xfrm>
              <a:off x="1846125" y="1296050"/>
              <a:ext cx="71175" cy="75025"/>
            </a:xfrm>
            <a:custGeom>
              <a:avLst/>
              <a:gdLst/>
              <a:ahLst/>
              <a:cxnLst/>
              <a:rect l="l" t="t" r="r" b="b"/>
              <a:pathLst>
                <a:path w="2847" h="3001" extrusionOk="0">
                  <a:moveTo>
                    <a:pt x="627" y="1"/>
                  </a:moveTo>
                  <a:cubicBezTo>
                    <a:pt x="523" y="1"/>
                    <a:pt x="415" y="46"/>
                    <a:pt x="309" y="162"/>
                  </a:cubicBezTo>
                  <a:cubicBezTo>
                    <a:pt x="7" y="489"/>
                    <a:pt x="1" y="779"/>
                    <a:pt x="245" y="1107"/>
                  </a:cubicBezTo>
                  <a:cubicBezTo>
                    <a:pt x="560" y="1537"/>
                    <a:pt x="913" y="1955"/>
                    <a:pt x="1177" y="2398"/>
                  </a:cubicBezTo>
                  <a:cubicBezTo>
                    <a:pt x="1424" y="2820"/>
                    <a:pt x="1755" y="2999"/>
                    <a:pt x="2065" y="2999"/>
                  </a:cubicBezTo>
                  <a:cubicBezTo>
                    <a:pt x="2086" y="2999"/>
                    <a:pt x="2107" y="2998"/>
                    <a:pt x="2128" y="2996"/>
                  </a:cubicBezTo>
                  <a:cubicBezTo>
                    <a:pt x="2168" y="2999"/>
                    <a:pt x="2205" y="3000"/>
                    <a:pt x="2241" y="3000"/>
                  </a:cubicBezTo>
                  <a:cubicBezTo>
                    <a:pt x="2726" y="3000"/>
                    <a:pt x="2847" y="2758"/>
                    <a:pt x="2655" y="2308"/>
                  </a:cubicBezTo>
                  <a:cubicBezTo>
                    <a:pt x="2295" y="1492"/>
                    <a:pt x="1742" y="811"/>
                    <a:pt x="1074" y="226"/>
                  </a:cubicBezTo>
                  <a:cubicBezTo>
                    <a:pt x="945" y="109"/>
                    <a:pt x="790" y="1"/>
                    <a:pt x="6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21"/>
            <p:cNvSpPr/>
            <p:nvPr/>
          </p:nvSpPr>
          <p:spPr>
            <a:xfrm>
              <a:off x="2161250" y="1104325"/>
              <a:ext cx="55925" cy="74700"/>
            </a:xfrm>
            <a:custGeom>
              <a:avLst/>
              <a:gdLst/>
              <a:ahLst/>
              <a:cxnLst/>
              <a:rect l="l" t="t" r="r" b="b"/>
              <a:pathLst>
                <a:path w="2237" h="2988" extrusionOk="0">
                  <a:moveTo>
                    <a:pt x="688" y="0"/>
                  </a:moveTo>
                  <a:cubicBezTo>
                    <a:pt x="570" y="0"/>
                    <a:pt x="460" y="28"/>
                    <a:pt x="373" y="85"/>
                  </a:cubicBezTo>
                  <a:cubicBezTo>
                    <a:pt x="71" y="285"/>
                    <a:pt x="0" y="645"/>
                    <a:pt x="180" y="1069"/>
                  </a:cubicBezTo>
                  <a:cubicBezTo>
                    <a:pt x="341" y="1435"/>
                    <a:pt x="495" y="1802"/>
                    <a:pt x="662" y="2162"/>
                  </a:cubicBezTo>
                  <a:cubicBezTo>
                    <a:pt x="765" y="2406"/>
                    <a:pt x="919" y="2624"/>
                    <a:pt x="1118" y="2804"/>
                  </a:cubicBezTo>
                  <a:cubicBezTo>
                    <a:pt x="1278" y="2938"/>
                    <a:pt x="1450" y="2988"/>
                    <a:pt x="1626" y="2988"/>
                  </a:cubicBezTo>
                  <a:cubicBezTo>
                    <a:pt x="1756" y="2988"/>
                    <a:pt x="1888" y="2961"/>
                    <a:pt x="2018" y="2920"/>
                  </a:cubicBezTo>
                  <a:cubicBezTo>
                    <a:pt x="2237" y="2849"/>
                    <a:pt x="2224" y="2631"/>
                    <a:pt x="2224" y="2374"/>
                  </a:cubicBezTo>
                  <a:cubicBezTo>
                    <a:pt x="2134" y="1660"/>
                    <a:pt x="1813" y="966"/>
                    <a:pt x="1363" y="336"/>
                  </a:cubicBezTo>
                  <a:cubicBezTo>
                    <a:pt x="1199" y="116"/>
                    <a:pt x="928" y="0"/>
                    <a:pt x="6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21"/>
            <p:cNvSpPr/>
            <p:nvPr/>
          </p:nvSpPr>
          <p:spPr>
            <a:xfrm>
              <a:off x="1894025" y="1186525"/>
              <a:ext cx="61000" cy="66800"/>
            </a:xfrm>
            <a:custGeom>
              <a:avLst/>
              <a:gdLst/>
              <a:ahLst/>
              <a:cxnLst/>
              <a:rect l="l" t="t" r="r" b="b"/>
              <a:pathLst>
                <a:path w="2440" h="2672" extrusionOk="0">
                  <a:moveTo>
                    <a:pt x="771" y="0"/>
                  </a:moveTo>
                  <a:cubicBezTo>
                    <a:pt x="582" y="0"/>
                    <a:pt x="408" y="203"/>
                    <a:pt x="231" y="268"/>
                  </a:cubicBezTo>
                  <a:cubicBezTo>
                    <a:pt x="26" y="352"/>
                    <a:pt x="0" y="596"/>
                    <a:pt x="135" y="815"/>
                  </a:cubicBezTo>
                  <a:cubicBezTo>
                    <a:pt x="450" y="1303"/>
                    <a:pt x="758" y="1798"/>
                    <a:pt x="1067" y="2293"/>
                  </a:cubicBezTo>
                  <a:cubicBezTo>
                    <a:pt x="1241" y="2569"/>
                    <a:pt x="1504" y="2659"/>
                    <a:pt x="1813" y="2666"/>
                  </a:cubicBezTo>
                  <a:cubicBezTo>
                    <a:pt x="1853" y="2670"/>
                    <a:pt x="1892" y="2671"/>
                    <a:pt x="1929" y="2671"/>
                  </a:cubicBezTo>
                  <a:cubicBezTo>
                    <a:pt x="2270" y="2671"/>
                    <a:pt x="2439" y="2512"/>
                    <a:pt x="2352" y="2222"/>
                  </a:cubicBezTo>
                  <a:cubicBezTo>
                    <a:pt x="2108" y="1393"/>
                    <a:pt x="1600" y="705"/>
                    <a:pt x="996" y="108"/>
                  </a:cubicBezTo>
                  <a:cubicBezTo>
                    <a:pt x="918" y="30"/>
                    <a:pt x="844" y="0"/>
                    <a:pt x="7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21"/>
            <p:cNvSpPr/>
            <p:nvPr/>
          </p:nvSpPr>
          <p:spPr>
            <a:xfrm>
              <a:off x="1842425" y="1551625"/>
              <a:ext cx="54025" cy="64800"/>
            </a:xfrm>
            <a:custGeom>
              <a:avLst/>
              <a:gdLst/>
              <a:ahLst/>
              <a:cxnLst/>
              <a:rect l="l" t="t" r="r" b="b"/>
              <a:pathLst>
                <a:path w="2161" h="2592" extrusionOk="0">
                  <a:moveTo>
                    <a:pt x="762" y="0"/>
                  </a:moveTo>
                  <a:cubicBezTo>
                    <a:pt x="567" y="0"/>
                    <a:pt x="365" y="131"/>
                    <a:pt x="161" y="377"/>
                  </a:cubicBezTo>
                  <a:cubicBezTo>
                    <a:pt x="1" y="563"/>
                    <a:pt x="39" y="692"/>
                    <a:pt x="136" y="866"/>
                  </a:cubicBezTo>
                  <a:cubicBezTo>
                    <a:pt x="335" y="1206"/>
                    <a:pt x="554" y="1547"/>
                    <a:pt x="701" y="1907"/>
                  </a:cubicBezTo>
                  <a:cubicBezTo>
                    <a:pt x="907" y="2415"/>
                    <a:pt x="1357" y="2472"/>
                    <a:pt x="1781" y="2575"/>
                  </a:cubicBezTo>
                  <a:cubicBezTo>
                    <a:pt x="1822" y="2586"/>
                    <a:pt x="1860" y="2591"/>
                    <a:pt x="1894" y="2591"/>
                  </a:cubicBezTo>
                  <a:cubicBezTo>
                    <a:pt x="2082" y="2591"/>
                    <a:pt x="2160" y="2433"/>
                    <a:pt x="2160" y="2215"/>
                  </a:cubicBezTo>
                  <a:cubicBezTo>
                    <a:pt x="2141" y="1476"/>
                    <a:pt x="1665" y="936"/>
                    <a:pt x="1293" y="371"/>
                  </a:cubicBezTo>
                  <a:cubicBezTo>
                    <a:pt x="1126" y="119"/>
                    <a:pt x="947" y="0"/>
                    <a:pt x="7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21"/>
            <p:cNvSpPr/>
            <p:nvPr/>
          </p:nvSpPr>
          <p:spPr>
            <a:xfrm>
              <a:off x="2001525" y="1390550"/>
              <a:ext cx="2275" cy="1950"/>
            </a:xfrm>
            <a:custGeom>
              <a:avLst/>
              <a:gdLst/>
              <a:ahLst/>
              <a:cxnLst/>
              <a:rect l="l" t="t" r="r" b="b"/>
              <a:pathLst>
                <a:path w="91" h="78" extrusionOk="0">
                  <a:moveTo>
                    <a:pt x="90" y="0"/>
                  </a:moveTo>
                  <a:lnTo>
                    <a:pt x="8" y="71"/>
                  </a:lnTo>
                  <a:lnTo>
                    <a:pt x="8" y="71"/>
                  </a:lnTo>
                  <a:cubicBezTo>
                    <a:pt x="26" y="69"/>
                    <a:pt x="48" y="64"/>
                    <a:pt x="71" y="58"/>
                  </a:cubicBezTo>
                  <a:cubicBezTo>
                    <a:pt x="84" y="45"/>
                    <a:pt x="84" y="20"/>
                    <a:pt x="90" y="0"/>
                  </a:cubicBezTo>
                  <a:close/>
                  <a:moveTo>
                    <a:pt x="8" y="71"/>
                  </a:moveTo>
                  <a:cubicBezTo>
                    <a:pt x="5" y="71"/>
                    <a:pt x="3" y="71"/>
                    <a:pt x="0" y="71"/>
                  </a:cubicBezTo>
                  <a:lnTo>
                    <a:pt x="0" y="78"/>
                  </a:lnTo>
                  <a:lnTo>
                    <a:pt x="8" y="7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4">
  <p:cSld name="CUSTOM_9_1_1_1"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22"/>
          <p:cNvSpPr txBox="1">
            <a:spLocks noGrp="1"/>
          </p:cNvSpPr>
          <p:nvPr>
            <p:ph type="title"/>
          </p:nvPr>
        </p:nvSpPr>
        <p:spPr>
          <a:xfrm>
            <a:off x="4221389" y="823400"/>
            <a:ext cx="3886800" cy="927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23" name="Google Shape;523;p22"/>
          <p:cNvSpPr txBox="1">
            <a:spLocks noGrp="1"/>
          </p:cNvSpPr>
          <p:nvPr>
            <p:ph type="title" idx="2" hasCustomPrompt="1"/>
          </p:nvPr>
        </p:nvSpPr>
        <p:spPr>
          <a:xfrm>
            <a:off x="1512300" y="472300"/>
            <a:ext cx="2709300" cy="1435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600"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24" name="Google Shape;524;p22"/>
          <p:cNvSpPr txBox="1">
            <a:spLocks noGrp="1"/>
          </p:cNvSpPr>
          <p:nvPr>
            <p:ph type="subTitle" idx="1"/>
          </p:nvPr>
        </p:nvSpPr>
        <p:spPr>
          <a:xfrm>
            <a:off x="4221389" y="1915910"/>
            <a:ext cx="3886800" cy="28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5" name="Google Shape;525;p22"/>
          <p:cNvSpPr/>
          <p:nvPr/>
        </p:nvSpPr>
        <p:spPr>
          <a:xfrm>
            <a:off x="8686071" y="3656601"/>
            <a:ext cx="471732" cy="1254478"/>
          </a:xfrm>
          <a:custGeom>
            <a:avLst/>
            <a:gdLst/>
            <a:ahLst/>
            <a:cxnLst/>
            <a:rect l="l" t="t" r="r" b="b"/>
            <a:pathLst>
              <a:path w="7875" h="20942" extrusionOk="0">
                <a:moveTo>
                  <a:pt x="7849" y="0"/>
                </a:moveTo>
                <a:cubicBezTo>
                  <a:pt x="6017" y="772"/>
                  <a:pt x="4281" y="1723"/>
                  <a:pt x="2829" y="3098"/>
                </a:cubicBezTo>
                <a:cubicBezTo>
                  <a:pt x="1067" y="4757"/>
                  <a:pt x="7" y="6762"/>
                  <a:pt x="1" y="9243"/>
                </a:cubicBezTo>
                <a:cubicBezTo>
                  <a:pt x="1" y="10901"/>
                  <a:pt x="328" y="12547"/>
                  <a:pt x="965" y="14077"/>
                </a:cubicBezTo>
                <a:cubicBezTo>
                  <a:pt x="2012" y="16667"/>
                  <a:pt x="3606" y="18827"/>
                  <a:pt x="6042" y="20286"/>
                </a:cubicBezTo>
                <a:cubicBezTo>
                  <a:pt x="6595" y="20620"/>
                  <a:pt x="7174" y="20890"/>
                  <a:pt x="7829" y="20941"/>
                </a:cubicBezTo>
                <a:cubicBezTo>
                  <a:pt x="7849" y="20652"/>
                  <a:pt x="7874" y="20356"/>
                  <a:pt x="7874" y="20067"/>
                </a:cubicBezTo>
                <a:lnTo>
                  <a:pt x="7874" y="887"/>
                </a:lnTo>
                <a:cubicBezTo>
                  <a:pt x="7874" y="592"/>
                  <a:pt x="7855" y="296"/>
                  <a:pt x="784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" name="Google Shape;526;p22"/>
          <p:cNvSpPr/>
          <p:nvPr/>
        </p:nvSpPr>
        <p:spPr>
          <a:xfrm>
            <a:off x="0" y="2764800"/>
            <a:ext cx="599669" cy="253802"/>
          </a:xfrm>
          <a:custGeom>
            <a:avLst/>
            <a:gdLst/>
            <a:ahLst/>
            <a:cxnLst/>
            <a:rect l="l" t="t" r="r" b="b"/>
            <a:pathLst>
              <a:path w="6467" h="2737" extrusionOk="0">
                <a:moveTo>
                  <a:pt x="2526" y="1"/>
                </a:moveTo>
                <a:cubicBezTo>
                  <a:pt x="2323" y="1"/>
                  <a:pt x="2121" y="108"/>
                  <a:pt x="1890" y="324"/>
                </a:cubicBezTo>
                <a:cubicBezTo>
                  <a:pt x="1568" y="613"/>
                  <a:pt x="1273" y="915"/>
                  <a:pt x="983" y="1236"/>
                </a:cubicBezTo>
                <a:cubicBezTo>
                  <a:pt x="813" y="1431"/>
                  <a:pt x="633" y="1523"/>
                  <a:pt x="433" y="1523"/>
                </a:cubicBezTo>
                <a:cubicBezTo>
                  <a:pt x="316" y="1523"/>
                  <a:pt x="191" y="1491"/>
                  <a:pt x="58" y="1429"/>
                </a:cubicBezTo>
                <a:cubicBezTo>
                  <a:pt x="0" y="1860"/>
                  <a:pt x="0" y="2297"/>
                  <a:pt x="45" y="2734"/>
                </a:cubicBezTo>
                <a:cubicBezTo>
                  <a:pt x="80" y="2736"/>
                  <a:pt x="115" y="2736"/>
                  <a:pt x="150" y="2736"/>
                </a:cubicBezTo>
                <a:cubicBezTo>
                  <a:pt x="815" y="2736"/>
                  <a:pt x="1355" y="2446"/>
                  <a:pt x="1832" y="1976"/>
                </a:cubicBezTo>
                <a:cubicBezTo>
                  <a:pt x="2175" y="1636"/>
                  <a:pt x="2365" y="1470"/>
                  <a:pt x="2566" y="1470"/>
                </a:cubicBezTo>
                <a:cubicBezTo>
                  <a:pt x="2764" y="1470"/>
                  <a:pt x="2972" y="1631"/>
                  <a:pt x="3349" y="1943"/>
                </a:cubicBezTo>
                <a:cubicBezTo>
                  <a:pt x="3452" y="2033"/>
                  <a:pt x="3554" y="2117"/>
                  <a:pt x="3664" y="2188"/>
                </a:cubicBezTo>
                <a:cubicBezTo>
                  <a:pt x="3939" y="2345"/>
                  <a:pt x="4233" y="2439"/>
                  <a:pt x="4522" y="2439"/>
                </a:cubicBezTo>
                <a:cubicBezTo>
                  <a:pt x="4752" y="2439"/>
                  <a:pt x="4980" y="2379"/>
                  <a:pt x="5193" y="2246"/>
                </a:cubicBezTo>
                <a:cubicBezTo>
                  <a:pt x="5740" y="1905"/>
                  <a:pt x="6100" y="1352"/>
                  <a:pt x="6376" y="761"/>
                </a:cubicBezTo>
                <a:cubicBezTo>
                  <a:pt x="6440" y="613"/>
                  <a:pt x="6466" y="439"/>
                  <a:pt x="6350" y="304"/>
                </a:cubicBezTo>
                <a:cubicBezTo>
                  <a:pt x="6266" y="205"/>
                  <a:pt x="6164" y="172"/>
                  <a:pt x="6056" y="172"/>
                </a:cubicBezTo>
                <a:cubicBezTo>
                  <a:pt x="5982" y="172"/>
                  <a:pt x="5905" y="187"/>
                  <a:pt x="5830" y="208"/>
                </a:cubicBezTo>
                <a:cubicBezTo>
                  <a:pt x="5643" y="253"/>
                  <a:pt x="5515" y="394"/>
                  <a:pt x="5399" y="549"/>
                </a:cubicBezTo>
                <a:cubicBezTo>
                  <a:pt x="5277" y="722"/>
                  <a:pt x="5149" y="896"/>
                  <a:pt x="5007" y="1050"/>
                </a:cubicBezTo>
                <a:cubicBezTo>
                  <a:pt x="4776" y="1288"/>
                  <a:pt x="4622" y="1405"/>
                  <a:pt x="4466" y="1405"/>
                </a:cubicBezTo>
                <a:cubicBezTo>
                  <a:pt x="4318" y="1405"/>
                  <a:pt x="4168" y="1301"/>
                  <a:pt x="3947" y="1095"/>
                </a:cubicBezTo>
                <a:cubicBezTo>
                  <a:pt x="3670" y="844"/>
                  <a:pt x="3426" y="555"/>
                  <a:pt x="3150" y="304"/>
                </a:cubicBezTo>
                <a:cubicBezTo>
                  <a:pt x="2922" y="102"/>
                  <a:pt x="2723" y="1"/>
                  <a:pt x="252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27" name="Google Shape;527;p22"/>
          <p:cNvGrpSpPr/>
          <p:nvPr/>
        </p:nvGrpSpPr>
        <p:grpSpPr>
          <a:xfrm>
            <a:off x="7931500" y="2764788"/>
            <a:ext cx="895225" cy="596225"/>
            <a:chOff x="6168950" y="679775"/>
            <a:chExt cx="895225" cy="596225"/>
          </a:xfrm>
        </p:grpSpPr>
        <p:sp>
          <p:nvSpPr>
            <p:cNvPr id="528" name="Google Shape;528;p22"/>
            <p:cNvSpPr/>
            <p:nvPr/>
          </p:nvSpPr>
          <p:spPr>
            <a:xfrm>
              <a:off x="6536345" y="679775"/>
              <a:ext cx="170516" cy="162064"/>
            </a:xfrm>
            <a:custGeom>
              <a:avLst/>
              <a:gdLst/>
              <a:ahLst/>
              <a:cxnLst/>
              <a:rect l="l" t="t" r="r" b="b"/>
              <a:pathLst>
                <a:path w="2199" h="2090" extrusionOk="0">
                  <a:moveTo>
                    <a:pt x="1205" y="0"/>
                  </a:moveTo>
                  <a:cubicBezTo>
                    <a:pt x="564" y="0"/>
                    <a:pt x="0" y="513"/>
                    <a:pt x="0" y="1093"/>
                  </a:cubicBezTo>
                  <a:cubicBezTo>
                    <a:pt x="13" y="1649"/>
                    <a:pt x="463" y="2090"/>
                    <a:pt x="1016" y="2090"/>
                  </a:cubicBezTo>
                  <a:cubicBezTo>
                    <a:pt x="1020" y="2090"/>
                    <a:pt x="1024" y="2090"/>
                    <a:pt x="1028" y="2090"/>
                  </a:cubicBezTo>
                  <a:cubicBezTo>
                    <a:pt x="1607" y="2070"/>
                    <a:pt x="2198" y="1453"/>
                    <a:pt x="2192" y="875"/>
                  </a:cubicBezTo>
                  <a:cubicBezTo>
                    <a:pt x="2179" y="374"/>
                    <a:pt x="1787" y="14"/>
                    <a:pt x="1241" y="1"/>
                  </a:cubicBezTo>
                  <a:cubicBezTo>
                    <a:pt x="1229" y="0"/>
                    <a:pt x="1217" y="0"/>
                    <a:pt x="12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22"/>
            <p:cNvSpPr/>
            <p:nvPr/>
          </p:nvSpPr>
          <p:spPr>
            <a:xfrm>
              <a:off x="6331944" y="1074157"/>
              <a:ext cx="188971" cy="140972"/>
            </a:xfrm>
            <a:custGeom>
              <a:avLst/>
              <a:gdLst/>
              <a:ahLst/>
              <a:cxnLst/>
              <a:rect l="l" t="t" r="r" b="b"/>
              <a:pathLst>
                <a:path w="2437" h="1818" extrusionOk="0">
                  <a:moveTo>
                    <a:pt x="1615" y="0"/>
                  </a:moveTo>
                  <a:cubicBezTo>
                    <a:pt x="1553" y="0"/>
                    <a:pt x="1486" y="4"/>
                    <a:pt x="1415" y="12"/>
                  </a:cubicBezTo>
                  <a:cubicBezTo>
                    <a:pt x="1261" y="31"/>
                    <a:pt x="939" y="12"/>
                    <a:pt x="643" y="160"/>
                  </a:cubicBezTo>
                  <a:cubicBezTo>
                    <a:pt x="200" y="385"/>
                    <a:pt x="1" y="790"/>
                    <a:pt x="142" y="1201"/>
                  </a:cubicBezTo>
                  <a:cubicBezTo>
                    <a:pt x="271" y="1578"/>
                    <a:pt x="628" y="1818"/>
                    <a:pt x="1010" y="1818"/>
                  </a:cubicBezTo>
                  <a:cubicBezTo>
                    <a:pt x="1104" y="1818"/>
                    <a:pt x="1199" y="1803"/>
                    <a:pt x="1293" y="1773"/>
                  </a:cubicBezTo>
                  <a:cubicBezTo>
                    <a:pt x="1653" y="1664"/>
                    <a:pt x="1961" y="1432"/>
                    <a:pt x="2173" y="1117"/>
                  </a:cubicBezTo>
                  <a:cubicBezTo>
                    <a:pt x="2328" y="892"/>
                    <a:pt x="2437" y="648"/>
                    <a:pt x="2295" y="372"/>
                  </a:cubicBezTo>
                  <a:cubicBezTo>
                    <a:pt x="2169" y="126"/>
                    <a:pt x="1969" y="0"/>
                    <a:pt x="16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2"/>
            <p:cNvSpPr/>
            <p:nvPr/>
          </p:nvSpPr>
          <p:spPr>
            <a:xfrm>
              <a:off x="6749121" y="974359"/>
              <a:ext cx="148571" cy="140662"/>
            </a:xfrm>
            <a:custGeom>
              <a:avLst/>
              <a:gdLst/>
              <a:ahLst/>
              <a:cxnLst/>
              <a:rect l="l" t="t" r="r" b="b"/>
              <a:pathLst>
                <a:path w="1916" h="1814" extrusionOk="0">
                  <a:moveTo>
                    <a:pt x="997" y="0"/>
                  </a:moveTo>
                  <a:cubicBezTo>
                    <a:pt x="451" y="0"/>
                    <a:pt x="1" y="425"/>
                    <a:pt x="7" y="932"/>
                  </a:cubicBezTo>
                  <a:cubicBezTo>
                    <a:pt x="26" y="1402"/>
                    <a:pt x="399" y="1781"/>
                    <a:pt x="868" y="1813"/>
                  </a:cubicBezTo>
                  <a:cubicBezTo>
                    <a:pt x="878" y="1813"/>
                    <a:pt x="888" y="1814"/>
                    <a:pt x="899" y="1814"/>
                  </a:cubicBezTo>
                  <a:cubicBezTo>
                    <a:pt x="1421" y="1814"/>
                    <a:pt x="1916" y="1327"/>
                    <a:pt x="1903" y="810"/>
                  </a:cubicBezTo>
                  <a:cubicBezTo>
                    <a:pt x="1890" y="354"/>
                    <a:pt x="1498" y="0"/>
                    <a:pt x="9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2"/>
            <p:cNvSpPr/>
            <p:nvPr/>
          </p:nvSpPr>
          <p:spPr>
            <a:xfrm>
              <a:off x="6877221" y="721105"/>
              <a:ext cx="167569" cy="136785"/>
            </a:xfrm>
            <a:custGeom>
              <a:avLst/>
              <a:gdLst/>
              <a:ahLst/>
              <a:cxnLst/>
              <a:rect l="l" t="t" r="r" b="b"/>
              <a:pathLst>
                <a:path w="2161" h="1764" extrusionOk="0">
                  <a:moveTo>
                    <a:pt x="1392" y="0"/>
                  </a:moveTo>
                  <a:cubicBezTo>
                    <a:pt x="1295" y="0"/>
                    <a:pt x="1193" y="19"/>
                    <a:pt x="1087" y="53"/>
                  </a:cubicBezTo>
                  <a:cubicBezTo>
                    <a:pt x="836" y="143"/>
                    <a:pt x="605" y="284"/>
                    <a:pt x="412" y="464"/>
                  </a:cubicBezTo>
                  <a:cubicBezTo>
                    <a:pt x="193" y="663"/>
                    <a:pt x="0" y="901"/>
                    <a:pt x="142" y="1235"/>
                  </a:cubicBezTo>
                  <a:cubicBezTo>
                    <a:pt x="291" y="1572"/>
                    <a:pt x="543" y="1763"/>
                    <a:pt x="793" y="1763"/>
                  </a:cubicBezTo>
                  <a:cubicBezTo>
                    <a:pt x="801" y="1763"/>
                    <a:pt x="809" y="1763"/>
                    <a:pt x="817" y="1762"/>
                  </a:cubicBezTo>
                  <a:cubicBezTo>
                    <a:pt x="1389" y="1737"/>
                    <a:pt x="1710" y="1531"/>
                    <a:pt x="1954" y="1184"/>
                  </a:cubicBezTo>
                  <a:cubicBezTo>
                    <a:pt x="2160" y="888"/>
                    <a:pt x="2160" y="599"/>
                    <a:pt x="1942" y="297"/>
                  </a:cubicBezTo>
                  <a:cubicBezTo>
                    <a:pt x="1791" y="89"/>
                    <a:pt x="1605" y="0"/>
                    <a:pt x="13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2"/>
            <p:cNvSpPr/>
            <p:nvPr/>
          </p:nvSpPr>
          <p:spPr>
            <a:xfrm>
              <a:off x="6504940" y="875182"/>
              <a:ext cx="170516" cy="132753"/>
            </a:xfrm>
            <a:custGeom>
              <a:avLst/>
              <a:gdLst/>
              <a:ahLst/>
              <a:cxnLst/>
              <a:rect l="l" t="t" r="r" b="b"/>
              <a:pathLst>
                <a:path w="2199" h="1712" extrusionOk="0">
                  <a:moveTo>
                    <a:pt x="1419" y="0"/>
                  </a:moveTo>
                  <a:cubicBezTo>
                    <a:pt x="1319" y="0"/>
                    <a:pt x="1215" y="13"/>
                    <a:pt x="1112" y="33"/>
                  </a:cubicBezTo>
                  <a:cubicBezTo>
                    <a:pt x="900" y="71"/>
                    <a:pt x="701" y="148"/>
                    <a:pt x="521" y="264"/>
                  </a:cubicBezTo>
                  <a:cubicBezTo>
                    <a:pt x="219" y="457"/>
                    <a:pt x="0" y="720"/>
                    <a:pt x="122" y="1125"/>
                  </a:cubicBezTo>
                  <a:cubicBezTo>
                    <a:pt x="231" y="1485"/>
                    <a:pt x="546" y="1704"/>
                    <a:pt x="971" y="1710"/>
                  </a:cubicBezTo>
                  <a:cubicBezTo>
                    <a:pt x="986" y="1711"/>
                    <a:pt x="1002" y="1711"/>
                    <a:pt x="1018" y="1711"/>
                  </a:cubicBezTo>
                  <a:cubicBezTo>
                    <a:pt x="1297" y="1711"/>
                    <a:pt x="1567" y="1603"/>
                    <a:pt x="1768" y="1408"/>
                  </a:cubicBezTo>
                  <a:cubicBezTo>
                    <a:pt x="2076" y="1138"/>
                    <a:pt x="2198" y="624"/>
                    <a:pt x="2025" y="328"/>
                  </a:cubicBezTo>
                  <a:cubicBezTo>
                    <a:pt x="1876" y="75"/>
                    <a:pt x="1657" y="0"/>
                    <a:pt x="14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22"/>
            <p:cNvSpPr/>
            <p:nvPr/>
          </p:nvSpPr>
          <p:spPr>
            <a:xfrm>
              <a:off x="6168950" y="940473"/>
              <a:ext cx="157101" cy="136785"/>
            </a:xfrm>
            <a:custGeom>
              <a:avLst/>
              <a:gdLst/>
              <a:ahLst/>
              <a:cxnLst/>
              <a:rect l="l" t="t" r="r" b="b"/>
              <a:pathLst>
                <a:path w="2026" h="1764" extrusionOk="0">
                  <a:moveTo>
                    <a:pt x="1171" y="0"/>
                  </a:moveTo>
                  <a:cubicBezTo>
                    <a:pt x="734" y="39"/>
                    <a:pt x="374" y="245"/>
                    <a:pt x="162" y="656"/>
                  </a:cubicBezTo>
                  <a:cubicBezTo>
                    <a:pt x="1" y="971"/>
                    <a:pt x="72" y="1363"/>
                    <a:pt x="342" y="1601"/>
                  </a:cubicBezTo>
                  <a:cubicBezTo>
                    <a:pt x="485" y="1712"/>
                    <a:pt x="635" y="1764"/>
                    <a:pt x="783" y="1764"/>
                  </a:cubicBezTo>
                  <a:cubicBezTo>
                    <a:pt x="934" y="1764"/>
                    <a:pt x="1083" y="1711"/>
                    <a:pt x="1222" y="1614"/>
                  </a:cubicBezTo>
                  <a:cubicBezTo>
                    <a:pt x="1415" y="1479"/>
                    <a:pt x="1556" y="1273"/>
                    <a:pt x="1724" y="1106"/>
                  </a:cubicBezTo>
                  <a:cubicBezTo>
                    <a:pt x="1929" y="900"/>
                    <a:pt x="2026" y="656"/>
                    <a:pt x="1903" y="386"/>
                  </a:cubicBezTo>
                  <a:cubicBezTo>
                    <a:pt x="1768" y="71"/>
                    <a:pt x="1486" y="7"/>
                    <a:pt x="11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22"/>
            <p:cNvSpPr/>
            <p:nvPr/>
          </p:nvSpPr>
          <p:spPr>
            <a:xfrm>
              <a:off x="6624588" y="1152630"/>
              <a:ext cx="116624" cy="123370"/>
            </a:xfrm>
            <a:custGeom>
              <a:avLst/>
              <a:gdLst/>
              <a:ahLst/>
              <a:cxnLst/>
              <a:rect l="l" t="t" r="r" b="b"/>
              <a:pathLst>
                <a:path w="1504" h="1591" extrusionOk="0">
                  <a:moveTo>
                    <a:pt x="891" y="0"/>
                  </a:moveTo>
                  <a:cubicBezTo>
                    <a:pt x="445" y="0"/>
                    <a:pt x="0" y="452"/>
                    <a:pt x="13" y="909"/>
                  </a:cubicBezTo>
                  <a:cubicBezTo>
                    <a:pt x="19" y="1269"/>
                    <a:pt x="295" y="1564"/>
                    <a:pt x="655" y="1590"/>
                  </a:cubicBezTo>
                  <a:cubicBezTo>
                    <a:pt x="663" y="1591"/>
                    <a:pt x="671" y="1591"/>
                    <a:pt x="678" y="1591"/>
                  </a:cubicBezTo>
                  <a:cubicBezTo>
                    <a:pt x="1064" y="1591"/>
                    <a:pt x="1491" y="1119"/>
                    <a:pt x="1497" y="677"/>
                  </a:cubicBezTo>
                  <a:cubicBezTo>
                    <a:pt x="1504" y="330"/>
                    <a:pt x="1253" y="28"/>
                    <a:pt x="945" y="3"/>
                  </a:cubicBezTo>
                  <a:cubicBezTo>
                    <a:pt x="927" y="1"/>
                    <a:pt x="909" y="0"/>
                    <a:pt x="8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22"/>
            <p:cNvSpPr/>
            <p:nvPr/>
          </p:nvSpPr>
          <p:spPr>
            <a:xfrm>
              <a:off x="6949955" y="1154801"/>
              <a:ext cx="114220" cy="103209"/>
            </a:xfrm>
            <a:custGeom>
              <a:avLst/>
              <a:gdLst/>
              <a:ahLst/>
              <a:cxnLst/>
              <a:rect l="l" t="t" r="r" b="b"/>
              <a:pathLst>
                <a:path w="1473" h="1331" extrusionOk="0">
                  <a:moveTo>
                    <a:pt x="894" y="0"/>
                  </a:moveTo>
                  <a:cubicBezTo>
                    <a:pt x="534" y="7"/>
                    <a:pt x="1" y="502"/>
                    <a:pt x="20" y="810"/>
                  </a:cubicBezTo>
                  <a:cubicBezTo>
                    <a:pt x="39" y="1096"/>
                    <a:pt x="346" y="1331"/>
                    <a:pt x="700" y="1331"/>
                  </a:cubicBezTo>
                  <a:cubicBezTo>
                    <a:pt x="705" y="1331"/>
                    <a:pt x="710" y="1331"/>
                    <a:pt x="714" y="1331"/>
                  </a:cubicBezTo>
                  <a:cubicBezTo>
                    <a:pt x="1132" y="1324"/>
                    <a:pt x="1473" y="977"/>
                    <a:pt x="1460" y="559"/>
                  </a:cubicBezTo>
                  <a:cubicBezTo>
                    <a:pt x="1447" y="251"/>
                    <a:pt x="1203" y="7"/>
                    <a:pt x="8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6" name="Google Shape;536;p22"/>
          <p:cNvSpPr/>
          <p:nvPr/>
        </p:nvSpPr>
        <p:spPr>
          <a:xfrm>
            <a:off x="-3679" y="4387265"/>
            <a:ext cx="395405" cy="768782"/>
          </a:xfrm>
          <a:custGeom>
            <a:avLst/>
            <a:gdLst/>
            <a:ahLst/>
            <a:cxnLst/>
            <a:rect l="l" t="t" r="r" b="b"/>
            <a:pathLst>
              <a:path w="11075" h="21533" extrusionOk="0">
                <a:moveTo>
                  <a:pt x="0" y="0"/>
                </a:moveTo>
                <a:lnTo>
                  <a:pt x="0" y="21533"/>
                </a:lnTo>
                <a:lnTo>
                  <a:pt x="8356" y="21533"/>
                </a:lnTo>
                <a:cubicBezTo>
                  <a:pt x="9127" y="20035"/>
                  <a:pt x="9873" y="18531"/>
                  <a:pt x="10310" y="16886"/>
                </a:cubicBezTo>
                <a:cubicBezTo>
                  <a:pt x="10554" y="15954"/>
                  <a:pt x="10689" y="15009"/>
                  <a:pt x="10824" y="14058"/>
                </a:cubicBezTo>
                <a:cubicBezTo>
                  <a:pt x="11075" y="12335"/>
                  <a:pt x="10901" y="10580"/>
                  <a:pt x="10316" y="8935"/>
                </a:cubicBezTo>
                <a:cubicBezTo>
                  <a:pt x="9558" y="6788"/>
                  <a:pt x="8189" y="5085"/>
                  <a:pt x="6460" y="3619"/>
                </a:cubicBezTo>
                <a:cubicBezTo>
                  <a:pt x="4634" y="2083"/>
                  <a:pt x="2513" y="1074"/>
                  <a:pt x="392" y="58"/>
                </a:cubicBezTo>
                <a:cubicBezTo>
                  <a:pt x="276" y="0"/>
                  <a:pt x="135" y="20"/>
                  <a:pt x="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7" name="Google Shape;537;p22"/>
          <p:cNvSpPr/>
          <p:nvPr/>
        </p:nvSpPr>
        <p:spPr>
          <a:xfrm rot="4381075">
            <a:off x="303186" y="105775"/>
            <a:ext cx="530563" cy="809394"/>
          </a:xfrm>
          <a:custGeom>
            <a:avLst/>
            <a:gdLst/>
            <a:ahLst/>
            <a:cxnLst/>
            <a:rect l="l" t="t" r="r" b="b"/>
            <a:pathLst>
              <a:path w="14861" h="22671" extrusionOk="0">
                <a:moveTo>
                  <a:pt x="4364" y="0"/>
                </a:moveTo>
                <a:cubicBezTo>
                  <a:pt x="3873" y="0"/>
                  <a:pt x="3387" y="163"/>
                  <a:pt x="2899" y="524"/>
                </a:cubicBezTo>
                <a:cubicBezTo>
                  <a:pt x="958" y="1938"/>
                  <a:pt x="0" y="3815"/>
                  <a:pt x="58" y="6354"/>
                </a:cubicBezTo>
                <a:cubicBezTo>
                  <a:pt x="7" y="7074"/>
                  <a:pt x="168" y="7909"/>
                  <a:pt x="341" y="8751"/>
                </a:cubicBezTo>
                <a:cubicBezTo>
                  <a:pt x="740" y="10686"/>
                  <a:pt x="1582" y="12441"/>
                  <a:pt x="2514" y="14157"/>
                </a:cubicBezTo>
                <a:cubicBezTo>
                  <a:pt x="3626" y="16194"/>
                  <a:pt x="4975" y="18103"/>
                  <a:pt x="6537" y="19826"/>
                </a:cubicBezTo>
                <a:cubicBezTo>
                  <a:pt x="7913" y="21336"/>
                  <a:pt x="9719" y="22159"/>
                  <a:pt x="11686" y="22558"/>
                </a:cubicBezTo>
                <a:cubicBezTo>
                  <a:pt x="12031" y="22629"/>
                  <a:pt x="12388" y="22670"/>
                  <a:pt x="12748" y="22670"/>
                </a:cubicBezTo>
                <a:cubicBezTo>
                  <a:pt x="13165" y="22670"/>
                  <a:pt x="13586" y="22615"/>
                  <a:pt x="13993" y="22487"/>
                </a:cubicBezTo>
                <a:cubicBezTo>
                  <a:pt x="14655" y="22275"/>
                  <a:pt x="14842" y="21992"/>
                  <a:pt x="14855" y="21317"/>
                </a:cubicBezTo>
                <a:cubicBezTo>
                  <a:pt x="14861" y="20906"/>
                  <a:pt x="14720" y="20533"/>
                  <a:pt x="14578" y="20160"/>
                </a:cubicBezTo>
                <a:cubicBezTo>
                  <a:pt x="14019" y="18682"/>
                  <a:pt x="13164" y="17345"/>
                  <a:pt x="12438" y="15950"/>
                </a:cubicBezTo>
                <a:cubicBezTo>
                  <a:pt x="11596" y="14318"/>
                  <a:pt x="10587" y="12769"/>
                  <a:pt x="10117" y="10956"/>
                </a:cubicBezTo>
                <a:cubicBezTo>
                  <a:pt x="9790" y="9690"/>
                  <a:pt x="9378" y="8430"/>
                  <a:pt x="9410" y="7119"/>
                </a:cubicBezTo>
                <a:cubicBezTo>
                  <a:pt x="9449" y="5608"/>
                  <a:pt x="8986" y="4284"/>
                  <a:pt x="8253" y="3018"/>
                </a:cubicBezTo>
                <a:cubicBezTo>
                  <a:pt x="7636" y="1945"/>
                  <a:pt x="6865" y="993"/>
                  <a:pt x="5740" y="389"/>
                </a:cubicBezTo>
                <a:cubicBezTo>
                  <a:pt x="5274" y="139"/>
                  <a:pt x="4817" y="0"/>
                  <a:pt x="436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8" name="Google Shape;538;p22"/>
          <p:cNvSpPr/>
          <p:nvPr/>
        </p:nvSpPr>
        <p:spPr>
          <a:xfrm rot="10800000" flipH="1">
            <a:off x="5390625" y="297087"/>
            <a:ext cx="793585" cy="217039"/>
          </a:xfrm>
          <a:custGeom>
            <a:avLst/>
            <a:gdLst/>
            <a:ahLst/>
            <a:cxnLst/>
            <a:rect l="l" t="t" r="r" b="b"/>
            <a:pathLst>
              <a:path w="14739" h="4031" extrusionOk="0">
                <a:moveTo>
                  <a:pt x="13966" y="0"/>
                </a:moveTo>
                <a:cubicBezTo>
                  <a:pt x="13592" y="0"/>
                  <a:pt x="13359" y="199"/>
                  <a:pt x="13267" y="574"/>
                </a:cubicBezTo>
                <a:cubicBezTo>
                  <a:pt x="13151" y="1069"/>
                  <a:pt x="13080" y="1570"/>
                  <a:pt x="12920" y="2046"/>
                </a:cubicBezTo>
                <a:cubicBezTo>
                  <a:pt x="12805" y="2381"/>
                  <a:pt x="12651" y="2523"/>
                  <a:pt x="12416" y="2523"/>
                </a:cubicBezTo>
                <a:cubicBezTo>
                  <a:pt x="12296" y="2523"/>
                  <a:pt x="12155" y="2486"/>
                  <a:pt x="11988" y="2419"/>
                </a:cubicBezTo>
                <a:cubicBezTo>
                  <a:pt x="11370" y="2168"/>
                  <a:pt x="11068" y="1615"/>
                  <a:pt x="10715" y="1133"/>
                </a:cubicBezTo>
                <a:cubicBezTo>
                  <a:pt x="10470" y="803"/>
                  <a:pt x="10221" y="629"/>
                  <a:pt x="9859" y="629"/>
                </a:cubicBezTo>
                <a:cubicBezTo>
                  <a:pt x="9812" y="629"/>
                  <a:pt x="9763" y="632"/>
                  <a:pt x="9712" y="638"/>
                </a:cubicBezTo>
                <a:cubicBezTo>
                  <a:pt x="9237" y="696"/>
                  <a:pt x="8934" y="959"/>
                  <a:pt x="8787" y="1409"/>
                </a:cubicBezTo>
                <a:cubicBezTo>
                  <a:pt x="8722" y="1615"/>
                  <a:pt x="8645" y="1814"/>
                  <a:pt x="8555" y="2007"/>
                </a:cubicBezTo>
                <a:cubicBezTo>
                  <a:pt x="8373" y="2379"/>
                  <a:pt x="8246" y="2551"/>
                  <a:pt x="8077" y="2551"/>
                </a:cubicBezTo>
                <a:cubicBezTo>
                  <a:pt x="7935" y="2551"/>
                  <a:pt x="7765" y="2431"/>
                  <a:pt x="7508" y="2206"/>
                </a:cubicBezTo>
                <a:cubicBezTo>
                  <a:pt x="7025" y="1776"/>
                  <a:pt x="6691" y="1223"/>
                  <a:pt x="6241" y="767"/>
                </a:cubicBezTo>
                <a:cubicBezTo>
                  <a:pt x="5940" y="465"/>
                  <a:pt x="5672" y="314"/>
                  <a:pt x="5400" y="314"/>
                </a:cubicBezTo>
                <a:cubicBezTo>
                  <a:pt x="5145" y="314"/>
                  <a:pt x="4885" y="447"/>
                  <a:pt x="4589" y="715"/>
                </a:cubicBezTo>
                <a:cubicBezTo>
                  <a:pt x="4255" y="1024"/>
                  <a:pt x="3947" y="1358"/>
                  <a:pt x="3625" y="1679"/>
                </a:cubicBezTo>
                <a:cubicBezTo>
                  <a:pt x="3162" y="2142"/>
                  <a:pt x="2901" y="2380"/>
                  <a:pt x="2670" y="2380"/>
                </a:cubicBezTo>
                <a:cubicBezTo>
                  <a:pt x="2417" y="2380"/>
                  <a:pt x="2200" y="2094"/>
                  <a:pt x="1793" y="1506"/>
                </a:cubicBezTo>
                <a:cubicBezTo>
                  <a:pt x="1594" y="1223"/>
                  <a:pt x="1446" y="902"/>
                  <a:pt x="1170" y="677"/>
                </a:cubicBezTo>
                <a:cubicBezTo>
                  <a:pt x="1042" y="575"/>
                  <a:pt x="866" y="522"/>
                  <a:pt x="691" y="522"/>
                </a:cubicBezTo>
                <a:cubicBezTo>
                  <a:pt x="514" y="522"/>
                  <a:pt x="338" y="576"/>
                  <a:pt x="219" y="690"/>
                </a:cubicBezTo>
                <a:cubicBezTo>
                  <a:pt x="0" y="895"/>
                  <a:pt x="103" y="1127"/>
                  <a:pt x="206" y="1352"/>
                </a:cubicBezTo>
                <a:cubicBezTo>
                  <a:pt x="489" y="1962"/>
                  <a:pt x="855" y="2521"/>
                  <a:pt x="1298" y="3023"/>
                </a:cubicBezTo>
                <a:cubicBezTo>
                  <a:pt x="1643" y="3416"/>
                  <a:pt x="2163" y="3693"/>
                  <a:pt x="2732" y="3693"/>
                </a:cubicBezTo>
                <a:cubicBezTo>
                  <a:pt x="3046" y="3693"/>
                  <a:pt x="3374" y="3609"/>
                  <a:pt x="3696" y="3415"/>
                </a:cubicBezTo>
                <a:cubicBezTo>
                  <a:pt x="4043" y="3203"/>
                  <a:pt x="4268" y="2856"/>
                  <a:pt x="4641" y="2688"/>
                </a:cubicBezTo>
                <a:cubicBezTo>
                  <a:pt x="4922" y="2557"/>
                  <a:pt x="5039" y="2147"/>
                  <a:pt x="5369" y="2147"/>
                </a:cubicBezTo>
                <a:cubicBezTo>
                  <a:pt x="5379" y="2147"/>
                  <a:pt x="5389" y="2148"/>
                  <a:pt x="5399" y="2149"/>
                </a:cubicBezTo>
                <a:cubicBezTo>
                  <a:pt x="5753" y="2168"/>
                  <a:pt x="5804" y="2598"/>
                  <a:pt x="6036" y="2817"/>
                </a:cubicBezTo>
                <a:cubicBezTo>
                  <a:pt x="6563" y="3331"/>
                  <a:pt x="7128" y="3788"/>
                  <a:pt x="7835" y="3974"/>
                </a:cubicBezTo>
                <a:cubicBezTo>
                  <a:pt x="7978" y="4013"/>
                  <a:pt x="8114" y="4031"/>
                  <a:pt x="8242" y="4031"/>
                </a:cubicBezTo>
                <a:cubicBezTo>
                  <a:pt x="8842" y="4031"/>
                  <a:pt x="9293" y="3640"/>
                  <a:pt x="9674" y="3132"/>
                </a:cubicBezTo>
                <a:cubicBezTo>
                  <a:pt x="9843" y="2904"/>
                  <a:pt x="9924" y="2802"/>
                  <a:pt x="10029" y="2802"/>
                </a:cubicBezTo>
                <a:cubicBezTo>
                  <a:pt x="10122" y="2802"/>
                  <a:pt x="10236" y="2884"/>
                  <a:pt x="10451" y="3029"/>
                </a:cubicBezTo>
                <a:cubicBezTo>
                  <a:pt x="10987" y="3396"/>
                  <a:pt x="11492" y="3848"/>
                  <a:pt x="12189" y="3848"/>
                </a:cubicBezTo>
                <a:cubicBezTo>
                  <a:pt x="12261" y="3848"/>
                  <a:pt x="12335" y="3843"/>
                  <a:pt x="12412" y="3833"/>
                </a:cubicBezTo>
                <a:cubicBezTo>
                  <a:pt x="12511" y="3847"/>
                  <a:pt x="12608" y="3855"/>
                  <a:pt x="12701" y="3855"/>
                </a:cubicBezTo>
                <a:cubicBezTo>
                  <a:pt x="13258" y="3855"/>
                  <a:pt x="13702" y="3593"/>
                  <a:pt x="14038" y="3087"/>
                </a:cubicBezTo>
                <a:cubicBezTo>
                  <a:pt x="14494" y="2393"/>
                  <a:pt x="14616" y="1602"/>
                  <a:pt x="14694" y="805"/>
                </a:cubicBezTo>
                <a:cubicBezTo>
                  <a:pt x="14739" y="304"/>
                  <a:pt x="14462" y="15"/>
                  <a:pt x="14019" y="2"/>
                </a:cubicBezTo>
                <a:cubicBezTo>
                  <a:pt x="14001" y="1"/>
                  <a:pt x="13983" y="0"/>
                  <a:pt x="1396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9" name="Google Shape;539;p22"/>
          <p:cNvSpPr/>
          <p:nvPr/>
        </p:nvSpPr>
        <p:spPr>
          <a:xfrm>
            <a:off x="8548024" y="-6"/>
            <a:ext cx="609784" cy="811228"/>
          </a:xfrm>
          <a:custGeom>
            <a:avLst/>
            <a:gdLst/>
            <a:ahLst/>
            <a:cxnLst/>
            <a:rect l="l" t="t" r="r" b="b"/>
            <a:pathLst>
              <a:path w="8948" h="11904" extrusionOk="0">
                <a:moveTo>
                  <a:pt x="3806" y="0"/>
                </a:moveTo>
                <a:cubicBezTo>
                  <a:pt x="3240" y="771"/>
                  <a:pt x="2578" y="1465"/>
                  <a:pt x="2071" y="2282"/>
                </a:cubicBezTo>
                <a:cubicBezTo>
                  <a:pt x="631" y="4602"/>
                  <a:pt x="1" y="7051"/>
                  <a:pt x="740" y="9757"/>
                </a:cubicBezTo>
                <a:cubicBezTo>
                  <a:pt x="1061" y="10920"/>
                  <a:pt x="2064" y="11762"/>
                  <a:pt x="3266" y="11878"/>
                </a:cubicBezTo>
                <a:cubicBezTo>
                  <a:pt x="3467" y="11895"/>
                  <a:pt x="3669" y="11904"/>
                  <a:pt x="3871" y="11904"/>
                </a:cubicBezTo>
                <a:cubicBezTo>
                  <a:pt x="4576" y="11904"/>
                  <a:pt x="5278" y="11799"/>
                  <a:pt x="5953" y="11589"/>
                </a:cubicBezTo>
                <a:cubicBezTo>
                  <a:pt x="7110" y="11235"/>
                  <a:pt x="8035" y="10535"/>
                  <a:pt x="8948" y="9802"/>
                </a:cubicBezTo>
                <a:lnTo>
                  <a:pt x="894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40" name="Google Shape;540;p22"/>
          <p:cNvGrpSpPr/>
          <p:nvPr/>
        </p:nvGrpSpPr>
        <p:grpSpPr>
          <a:xfrm rot="1236532" flipH="1">
            <a:off x="2060224" y="2374584"/>
            <a:ext cx="1000930" cy="840687"/>
            <a:chOff x="1648650" y="1064850"/>
            <a:chExt cx="691625" cy="580900"/>
          </a:xfrm>
        </p:grpSpPr>
        <p:sp>
          <p:nvSpPr>
            <p:cNvPr id="541" name="Google Shape;541;p22"/>
            <p:cNvSpPr/>
            <p:nvPr/>
          </p:nvSpPr>
          <p:spPr>
            <a:xfrm>
              <a:off x="2267450" y="1209500"/>
              <a:ext cx="72825" cy="117900"/>
            </a:xfrm>
            <a:custGeom>
              <a:avLst/>
              <a:gdLst/>
              <a:ahLst/>
              <a:cxnLst/>
              <a:rect l="l" t="t" r="r" b="b"/>
              <a:pathLst>
                <a:path w="2913" h="4716" extrusionOk="0">
                  <a:moveTo>
                    <a:pt x="802" y="0"/>
                  </a:moveTo>
                  <a:cubicBezTo>
                    <a:pt x="679" y="0"/>
                    <a:pt x="557" y="34"/>
                    <a:pt x="438" y="101"/>
                  </a:cubicBezTo>
                  <a:cubicBezTo>
                    <a:pt x="58" y="313"/>
                    <a:pt x="1" y="500"/>
                    <a:pt x="226" y="1059"/>
                  </a:cubicBezTo>
                  <a:cubicBezTo>
                    <a:pt x="566" y="1908"/>
                    <a:pt x="856" y="2762"/>
                    <a:pt x="1138" y="3630"/>
                  </a:cubicBezTo>
                  <a:cubicBezTo>
                    <a:pt x="1248" y="3990"/>
                    <a:pt x="1466" y="4311"/>
                    <a:pt x="1775" y="4536"/>
                  </a:cubicBezTo>
                  <a:cubicBezTo>
                    <a:pt x="1925" y="4654"/>
                    <a:pt x="2106" y="4716"/>
                    <a:pt x="2290" y="4716"/>
                  </a:cubicBezTo>
                  <a:cubicBezTo>
                    <a:pt x="2398" y="4716"/>
                    <a:pt x="2506" y="4695"/>
                    <a:pt x="2610" y="4652"/>
                  </a:cubicBezTo>
                  <a:cubicBezTo>
                    <a:pt x="2912" y="4536"/>
                    <a:pt x="2816" y="4260"/>
                    <a:pt x="2854" y="3868"/>
                  </a:cubicBezTo>
                  <a:cubicBezTo>
                    <a:pt x="2585" y="2769"/>
                    <a:pt x="2250" y="1535"/>
                    <a:pt x="1543" y="436"/>
                  </a:cubicBezTo>
                  <a:cubicBezTo>
                    <a:pt x="1518" y="391"/>
                    <a:pt x="1479" y="352"/>
                    <a:pt x="1440" y="313"/>
                  </a:cubicBezTo>
                  <a:cubicBezTo>
                    <a:pt x="1236" y="105"/>
                    <a:pt x="1018" y="0"/>
                    <a:pt x="8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22"/>
            <p:cNvSpPr/>
            <p:nvPr/>
          </p:nvSpPr>
          <p:spPr>
            <a:xfrm>
              <a:off x="1931450" y="1465550"/>
              <a:ext cx="70700" cy="122950"/>
            </a:xfrm>
            <a:custGeom>
              <a:avLst/>
              <a:gdLst/>
              <a:ahLst/>
              <a:cxnLst/>
              <a:rect l="l" t="t" r="r" b="b"/>
              <a:pathLst>
                <a:path w="2828" h="4918" extrusionOk="0">
                  <a:moveTo>
                    <a:pt x="713" y="1"/>
                  </a:moveTo>
                  <a:cubicBezTo>
                    <a:pt x="628" y="1"/>
                    <a:pt x="534" y="28"/>
                    <a:pt x="425" y="92"/>
                  </a:cubicBezTo>
                  <a:cubicBezTo>
                    <a:pt x="110" y="272"/>
                    <a:pt x="1" y="510"/>
                    <a:pt x="116" y="812"/>
                  </a:cubicBezTo>
                  <a:cubicBezTo>
                    <a:pt x="553" y="1982"/>
                    <a:pt x="1035" y="3132"/>
                    <a:pt x="1466" y="4302"/>
                  </a:cubicBezTo>
                  <a:cubicBezTo>
                    <a:pt x="1620" y="4733"/>
                    <a:pt x="1961" y="4803"/>
                    <a:pt x="2321" y="4893"/>
                  </a:cubicBezTo>
                  <a:cubicBezTo>
                    <a:pt x="2389" y="4910"/>
                    <a:pt x="2449" y="4918"/>
                    <a:pt x="2503" y="4918"/>
                  </a:cubicBezTo>
                  <a:cubicBezTo>
                    <a:pt x="2724" y="4918"/>
                    <a:pt x="2827" y="4777"/>
                    <a:pt x="2822" y="4482"/>
                  </a:cubicBezTo>
                  <a:cubicBezTo>
                    <a:pt x="2777" y="4276"/>
                    <a:pt x="2764" y="4058"/>
                    <a:pt x="2687" y="3859"/>
                  </a:cubicBezTo>
                  <a:cubicBezTo>
                    <a:pt x="2282" y="2792"/>
                    <a:pt x="1871" y="1725"/>
                    <a:pt x="1453" y="664"/>
                  </a:cubicBezTo>
                  <a:cubicBezTo>
                    <a:pt x="1376" y="491"/>
                    <a:pt x="1267" y="343"/>
                    <a:pt x="1132" y="214"/>
                  </a:cubicBezTo>
                  <a:cubicBezTo>
                    <a:pt x="1002" y="96"/>
                    <a:pt x="874" y="1"/>
                    <a:pt x="7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22"/>
            <p:cNvSpPr/>
            <p:nvPr/>
          </p:nvSpPr>
          <p:spPr>
            <a:xfrm>
              <a:off x="1790525" y="1371825"/>
              <a:ext cx="83275" cy="110675"/>
            </a:xfrm>
            <a:custGeom>
              <a:avLst/>
              <a:gdLst/>
              <a:ahLst/>
              <a:cxnLst/>
              <a:rect l="l" t="t" r="r" b="b"/>
              <a:pathLst>
                <a:path w="3331" h="4427" extrusionOk="0">
                  <a:moveTo>
                    <a:pt x="836" y="1"/>
                  </a:moveTo>
                  <a:cubicBezTo>
                    <a:pt x="715" y="1"/>
                    <a:pt x="573" y="67"/>
                    <a:pt x="367" y="184"/>
                  </a:cubicBezTo>
                  <a:cubicBezTo>
                    <a:pt x="1" y="383"/>
                    <a:pt x="65" y="647"/>
                    <a:pt x="226" y="917"/>
                  </a:cubicBezTo>
                  <a:cubicBezTo>
                    <a:pt x="785" y="1881"/>
                    <a:pt x="1357" y="2838"/>
                    <a:pt x="1942" y="3796"/>
                  </a:cubicBezTo>
                  <a:cubicBezTo>
                    <a:pt x="2141" y="4124"/>
                    <a:pt x="2469" y="4310"/>
                    <a:pt x="2848" y="4394"/>
                  </a:cubicBezTo>
                  <a:cubicBezTo>
                    <a:pt x="2935" y="4415"/>
                    <a:pt x="3008" y="4426"/>
                    <a:pt x="3069" y="4426"/>
                  </a:cubicBezTo>
                  <a:cubicBezTo>
                    <a:pt x="3266" y="4426"/>
                    <a:pt x="3330" y="4306"/>
                    <a:pt x="3330" y="4021"/>
                  </a:cubicBezTo>
                  <a:cubicBezTo>
                    <a:pt x="3330" y="3828"/>
                    <a:pt x="3292" y="3648"/>
                    <a:pt x="3208" y="3475"/>
                  </a:cubicBezTo>
                  <a:cubicBezTo>
                    <a:pt x="2617" y="2376"/>
                    <a:pt x="1955" y="1315"/>
                    <a:pt x="1235" y="293"/>
                  </a:cubicBezTo>
                  <a:cubicBezTo>
                    <a:pt x="1087" y="90"/>
                    <a:pt x="975" y="1"/>
                    <a:pt x="8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22"/>
            <p:cNvSpPr/>
            <p:nvPr/>
          </p:nvSpPr>
          <p:spPr>
            <a:xfrm>
              <a:off x="2120275" y="1537450"/>
              <a:ext cx="62675" cy="108300"/>
            </a:xfrm>
            <a:custGeom>
              <a:avLst/>
              <a:gdLst/>
              <a:ahLst/>
              <a:cxnLst/>
              <a:rect l="l" t="t" r="r" b="b"/>
              <a:pathLst>
                <a:path w="2507" h="4332" extrusionOk="0">
                  <a:moveTo>
                    <a:pt x="632" y="0"/>
                  </a:moveTo>
                  <a:cubicBezTo>
                    <a:pt x="436" y="0"/>
                    <a:pt x="274" y="146"/>
                    <a:pt x="116" y="436"/>
                  </a:cubicBezTo>
                  <a:cubicBezTo>
                    <a:pt x="0" y="655"/>
                    <a:pt x="64" y="854"/>
                    <a:pt x="167" y="1040"/>
                  </a:cubicBezTo>
                  <a:cubicBezTo>
                    <a:pt x="476" y="1606"/>
                    <a:pt x="662" y="2210"/>
                    <a:pt x="823" y="2834"/>
                  </a:cubicBezTo>
                  <a:cubicBezTo>
                    <a:pt x="919" y="3219"/>
                    <a:pt x="1041" y="3605"/>
                    <a:pt x="1266" y="3939"/>
                  </a:cubicBezTo>
                  <a:cubicBezTo>
                    <a:pt x="1478" y="4261"/>
                    <a:pt x="1851" y="4331"/>
                    <a:pt x="2166" y="4331"/>
                  </a:cubicBezTo>
                  <a:cubicBezTo>
                    <a:pt x="2475" y="4325"/>
                    <a:pt x="2449" y="3939"/>
                    <a:pt x="2507" y="3605"/>
                  </a:cubicBezTo>
                  <a:cubicBezTo>
                    <a:pt x="2295" y="2544"/>
                    <a:pt x="1973" y="1458"/>
                    <a:pt x="1363" y="468"/>
                  </a:cubicBezTo>
                  <a:cubicBezTo>
                    <a:pt x="1298" y="378"/>
                    <a:pt x="1221" y="301"/>
                    <a:pt x="1138" y="243"/>
                  </a:cubicBezTo>
                  <a:cubicBezTo>
                    <a:pt x="943" y="81"/>
                    <a:pt x="778" y="0"/>
                    <a:pt x="6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22"/>
            <p:cNvSpPr/>
            <p:nvPr/>
          </p:nvSpPr>
          <p:spPr>
            <a:xfrm>
              <a:off x="1993650" y="1372100"/>
              <a:ext cx="83025" cy="111550"/>
            </a:xfrm>
            <a:custGeom>
              <a:avLst/>
              <a:gdLst/>
              <a:ahLst/>
              <a:cxnLst/>
              <a:rect l="l" t="t" r="r" b="b"/>
              <a:pathLst>
                <a:path w="3321" h="4462" extrusionOk="0">
                  <a:moveTo>
                    <a:pt x="405" y="738"/>
                  </a:moveTo>
                  <a:cubicBezTo>
                    <a:pt x="399" y="758"/>
                    <a:pt x="399" y="790"/>
                    <a:pt x="386" y="796"/>
                  </a:cubicBezTo>
                  <a:cubicBezTo>
                    <a:pt x="363" y="802"/>
                    <a:pt x="341" y="807"/>
                    <a:pt x="323" y="809"/>
                  </a:cubicBezTo>
                  <a:lnTo>
                    <a:pt x="323" y="809"/>
                  </a:lnTo>
                  <a:lnTo>
                    <a:pt x="405" y="738"/>
                  </a:lnTo>
                  <a:close/>
                  <a:moveTo>
                    <a:pt x="576" y="0"/>
                  </a:moveTo>
                  <a:cubicBezTo>
                    <a:pt x="436" y="0"/>
                    <a:pt x="310" y="108"/>
                    <a:pt x="199" y="263"/>
                  </a:cubicBezTo>
                  <a:cubicBezTo>
                    <a:pt x="0" y="533"/>
                    <a:pt x="7" y="565"/>
                    <a:pt x="315" y="816"/>
                  </a:cubicBezTo>
                  <a:lnTo>
                    <a:pt x="317" y="814"/>
                  </a:lnTo>
                  <a:lnTo>
                    <a:pt x="317" y="814"/>
                  </a:lnTo>
                  <a:cubicBezTo>
                    <a:pt x="703" y="2027"/>
                    <a:pt x="1376" y="3099"/>
                    <a:pt x="2031" y="4177"/>
                  </a:cubicBezTo>
                  <a:cubicBezTo>
                    <a:pt x="2180" y="4427"/>
                    <a:pt x="2418" y="4451"/>
                    <a:pt x="2660" y="4451"/>
                  </a:cubicBezTo>
                  <a:cubicBezTo>
                    <a:pt x="2716" y="4451"/>
                    <a:pt x="2773" y="4450"/>
                    <a:pt x="2829" y="4450"/>
                  </a:cubicBezTo>
                  <a:cubicBezTo>
                    <a:pt x="2897" y="4450"/>
                    <a:pt x="2964" y="4452"/>
                    <a:pt x="3027" y="4460"/>
                  </a:cubicBezTo>
                  <a:cubicBezTo>
                    <a:pt x="3038" y="4461"/>
                    <a:pt x="3048" y="4462"/>
                    <a:pt x="3058" y="4462"/>
                  </a:cubicBezTo>
                  <a:cubicBezTo>
                    <a:pt x="3242" y="4462"/>
                    <a:pt x="3321" y="4244"/>
                    <a:pt x="3278" y="4049"/>
                  </a:cubicBezTo>
                  <a:cubicBezTo>
                    <a:pt x="3233" y="3869"/>
                    <a:pt x="3169" y="3695"/>
                    <a:pt x="3085" y="3528"/>
                  </a:cubicBezTo>
                  <a:cubicBezTo>
                    <a:pt x="2642" y="2583"/>
                    <a:pt x="2070" y="1722"/>
                    <a:pt x="1466" y="880"/>
                  </a:cubicBezTo>
                  <a:cubicBezTo>
                    <a:pt x="1279" y="616"/>
                    <a:pt x="1080" y="366"/>
                    <a:pt x="855" y="141"/>
                  </a:cubicBezTo>
                  <a:cubicBezTo>
                    <a:pt x="756" y="42"/>
                    <a:pt x="663" y="0"/>
                    <a:pt x="5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22"/>
            <p:cNvSpPr/>
            <p:nvPr/>
          </p:nvSpPr>
          <p:spPr>
            <a:xfrm>
              <a:off x="2147425" y="1362650"/>
              <a:ext cx="68625" cy="102225"/>
            </a:xfrm>
            <a:custGeom>
              <a:avLst/>
              <a:gdLst/>
              <a:ahLst/>
              <a:cxnLst/>
              <a:rect l="l" t="t" r="r" b="b"/>
              <a:pathLst>
                <a:path w="2745" h="4089" extrusionOk="0">
                  <a:moveTo>
                    <a:pt x="796" y="1"/>
                  </a:moveTo>
                  <a:cubicBezTo>
                    <a:pt x="722" y="1"/>
                    <a:pt x="644" y="19"/>
                    <a:pt x="559" y="62"/>
                  </a:cubicBezTo>
                  <a:cubicBezTo>
                    <a:pt x="84" y="313"/>
                    <a:pt x="0" y="512"/>
                    <a:pt x="212" y="994"/>
                  </a:cubicBezTo>
                  <a:cubicBezTo>
                    <a:pt x="572" y="1798"/>
                    <a:pt x="932" y="2595"/>
                    <a:pt x="1318" y="3379"/>
                  </a:cubicBezTo>
                  <a:cubicBezTo>
                    <a:pt x="1485" y="3707"/>
                    <a:pt x="1729" y="3983"/>
                    <a:pt x="2147" y="4067"/>
                  </a:cubicBezTo>
                  <a:cubicBezTo>
                    <a:pt x="2220" y="4081"/>
                    <a:pt x="2285" y="4088"/>
                    <a:pt x="2345" y="4088"/>
                  </a:cubicBezTo>
                  <a:cubicBezTo>
                    <a:pt x="2606" y="4088"/>
                    <a:pt x="2740" y="3943"/>
                    <a:pt x="2745" y="3597"/>
                  </a:cubicBezTo>
                  <a:cubicBezTo>
                    <a:pt x="2732" y="3469"/>
                    <a:pt x="2706" y="3347"/>
                    <a:pt x="2668" y="3225"/>
                  </a:cubicBezTo>
                  <a:cubicBezTo>
                    <a:pt x="2211" y="2267"/>
                    <a:pt x="1768" y="1303"/>
                    <a:pt x="1286" y="358"/>
                  </a:cubicBezTo>
                  <a:cubicBezTo>
                    <a:pt x="1189" y="174"/>
                    <a:pt x="1019" y="1"/>
                    <a:pt x="7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22"/>
            <p:cNvSpPr/>
            <p:nvPr/>
          </p:nvSpPr>
          <p:spPr>
            <a:xfrm>
              <a:off x="2020000" y="1244050"/>
              <a:ext cx="81475" cy="102200"/>
            </a:xfrm>
            <a:custGeom>
              <a:avLst/>
              <a:gdLst/>
              <a:ahLst/>
              <a:cxnLst/>
              <a:rect l="l" t="t" r="r" b="b"/>
              <a:pathLst>
                <a:path w="3259" h="4088" extrusionOk="0">
                  <a:moveTo>
                    <a:pt x="439" y="1"/>
                  </a:moveTo>
                  <a:cubicBezTo>
                    <a:pt x="400" y="1"/>
                    <a:pt x="359" y="6"/>
                    <a:pt x="315" y="18"/>
                  </a:cubicBezTo>
                  <a:cubicBezTo>
                    <a:pt x="199" y="50"/>
                    <a:pt x="0" y="699"/>
                    <a:pt x="64" y="834"/>
                  </a:cubicBezTo>
                  <a:cubicBezTo>
                    <a:pt x="527" y="1830"/>
                    <a:pt x="1067" y="2775"/>
                    <a:pt x="1800" y="3604"/>
                  </a:cubicBezTo>
                  <a:cubicBezTo>
                    <a:pt x="2037" y="3870"/>
                    <a:pt x="2306" y="4048"/>
                    <a:pt x="2605" y="4048"/>
                  </a:cubicBezTo>
                  <a:cubicBezTo>
                    <a:pt x="2639" y="4048"/>
                    <a:pt x="2672" y="4046"/>
                    <a:pt x="2706" y="4041"/>
                  </a:cubicBezTo>
                  <a:cubicBezTo>
                    <a:pt x="2796" y="4068"/>
                    <a:pt x="2872" y="4087"/>
                    <a:pt x="2936" y="4087"/>
                  </a:cubicBezTo>
                  <a:cubicBezTo>
                    <a:pt x="3014" y="4087"/>
                    <a:pt x="3075" y="4058"/>
                    <a:pt x="3124" y="3977"/>
                  </a:cubicBezTo>
                  <a:cubicBezTo>
                    <a:pt x="3259" y="3797"/>
                    <a:pt x="3253" y="3553"/>
                    <a:pt x="3111" y="3379"/>
                  </a:cubicBezTo>
                  <a:cubicBezTo>
                    <a:pt x="2366" y="2338"/>
                    <a:pt x="1620" y="1297"/>
                    <a:pt x="862" y="262"/>
                  </a:cubicBezTo>
                  <a:cubicBezTo>
                    <a:pt x="756" y="114"/>
                    <a:pt x="620" y="1"/>
                    <a:pt x="4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22"/>
            <p:cNvSpPr/>
            <p:nvPr/>
          </p:nvSpPr>
          <p:spPr>
            <a:xfrm>
              <a:off x="2158675" y="1236600"/>
              <a:ext cx="66725" cy="91875"/>
            </a:xfrm>
            <a:custGeom>
              <a:avLst/>
              <a:gdLst/>
              <a:ahLst/>
              <a:cxnLst/>
              <a:rect l="l" t="t" r="r" b="b"/>
              <a:pathLst>
                <a:path w="2669" h="3675" extrusionOk="0">
                  <a:moveTo>
                    <a:pt x="608" y="0"/>
                  </a:moveTo>
                  <a:cubicBezTo>
                    <a:pt x="527" y="0"/>
                    <a:pt x="443" y="20"/>
                    <a:pt x="354" y="65"/>
                  </a:cubicBezTo>
                  <a:cubicBezTo>
                    <a:pt x="84" y="206"/>
                    <a:pt x="0" y="599"/>
                    <a:pt x="148" y="978"/>
                  </a:cubicBezTo>
                  <a:cubicBezTo>
                    <a:pt x="431" y="1698"/>
                    <a:pt x="797" y="2385"/>
                    <a:pt x="1131" y="3080"/>
                  </a:cubicBezTo>
                  <a:cubicBezTo>
                    <a:pt x="1335" y="3505"/>
                    <a:pt x="1640" y="3674"/>
                    <a:pt x="2065" y="3674"/>
                  </a:cubicBezTo>
                  <a:cubicBezTo>
                    <a:pt x="2096" y="3674"/>
                    <a:pt x="2128" y="3673"/>
                    <a:pt x="2160" y="3671"/>
                  </a:cubicBezTo>
                  <a:cubicBezTo>
                    <a:pt x="2198" y="3673"/>
                    <a:pt x="2234" y="3675"/>
                    <a:pt x="2267" y="3675"/>
                  </a:cubicBezTo>
                  <a:cubicBezTo>
                    <a:pt x="2589" y="3675"/>
                    <a:pt x="2669" y="3554"/>
                    <a:pt x="2616" y="3163"/>
                  </a:cubicBezTo>
                  <a:cubicBezTo>
                    <a:pt x="2597" y="2977"/>
                    <a:pt x="2546" y="2797"/>
                    <a:pt x="2468" y="2630"/>
                  </a:cubicBezTo>
                  <a:cubicBezTo>
                    <a:pt x="2141" y="1955"/>
                    <a:pt x="1800" y="1293"/>
                    <a:pt x="1453" y="631"/>
                  </a:cubicBezTo>
                  <a:cubicBezTo>
                    <a:pt x="1376" y="489"/>
                    <a:pt x="1273" y="361"/>
                    <a:pt x="1151" y="258"/>
                  </a:cubicBezTo>
                  <a:cubicBezTo>
                    <a:pt x="989" y="124"/>
                    <a:pt x="811" y="0"/>
                    <a:pt x="6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22"/>
            <p:cNvSpPr/>
            <p:nvPr/>
          </p:nvSpPr>
          <p:spPr>
            <a:xfrm>
              <a:off x="1648650" y="1350650"/>
              <a:ext cx="64300" cy="92075"/>
            </a:xfrm>
            <a:custGeom>
              <a:avLst/>
              <a:gdLst/>
              <a:ahLst/>
              <a:cxnLst/>
              <a:rect l="l" t="t" r="r" b="b"/>
              <a:pathLst>
                <a:path w="2572" h="3683" extrusionOk="0">
                  <a:moveTo>
                    <a:pt x="714" y="0"/>
                  </a:moveTo>
                  <a:cubicBezTo>
                    <a:pt x="634" y="0"/>
                    <a:pt x="558" y="16"/>
                    <a:pt x="495" y="47"/>
                  </a:cubicBezTo>
                  <a:cubicBezTo>
                    <a:pt x="122" y="247"/>
                    <a:pt x="0" y="587"/>
                    <a:pt x="187" y="1063"/>
                  </a:cubicBezTo>
                  <a:cubicBezTo>
                    <a:pt x="450" y="1699"/>
                    <a:pt x="733" y="2336"/>
                    <a:pt x="1035" y="2959"/>
                  </a:cubicBezTo>
                  <a:cubicBezTo>
                    <a:pt x="1228" y="3358"/>
                    <a:pt x="1530" y="3647"/>
                    <a:pt x="2012" y="3679"/>
                  </a:cubicBezTo>
                  <a:cubicBezTo>
                    <a:pt x="2045" y="3681"/>
                    <a:pt x="2077" y="3682"/>
                    <a:pt x="2107" y="3682"/>
                  </a:cubicBezTo>
                  <a:cubicBezTo>
                    <a:pt x="2433" y="3682"/>
                    <a:pt x="2552" y="3549"/>
                    <a:pt x="2552" y="3178"/>
                  </a:cubicBezTo>
                  <a:cubicBezTo>
                    <a:pt x="2571" y="2940"/>
                    <a:pt x="2449" y="2721"/>
                    <a:pt x="2359" y="2503"/>
                  </a:cubicBezTo>
                  <a:cubicBezTo>
                    <a:pt x="2063" y="1815"/>
                    <a:pt x="1781" y="1121"/>
                    <a:pt x="1440" y="459"/>
                  </a:cubicBezTo>
                  <a:cubicBezTo>
                    <a:pt x="1292" y="164"/>
                    <a:pt x="975" y="0"/>
                    <a:pt x="7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22"/>
            <p:cNvSpPr/>
            <p:nvPr/>
          </p:nvSpPr>
          <p:spPr>
            <a:xfrm>
              <a:off x="1734775" y="1521425"/>
              <a:ext cx="63650" cy="84825"/>
            </a:xfrm>
            <a:custGeom>
              <a:avLst/>
              <a:gdLst/>
              <a:ahLst/>
              <a:cxnLst/>
              <a:rect l="l" t="t" r="r" b="b"/>
              <a:pathLst>
                <a:path w="2546" h="3393" extrusionOk="0">
                  <a:moveTo>
                    <a:pt x="840" y="0"/>
                  </a:moveTo>
                  <a:cubicBezTo>
                    <a:pt x="766" y="0"/>
                    <a:pt x="689" y="14"/>
                    <a:pt x="611" y="42"/>
                  </a:cubicBezTo>
                  <a:cubicBezTo>
                    <a:pt x="322" y="152"/>
                    <a:pt x="0" y="306"/>
                    <a:pt x="77" y="685"/>
                  </a:cubicBezTo>
                  <a:cubicBezTo>
                    <a:pt x="97" y="1116"/>
                    <a:pt x="823" y="2646"/>
                    <a:pt x="1177" y="3006"/>
                  </a:cubicBezTo>
                  <a:cubicBezTo>
                    <a:pt x="1267" y="3102"/>
                    <a:pt x="1363" y="3218"/>
                    <a:pt x="1479" y="3263"/>
                  </a:cubicBezTo>
                  <a:cubicBezTo>
                    <a:pt x="1643" y="3325"/>
                    <a:pt x="1821" y="3392"/>
                    <a:pt x="1990" y="3392"/>
                  </a:cubicBezTo>
                  <a:cubicBezTo>
                    <a:pt x="2100" y="3392"/>
                    <a:pt x="2205" y="3364"/>
                    <a:pt x="2301" y="3288"/>
                  </a:cubicBezTo>
                  <a:cubicBezTo>
                    <a:pt x="2546" y="3102"/>
                    <a:pt x="2481" y="2819"/>
                    <a:pt x="2372" y="2562"/>
                  </a:cubicBezTo>
                  <a:cubicBezTo>
                    <a:pt x="2321" y="2440"/>
                    <a:pt x="2314" y="2298"/>
                    <a:pt x="2269" y="2176"/>
                  </a:cubicBezTo>
                  <a:cubicBezTo>
                    <a:pt x="2044" y="1553"/>
                    <a:pt x="1761" y="949"/>
                    <a:pt x="1427" y="377"/>
                  </a:cubicBezTo>
                  <a:cubicBezTo>
                    <a:pt x="1294" y="145"/>
                    <a:pt x="1082" y="0"/>
                    <a:pt x="8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22"/>
            <p:cNvSpPr/>
            <p:nvPr/>
          </p:nvSpPr>
          <p:spPr>
            <a:xfrm>
              <a:off x="1682375" y="1187950"/>
              <a:ext cx="66075" cy="90400"/>
            </a:xfrm>
            <a:custGeom>
              <a:avLst/>
              <a:gdLst/>
              <a:ahLst/>
              <a:cxnLst/>
              <a:rect l="l" t="t" r="r" b="b"/>
              <a:pathLst>
                <a:path w="2643" h="3616" extrusionOk="0">
                  <a:moveTo>
                    <a:pt x="715" y="1"/>
                  </a:moveTo>
                  <a:cubicBezTo>
                    <a:pt x="526" y="1"/>
                    <a:pt x="372" y="107"/>
                    <a:pt x="245" y="269"/>
                  </a:cubicBezTo>
                  <a:cubicBezTo>
                    <a:pt x="110" y="449"/>
                    <a:pt x="1" y="648"/>
                    <a:pt x="162" y="848"/>
                  </a:cubicBezTo>
                  <a:cubicBezTo>
                    <a:pt x="676" y="1478"/>
                    <a:pt x="856" y="2294"/>
                    <a:pt x="1338" y="2937"/>
                  </a:cubicBezTo>
                  <a:cubicBezTo>
                    <a:pt x="1550" y="3219"/>
                    <a:pt x="1768" y="3483"/>
                    <a:pt x="2122" y="3579"/>
                  </a:cubicBezTo>
                  <a:cubicBezTo>
                    <a:pt x="2210" y="3603"/>
                    <a:pt x="2285" y="3616"/>
                    <a:pt x="2349" y="3616"/>
                  </a:cubicBezTo>
                  <a:cubicBezTo>
                    <a:pt x="2546" y="3616"/>
                    <a:pt x="2633" y="3493"/>
                    <a:pt x="2643" y="3187"/>
                  </a:cubicBezTo>
                  <a:cubicBezTo>
                    <a:pt x="2630" y="3123"/>
                    <a:pt x="2617" y="3020"/>
                    <a:pt x="2591" y="2917"/>
                  </a:cubicBezTo>
                  <a:cubicBezTo>
                    <a:pt x="2366" y="1966"/>
                    <a:pt x="1846" y="1156"/>
                    <a:pt x="1325" y="346"/>
                  </a:cubicBezTo>
                  <a:cubicBezTo>
                    <a:pt x="1216" y="186"/>
                    <a:pt x="1061" y="76"/>
                    <a:pt x="875" y="25"/>
                  </a:cubicBezTo>
                  <a:cubicBezTo>
                    <a:pt x="819" y="9"/>
                    <a:pt x="766" y="1"/>
                    <a:pt x="7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22"/>
            <p:cNvSpPr/>
            <p:nvPr/>
          </p:nvSpPr>
          <p:spPr>
            <a:xfrm>
              <a:off x="2248825" y="1406725"/>
              <a:ext cx="59950" cy="75950"/>
            </a:xfrm>
            <a:custGeom>
              <a:avLst/>
              <a:gdLst/>
              <a:ahLst/>
              <a:cxnLst/>
              <a:rect l="l" t="t" r="r" b="b"/>
              <a:pathLst>
                <a:path w="2398" h="3038" extrusionOk="0">
                  <a:moveTo>
                    <a:pt x="752" y="1"/>
                  </a:moveTo>
                  <a:cubicBezTo>
                    <a:pt x="514" y="1"/>
                    <a:pt x="331" y="128"/>
                    <a:pt x="174" y="311"/>
                  </a:cubicBezTo>
                  <a:cubicBezTo>
                    <a:pt x="0" y="523"/>
                    <a:pt x="58" y="761"/>
                    <a:pt x="219" y="967"/>
                  </a:cubicBezTo>
                  <a:cubicBezTo>
                    <a:pt x="501" y="1333"/>
                    <a:pt x="649" y="1757"/>
                    <a:pt x="765" y="2201"/>
                  </a:cubicBezTo>
                  <a:cubicBezTo>
                    <a:pt x="823" y="2406"/>
                    <a:pt x="919" y="2599"/>
                    <a:pt x="1048" y="2766"/>
                  </a:cubicBezTo>
                  <a:cubicBezTo>
                    <a:pt x="1156" y="2928"/>
                    <a:pt x="1540" y="3038"/>
                    <a:pt x="1834" y="3038"/>
                  </a:cubicBezTo>
                  <a:cubicBezTo>
                    <a:pt x="1925" y="3038"/>
                    <a:pt x="2007" y="3027"/>
                    <a:pt x="2070" y="3004"/>
                  </a:cubicBezTo>
                  <a:cubicBezTo>
                    <a:pt x="2398" y="2882"/>
                    <a:pt x="2256" y="2606"/>
                    <a:pt x="2295" y="2381"/>
                  </a:cubicBezTo>
                  <a:cubicBezTo>
                    <a:pt x="2320" y="1719"/>
                    <a:pt x="2038" y="1140"/>
                    <a:pt x="1691" y="607"/>
                  </a:cubicBezTo>
                  <a:cubicBezTo>
                    <a:pt x="1523" y="324"/>
                    <a:pt x="1260" y="125"/>
                    <a:pt x="951" y="28"/>
                  </a:cubicBezTo>
                  <a:cubicBezTo>
                    <a:pt x="881" y="10"/>
                    <a:pt x="814" y="1"/>
                    <a:pt x="7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22"/>
            <p:cNvSpPr/>
            <p:nvPr/>
          </p:nvSpPr>
          <p:spPr>
            <a:xfrm>
              <a:off x="1778150" y="1130300"/>
              <a:ext cx="63675" cy="80000"/>
            </a:xfrm>
            <a:custGeom>
              <a:avLst/>
              <a:gdLst/>
              <a:ahLst/>
              <a:cxnLst/>
              <a:rect l="l" t="t" r="r" b="b"/>
              <a:pathLst>
                <a:path w="2547" h="3200" extrusionOk="0">
                  <a:moveTo>
                    <a:pt x="791" y="1"/>
                  </a:moveTo>
                  <a:cubicBezTo>
                    <a:pt x="546" y="1"/>
                    <a:pt x="444" y="309"/>
                    <a:pt x="232" y="383"/>
                  </a:cubicBezTo>
                  <a:cubicBezTo>
                    <a:pt x="1" y="467"/>
                    <a:pt x="142" y="705"/>
                    <a:pt x="219" y="865"/>
                  </a:cubicBezTo>
                  <a:cubicBezTo>
                    <a:pt x="515" y="1438"/>
                    <a:pt x="830" y="1997"/>
                    <a:pt x="1100" y="2582"/>
                  </a:cubicBezTo>
                  <a:cubicBezTo>
                    <a:pt x="1312" y="3044"/>
                    <a:pt x="1749" y="3077"/>
                    <a:pt x="2135" y="3186"/>
                  </a:cubicBezTo>
                  <a:cubicBezTo>
                    <a:pt x="2168" y="3195"/>
                    <a:pt x="2200" y="3200"/>
                    <a:pt x="2231" y="3200"/>
                  </a:cubicBezTo>
                  <a:cubicBezTo>
                    <a:pt x="2409" y="3200"/>
                    <a:pt x="2541" y="3048"/>
                    <a:pt x="2546" y="2813"/>
                  </a:cubicBezTo>
                  <a:cubicBezTo>
                    <a:pt x="2527" y="2710"/>
                    <a:pt x="2514" y="2607"/>
                    <a:pt x="2482" y="2505"/>
                  </a:cubicBezTo>
                  <a:cubicBezTo>
                    <a:pt x="2263" y="1752"/>
                    <a:pt x="1884" y="1071"/>
                    <a:pt x="1485" y="409"/>
                  </a:cubicBezTo>
                  <a:cubicBezTo>
                    <a:pt x="1363" y="210"/>
                    <a:pt x="1164" y="146"/>
                    <a:pt x="971" y="49"/>
                  </a:cubicBezTo>
                  <a:cubicBezTo>
                    <a:pt x="903" y="15"/>
                    <a:pt x="844" y="1"/>
                    <a:pt x="7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22"/>
            <p:cNvSpPr/>
            <p:nvPr/>
          </p:nvSpPr>
          <p:spPr>
            <a:xfrm>
              <a:off x="1992525" y="1064850"/>
              <a:ext cx="63425" cy="77975"/>
            </a:xfrm>
            <a:custGeom>
              <a:avLst/>
              <a:gdLst/>
              <a:ahLst/>
              <a:cxnLst/>
              <a:rect l="l" t="t" r="r" b="b"/>
              <a:pathLst>
                <a:path w="2537" h="3119" extrusionOk="0">
                  <a:moveTo>
                    <a:pt x="702" y="1"/>
                  </a:moveTo>
                  <a:cubicBezTo>
                    <a:pt x="581" y="1"/>
                    <a:pt x="456" y="44"/>
                    <a:pt x="334" y="148"/>
                  </a:cubicBezTo>
                  <a:cubicBezTo>
                    <a:pt x="52" y="392"/>
                    <a:pt x="0" y="752"/>
                    <a:pt x="238" y="1073"/>
                  </a:cubicBezTo>
                  <a:cubicBezTo>
                    <a:pt x="585" y="1549"/>
                    <a:pt x="881" y="2057"/>
                    <a:pt x="1125" y="2590"/>
                  </a:cubicBezTo>
                  <a:cubicBezTo>
                    <a:pt x="1311" y="3001"/>
                    <a:pt x="1613" y="3104"/>
                    <a:pt x="2018" y="3117"/>
                  </a:cubicBezTo>
                  <a:cubicBezTo>
                    <a:pt x="2037" y="3118"/>
                    <a:pt x="2055" y="3118"/>
                    <a:pt x="2072" y="3118"/>
                  </a:cubicBezTo>
                  <a:cubicBezTo>
                    <a:pt x="2367" y="3118"/>
                    <a:pt x="2536" y="3013"/>
                    <a:pt x="2488" y="2661"/>
                  </a:cubicBezTo>
                  <a:cubicBezTo>
                    <a:pt x="2340" y="1735"/>
                    <a:pt x="1890" y="880"/>
                    <a:pt x="1202" y="238"/>
                  </a:cubicBezTo>
                  <a:cubicBezTo>
                    <a:pt x="1062" y="101"/>
                    <a:pt x="887" y="1"/>
                    <a:pt x="7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22"/>
            <p:cNvSpPr/>
            <p:nvPr/>
          </p:nvSpPr>
          <p:spPr>
            <a:xfrm>
              <a:off x="1846125" y="1296050"/>
              <a:ext cx="71175" cy="75025"/>
            </a:xfrm>
            <a:custGeom>
              <a:avLst/>
              <a:gdLst/>
              <a:ahLst/>
              <a:cxnLst/>
              <a:rect l="l" t="t" r="r" b="b"/>
              <a:pathLst>
                <a:path w="2847" h="3001" extrusionOk="0">
                  <a:moveTo>
                    <a:pt x="627" y="1"/>
                  </a:moveTo>
                  <a:cubicBezTo>
                    <a:pt x="523" y="1"/>
                    <a:pt x="415" y="46"/>
                    <a:pt x="309" y="162"/>
                  </a:cubicBezTo>
                  <a:cubicBezTo>
                    <a:pt x="7" y="489"/>
                    <a:pt x="1" y="779"/>
                    <a:pt x="245" y="1107"/>
                  </a:cubicBezTo>
                  <a:cubicBezTo>
                    <a:pt x="560" y="1537"/>
                    <a:pt x="913" y="1955"/>
                    <a:pt x="1177" y="2398"/>
                  </a:cubicBezTo>
                  <a:cubicBezTo>
                    <a:pt x="1424" y="2820"/>
                    <a:pt x="1755" y="2999"/>
                    <a:pt x="2065" y="2999"/>
                  </a:cubicBezTo>
                  <a:cubicBezTo>
                    <a:pt x="2086" y="2999"/>
                    <a:pt x="2107" y="2998"/>
                    <a:pt x="2128" y="2996"/>
                  </a:cubicBezTo>
                  <a:cubicBezTo>
                    <a:pt x="2168" y="2999"/>
                    <a:pt x="2205" y="3000"/>
                    <a:pt x="2241" y="3000"/>
                  </a:cubicBezTo>
                  <a:cubicBezTo>
                    <a:pt x="2726" y="3000"/>
                    <a:pt x="2847" y="2758"/>
                    <a:pt x="2655" y="2308"/>
                  </a:cubicBezTo>
                  <a:cubicBezTo>
                    <a:pt x="2295" y="1492"/>
                    <a:pt x="1742" y="811"/>
                    <a:pt x="1074" y="226"/>
                  </a:cubicBezTo>
                  <a:cubicBezTo>
                    <a:pt x="945" y="109"/>
                    <a:pt x="790" y="1"/>
                    <a:pt x="6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22"/>
            <p:cNvSpPr/>
            <p:nvPr/>
          </p:nvSpPr>
          <p:spPr>
            <a:xfrm>
              <a:off x="2161250" y="1104325"/>
              <a:ext cx="55925" cy="74700"/>
            </a:xfrm>
            <a:custGeom>
              <a:avLst/>
              <a:gdLst/>
              <a:ahLst/>
              <a:cxnLst/>
              <a:rect l="l" t="t" r="r" b="b"/>
              <a:pathLst>
                <a:path w="2237" h="2988" extrusionOk="0">
                  <a:moveTo>
                    <a:pt x="688" y="0"/>
                  </a:moveTo>
                  <a:cubicBezTo>
                    <a:pt x="570" y="0"/>
                    <a:pt x="460" y="28"/>
                    <a:pt x="373" y="85"/>
                  </a:cubicBezTo>
                  <a:cubicBezTo>
                    <a:pt x="71" y="285"/>
                    <a:pt x="0" y="645"/>
                    <a:pt x="180" y="1069"/>
                  </a:cubicBezTo>
                  <a:cubicBezTo>
                    <a:pt x="341" y="1435"/>
                    <a:pt x="495" y="1802"/>
                    <a:pt x="662" y="2162"/>
                  </a:cubicBezTo>
                  <a:cubicBezTo>
                    <a:pt x="765" y="2406"/>
                    <a:pt x="919" y="2624"/>
                    <a:pt x="1118" y="2804"/>
                  </a:cubicBezTo>
                  <a:cubicBezTo>
                    <a:pt x="1278" y="2938"/>
                    <a:pt x="1450" y="2988"/>
                    <a:pt x="1626" y="2988"/>
                  </a:cubicBezTo>
                  <a:cubicBezTo>
                    <a:pt x="1756" y="2988"/>
                    <a:pt x="1888" y="2961"/>
                    <a:pt x="2018" y="2920"/>
                  </a:cubicBezTo>
                  <a:cubicBezTo>
                    <a:pt x="2237" y="2849"/>
                    <a:pt x="2224" y="2631"/>
                    <a:pt x="2224" y="2374"/>
                  </a:cubicBezTo>
                  <a:cubicBezTo>
                    <a:pt x="2134" y="1660"/>
                    <a:pt x="1813" y="966"/>
                    <a:pt x="1363" y="336"/>
                  </a:cubicBezTo>
                  <a:cubicBezTo>
                    <a:pt x="1199" y="116"/>
                    <a:pt x="928" y="0"/>
                    <a:pt x="6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22"/>
            <p:cNvSpPr/>
            <p:nvPr/>
          </p:nvSpPr>
          <p:spPr>
            <a:xfrm>
              <a:off x="1894025" y="1186525"/>
              <a:ext cx="61000" cy="66800"/>
            </a:xfrm>
            <a:custGeom>
              <a:avLst/>
              <a:gdLst/>
              <a:ahLst/>
              <a:cxnLst/>
              <a:rect l="l" t="t" r="r" b="b"/>
              <a:pathLst>
                <a:path w="2440" h="2672" extrusionOk="0">
                  <a:moveTo>
                    <a:pt x="771" y="0"/>
                  </a:moveTo>
                  <a:cubicBezTo>
                    <a:pt x="582" y="0"/>
                    <a:pt x="408" y="203"/>
                    <a:pt x="231" y="268"/>
                  </a:cubicBezTo>
                  <a:cubicBezTo>
                    <a:pt x="26" y="352"/>
                    <a:pt x="0" y="596"/>
                    <a:pt x="135" y="815"/>
                  </a:cubicBezTo>
                  <a:cubicBezTo>
                    <a:pt x="450" y="1303"/>
                    <a:pt x="758" y="1798"/>
                    <a:pt x="1067" y="2293"/>
                  </a:cubicBezTo>
                  <a:cubicBezTo>
                    <a:pt x="1241" y="2569"/>
                    <a:pt x="1504" y="2659"/>
                    <a:pt x="1813" y="2666"/>
                  </a:cubicBezTo>
                  <a:cubicBezTo>
                    <a:pt x="1853" y="2670"/>
                    <a:pt x="1892" y="2671"/>
                    <a:pt x="1929" y="2671"/>
                  </a:cubicBezTo>
                  <a:cubicBezTo>
                    <a:pt x="2270" y="2671"/>
                    <a:pt x="2439" y="2512"/>
                    <a:pt x="2352" y="2222"/>
                  </a:cubicBezTo>
                  <a:cubicBezTo>
                    <a:pt x="2108" y="1393"/>
                    <a:pt x="1600" y="705"/>
                    <a:pt x="996" y="108"/>
                  </a:cubicBezTo>
                  <a:cubicBezTo>
                    <a:pt x="918" y="30"/>
                    <a:pt x="844" y="0"/>
                    <a:pt x="7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22"/>
            <p:cNvSpPr/>
            <p:nvPr/>
          </p:nvSpPr>
          <p:spPr>
            <a:xfrm>
              <a:off x="1842425" y="1551625"/>
              <a:ext cx="54025" cy="64800"/>
            </a:xfrm>
            <a:custGeom>
              <a:avLst/>
              <a:gdLst/>
              <a:ahLst/>
              <a:cxnLst/>
              <a:rect l="l" t="t" r="r" b="b"/>
              <a:pathLst>
                <a:path w="2161" h="2592" extrusionOk="0">
                  <a:moveTo>
                    <a:pt x="762" y="0"/>
                  </a:moveTo>
                  <a:cubicBezTo>
                    <a:pt x="567" y="0"/>
                    <a:pt x="365" y="131"/>
                    <a:pt x="161" y="377"/>
                  </a:cubicBezTo>
                  <a:cubicBezTo>
                    <a:pt x="1" y="563"/>
                    <a:pt x="39" y="692"/>
                    <a:pt x="136" y="866"/>
                  </a:cubicBezTo>
                  <a:cubicBezTo>
                    <a:pt x="335" y="1206"/>
                    <a:pt x="554" y="1547"/>
                    <a:pt x="701" y="1907"/>
                  </a:cubicBezTo>
                  <a:cubicBezTo>
                    <a:pt x="907" y="2415"/>
                    <a:pt x="1357" y="2472"/>
                    <a:pt x="1781" y="2575"/>
                  </a:cubicBezTo>
                  <a:cubicBezTo>
                    <a:pt x="1822" y="2586"/>
                    <a:pt x="1860" y="2591"/>
                    <a:pt x="1894" y="2591"/>
                  </a:cubicBezTo>
                  <a:cubicBezTo>
                    <a:pt x="2082" y="2591"/>
                    <a:pt x="2160" y="2433"/>
                    <a:pt x="2160" y="2215"/>
                  </a:cubicBezTo>
                  <a:cubicBezTo>
                    <a:pt x="2141" y="1476"/>
                    <a:pt x="1665" y="936"/>
                    <a:pt x="1293" y="371"/>
                  </a:cubicBezTo>
                  <a:cubicBezTo>
                    <a:pt x="1126" y="119"/>
                    <a:pt x="947" y="0"/>
                    <a:pt x="7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22"/>
            <p:cNvSpPr/>
            <p:nvPr/>
          </p:nvSpPr>
          <p:spPr>
            <a:xfrm>
              <a:off x="2001525" y="1390550"/>
              <a:ext cx="2275" cy="1950"/>
            </a:xfrm>
            <a:custGeom>
              <a:avLst/>
              <a:gdLst/>
              <a:ahLst/>
              <a:cxnLst/>
              <a:rect l="l" t="t" r="r" b="b"/>
              <a:pathLst>
                <a:path w="91" h="78" extrusionOk="0">
                  <a:moveTo>
                    <a:pt x="90" y="0"/>
                  </a:moveTo>
                  <a:lnTo>
                    <a:pt x="8" y="71"/>
                  </a:lnTo>
                  <a:lnTo>
                    <a:pt x="8" y="71"/>
                  </a:lnTo>
                  <a:cubicBezTo>
                    <a:pt x="26" y="69"/>
                    <a:pt x="48" y="64"/>
                    <a:pt x="71" y="58"/>
                  </a:cubicBezTo>
                  <a:cubicBezTo>
                    <a:pt x="84" y="45"/>
                    <a:pt x="84" y="20"/>
                    <a:pt x="90" y="0"/>
                  </a:cubicBezTo>
                  <a:close/>
                  <a:moveTo>
                    <a:pt x="8" y="71"/>
                  </a:moveTo>
                  <a:cubicBezTo>
                    <a:pt x="5" y="71"/>
                    <a:pt x="3" y="71"/>
                    <a:pt x="0" y="71"/>
                  </a:cubicBezTo>
                  <a:lnTo>
                    <a:pt x="0" y="78"/>
                  </a:lnTo>
                  <a:lnTo>
                    <a:pt x="8" y="7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5">
  <p:cSld name="CUSTOM_9_1_2"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23"/>
          <p:cNvSpPr txBox="1">
            <a:spLocks noGrp="1"/>
          </p:cNvSpPr>
          <p:nvPr>
            <p:ph type="title"/>
          </p:nvPr>
        </p:nvSpPr>
        <p:spPr>
          <a:xfrm>
            <a:off x="3267875" y="1980600"/>
            <a:ext cx="2266800" cy="1470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62" name="Google Shape;562;p23"/>
          <p:cNvSpPr txBox="1">
            <a:spLocks noGrp="1"/>
          </p:cNvSpPr>
          <p:nvPr>
            <p:ph type="title" idx="2" hasCustomPrompt="1"/>
          </p:nvPr>
        </p:nvSpPr>
        <p:spPr>
          <a:xfrm>
            <a:off x="711750" y="1625325"/>
            <a:ext cx="2556000" cy="133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9600"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63" name="Google Shape;563;p23"/>
          <p:cNvSpPr txBox="1">
            <a:spLocks noGrp="1"/>
          </p:cNvSpPr>
          <p:nvPr>
            <p:ph type="subTitle" idx="1"/>
          </p:nvPr>
        </p:nvSpPr>
        <p:spPr>
          <a:xfrm>
            <a:off x="3267875" y="3481225"/>
            <a:ext cx="2266800" cy="596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4" name="Google Shape;564;p23"/>
          <p:cNvSpPr/>
          <p:nvPr/>
        </p:nvSpPr>
        <p:spPr>
          <a:xfrm rot="8100000">
            <a:off x="5388658" y="711866"/>
            <a:ext cx="646787" cy="986697"/>
          </a:xfrm>
          <a:custGeom>
            <a:avLst/>
            <a:gdLst/>
            <a:ahLst/>
            <a:cxnLst/>
            <a:rect l="l" t="t" r="r" b="b"/>
            <a:pathLst>
              <a:path w="14861" h="22671" extrusionOk="0">
                <a:moveTo>
                  <a:pt x="4364" y="0"/>
                </a:moveTo>
                <a:cubicBezTo>
                  <a:pt x="3873" y="0"/>
                  <a:pt x="3387" y="163"/>
                  <a:pt x="2899" y="524"/>
                </a:cubicBezTo>
                <a:cubicBezTo>
                  <a:pt x="958" y="1938"/>
                  <a:pt x="0" y="3815"/>
                  <a:pt x="58" y="6354"/>
                </a:cubicBezTo>
                <a:cubicBezTo>
                  <a:pt x="7" y="7074"/>
                  <a:pt x="168" y="7909"/>
                  <a:pt x="341" y="8751"/>
                </a:cubicBezTo>
                <a:cubicBezTo>
                  <a:pt x="740" y="10686"/>
                  <a:pt x="1582" y="12441"/>
                  <a:pt x="2514" y="14157"/>
                </a:cubicBezTo>
                <a:cubicBezTo>
                  <a:pt x="3626" y="16194"/>
                  <a:pt x="4975" y="18103"/>
                  <a:pt x="6537" y="19826"/>
                </a:cubicBezTo>
                <a:cubicBezTo>
                  <a:pt x="7913" y="21336"/>
                  <a:pt x="9719" y="22159"/>
                  <a:pt x="11686" y="22558"/>
                </a:cubicBezTo>
                <a:cubicBezTo>
                  <a:pt x="12031" y="22629"/>
                  <a:pt x="12388" y="22670"/>
                  <a:pt x="12748" y="22670"/>
                </a:cubicBezTo>
                <a:cubicBezTo>
                  <a:pt x="13165" y="22670"/>
                  <a:pt x="13586" y="22615"/>
                  <a:pt x="13993" y="22487"/>
                </a:cubicBezTo>
                <a:cubicBezTo>
                  <a:pt x="14655" y="22275"/>
                  <a:pt x="14842" y="21992"/>
                  <a:pt x="14855" y="21317"/>
                </a:cubicBezTo>
                <a:cubicBezTo>
                  <a:pt x="14861" y="20906"/>
                  <a:pt x="14720" y="20533"/>
                  <a:pt x="14578" y="20160"/>
                </a:cubicBezTo>
                <a:cubicBezTo>
                  <a:pt x="14019" y="18682"/>
                  <a:pt x="13164" y="17345"/>
                  <a:pt x="12438" y="15950"/>
                </a:cubicBezTo>
                <a:cubicBezTo>
                  <a:pt x="11596" y="14318"/>
                  <a:pt x="10587" y="12769"/>
                  <a:pt x="10117" y="10956"/>
                </a:cubicBezTo>
                <a:cubicBezTo>
                  <a:pt x="9790" y="9690"/>
                  <a:pt x="9378" y="8430"/>
                  <a:pt x="9410" y="7119"/>
                </a:cubicBezTo>
                <a:cubicBezTo>
                  <a:pt x="9449" y="5608"/>
                  <a:pt x="8986" y="4284"/>
                  <a:pt x="8253" y="3018"/>
                </a:cubicBezTo>
                <a:cubicBezTo>
                  <a:pt x="7636" y="1945"/>
                  <a:pt x="6865" y="993"/>
                  <a:pt x="5740" y="389"/>
                </a:cubicBezTo>
                <a:cubicBezTo>
                  <a:pt x="5274" y="139"/>
                  <a:pt x="4817" y="0"/>
                  <a:pt x="436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65" name="Google Shape;565;p23"/>
          <p:cNvGrpSpPr/>
          <p:nvPr/>
        </p:nvGrpSpPr>
        <p:grpSpPr>
          <a:xfrm flipH="1">
            <a:off x="1503250" y="3383688"/>
            <a:ext cx="895225" cy="596225"/>
            <a:chOff x="6168950" y="679775"/>
            <a:chExt cx="895225" cy="596225"/>
          </a:xfrm>
        </p:grpSpPr>
        <p:sp>
          <p:nvSpPr>
            <p:cNvPr id="566" name="Google Shape;566;p23"/>
            <p:cNvSpPr/>
            <p:nvPr/>
          </p:nvSpPr>
          <p:spPr>
            <a:xfrm>
              <a:off x="6536345" y="679775"/>
              <a:ext cx="170516" cy="162064"/>
            </a:xfrm>
            <a:custGeom>
              <a:avLst/>
              <a:gdLst/>
              <a:ahLst/>
              <a:cxnLst/>
              <a:rect l="l" t="t" r="r" b="b"/>
              <a:pathLst>
                <a:path w="2199" h="2090" extrusionOk="0">
                  <a:moveTo>
                    <a:pt x="1205" y="0"/>
                  </a:moveTo>
                  <a:cubicBezTo>
                    <a:pt x="564" y="0"/>
                    <a:pt x="0" y="513"/>
                    <a:pt x="0" y="1093"/>
                  </a:cubicBezTo>
                  <a:cubicBezTo>
                    <a:pt x="13" y="1649"/>
                    <a:pt x="463" y="2090"/>
                    <a:pt x="1016" y="2090"/>
                  </a:cubicBezTo>
                  <a:cubicBezTo>
                    <a:pt x="1020" y="2090"/>
                    <a:pt x="1024" y="2090"/>
                    <a:pt x="1028" y="2090"/>
                  </a:cubicBezTo>
                  <a:cubicBezTo>
                    <a:pt x="1607" y="2070"/>
                    <a:pt x="2198" y="1453"/>
                    <a:pt x="2192" y="875"/>
                  </a:cubicBezTo>
                  <a:cubicBezTo>
                    <a:pt x="2179" y="374"/>
                    <a:pt x="1787" y="14"/>
                    <a:pt x="1241" y="1"/>
                  </a:cubicBezTo>
                  <a:cubicBezTo>
                    <a:pt x="1229" y="0"/>
                    <a:pt x="1217" y="0"/>
                    <a:pt x="12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23"/>
            <p:cNvSpPr/>
            <p:nvPr/>
          </p:nvSpPr>
          <p:spPr>
            <a:xfrm>
              <a:off x="6331944" y="1074157"/>
              <a:ext cx="188971" cy="140972"/>
            </a:xfrm>
            <a:custGeom>
              <a:avLst/>
              <a:gdLst/>
              <a:ahLst/>
              <a:cxnLst/>
              <a:rect l="l" t="t" r="r" b="b"/>
              <a:pathLst>
                <a:path w="2437" h="1818" extrusionOk="0">
                  <a:moveTo>
                    <a:pt x="1615" y="0"/>
                  </a:moveTo>
                  <a:cubicBezTo>
                    <a:pt x="1553" y="0"/>
                    <a:pt x="1486" y="4"/>
                    <a:pt x="1415" y="12"/>
                  </a:cubicBezTo>
                  <a:cubicBezTo>
                    <a:pt x="1261" y="31"/>
                    <a:pt x="939" y="12"/>
                    <a:pt x="643" y="160"/>
                  </a:cubicBezTo>
                  <a:cubicBezTo>
                    <a:pt x="200" y="385"/>
                    <a:pt x="1" y="790"/>
                    <a:pt x="142" y="1201"/>
                  </a:cubicBezTo>
                  <a:cubicBezTo>
                    <a:pt x="271" y="1578"/>
                    <a:pt x="628" y="1818"/>
                    <a:pt x="1010" y="1818"/>
                  </a:cubicBezTo>
                  <a:cubicBezTo>
                    <a:pt x="1104" y="1818"/>
                    <a:pt x="1199" y="1803"/>
                    <a:pt x="1293" y="1773"/>
                  </a:cubicBezTo>
                  <a:cubicBezTo>
                    <a:pt x="1653" y="1664"/>
                    <a:pt x="1961" y="1432"/>
                    <a:pt x="2173" y="1117"/>
                  </a:cubicBezTo>
                  <a:cubicBezTo>
                    <a:pt x="2328" y="892"/>
                    <a:pt x="2437" y="648"/>
                    <a:pt x="2295" y="372"/>
                  </a:cubicBezTo>
                  <a:cubicBezTo>
                    <a:pt x="2169" y="126"/>
                    <a:pt x="1969" y="0"/>
                    <a:pt x="16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23"/>
            <p:cNvSpPr/>
            <p:nvPr/>
          </p:nvSpPr>
          <p:spPr>
            <a:xfrm>
              <a:off x="6749121" y="974359"/>
              <a:ext cx="148571" cy="140662"/>
            </a:xfrm>
            <a:custGeom>
              <a:avLst/>
              <a:gdLst/>
              <a:ahLst/>
              <a:cxnLst/>
              <a:rect l="l" t="t" r="r" b="b"/>
              <a:pathLst>
                <a:path w="1916" h="1814" extrusionOk="0">
                  <a:moveTo>
                    <a:pt x="997" y="0"/>
                  </a:moveTo>
                  <a:cubicBezTo>
                    <a:pt x="451" y="0"/>
                    <a:pt x="1" y="425"/>
                    <a:pt x="7" y="932"/>
                  </a:cubicBezTo>
                  <a:cubicBezTo>
                    <a:pt x="26" y="1402"/>
                    <a:pt x="399" y="1781"/>
                    <a:pt x="868" y="1813"/>
                  </a:cubicBezTo>
                  <a:cubicBezTo>
                    <a:pt x="878" y="1813"/>
                    <a:pt x="888" y="1814"/>
                    <a:pt x="899" y="1814"/>
                  </a:cubicBezTo>
                  <a:cubicBezTo>
                    <a:pt x="1421" y="1814"/>
                    <a:pt x="1916" y="1327"/>
                    <a:pt x="1903" y="810"/>
                  </a:cubicBezTo>
                  <a:cubicBezTo>
                    <a:pt x="1890" y="354"/>
                    <a:pt x="1498" y="0"/>
                    <a:pt x="9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23"/>
            <p:cNvSpPr/>
            <p:nvPr/>
          </p:nvSpPr>
          <p:spPr>
            <a:xfrm>
              <a:off x="6877221" y="721105"/>
              <a:ext cx="167569" cy="136785"/>
            </a:xfrm>
            <a:custGeom>
              <a:avLst/>
              <a:gdLst/>
              <a:ahLst/>
              <a:cxnLst/>
              <a:rect l="l" t="t" r="r" b="b"/>
              <a:pathLst>
                <a:path w="2161" h="1764" extrusionOk="0">
                  <a:moveTo>
                    <a:pt x="1392" y="0"/>
                  </a:moveTo>
                  <a:cubicBezTo>
                    <a:pt x="1295" y="0"/>
                    <a:pt x="1193" y="19"/>
                    <a:pt x="1087" y="53"/>
                  </a:cubicBezTo>
                  <a:cubicBezTo>
                    <a:pt x="836" y="143"/>
                    <a:pt x="605" y="284"/>
                    <a:pt x="412" y="464"/>
                  </a:cubicBezTo>
                  <a:cubicBezTo>
                    <a:pt x="193" y="663"/>
                    <a:pt x="0" y="901"/>
                    <a:pt x="142" y="1235"/>
                  </a:cubicBezTo>
                  <a:cubicBezTo>
                    <a:pt x="291" y="1572"/>
                    <a:pt x="543" y="1763"/>
                    <a:pt x="793" y="1763"/>
                  </a:cubicBezTo>
                  <a:cubicBezTo>
                    <a:pt x="801" y="1763"/>
                    <a:pt x="809" y="1763"/>
                    <a:pt x="817" y="1762"/>
                  </a:cubicBezTo>
                  <a:cubicBezTo>
                    <a:pt x="1389" y="1737"/>
                    <a:pt x="1710" y="1531"/>
                    <a:pt x="1954" y="1184"/>
                  </a:cubicBezTo>
                  <a:cubicBezTo>
                    <a:pt x="2160" y="888"/>
                    <a:pt x="2160" y="599"/>
                    <a:pt x="1942" y="297"/>
                  </a:cubicBezTo>
                  <a:cubicBezTo>
                    <a:pt x="1791" y="89"/>
                    <a:pt x="1605" y="0"/>
                    <a:pt x="13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23"/>
            <p:cNvSpPr/>
            <p:nvPr/>
          </p:nvSpPr>
          <p:spPr>
            <a:xfrm>
              <a:off x="6504940" y="875182"/>
              <a:ext cx="170516" cy="132753"/>
            </a:xfrm>
            <a:custGeom>
              <a:avLst/>
              <a:gdLst/>
              <a:ahLst/>
              <a:cxnLst/>
              <a:rect l="l" t="t" r="r" b="b"/>
              <a:pathLst>
                <a:path w="2199" h="1712" extrusionOk="0">
                  <a:moveTo>
                    <a:pt x="1419" y="0"/>
                  </a:moveTo>
                  <a:cubicBezTo>
                    <a:pt x="1319" y="0"/>
                    <a:pt x="1215" y="13"/>
                    <a:pt x="1112" y="33"/>
                  </a:cubicBezTo>
                  <a:cubicBezTo>
                    <a:pt x="900" y="71"/>
                    <a:pt x="701" y="148"/>
                    <a:pt x="521" y="264"/>
                  </a:cubicBezTo>
                  <a:cubicBezTo>
                    <a:pt x="219" y="457"/>
                    <a:pt x="0" y="720"/>
                    <a:pt x="122" y="1125"/>
                  </a:cubicBezTo>
                  <a:cubicBezTo>
                    <a:pt x="231" y="1485"/>
                    <a:pt x="546" y="1704"/>
                    <a:pt x="971" y="1710"/>
                  </a:cubicBezTo>
                  <a:cubicBezTo>
                    <a:pt x="986" y="1711"/>
                    <a:pt x="1002" y="1711"/>
                    <a:pt x="1018" y="1711"/>
                  </a:cubicBezTo>
                  <a:cubicBezTo>
                    <a:pt x="1297" y="1711"/>
                    <a:pt x="1567" y="1603"/>
                    <a:pt x="1768" y="1408"/>
                  </a:cubicBezTo>
                  <a:cubicBezTo>
                    <a:pt x="2076" y="1138"/>
                    <a:pt x="2198" y="624"/>
                    <a:pt x="2025" y="328"/>
                  </a:cubicBezTo>
                  <a:cubicBezTo>
                    <a:pt x="1876" y="75"/>
                    <a:pt x="1657" y="0"/>
                    <a:pt x="14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23"/>
            <p:cNvSpPr/>
            <p:nvPr/>
          </p:nvSpPr>
          <p:spPr>
            <a:xfrm>
              <a:off x="6168950" y="940473"/>
              <a:ext cx="157101" cy="136785"/>
            </a:xfrm>
            <a:custGeom>
              <a:avLst/>
              <a:gdLst/>
              <a:ahLst/>
              <a:cxnLst/>
              <a:rect l="l" t="t" r="r" b="b"/>
              <a:pathLst>
                <a:path w="2026" h="1764" extrusionOk="0">
                  <a:moveTo>
                    <a:pt x="1171" y="0"/>
                  </a:moveTo>
                  <a:cubicBezTo>
                    <a:pt x="734" y="39"/>
                    <a:pt x="374" y="245"/>
                    <a:pt x="162" y="656"/>
                  </a:cubicBezTo>
                  <a:cubicBezTo>
                    <a:pt x="1" y="971"/>
                    <a:pt x="72" y="1363"/>
                    <a:pt x="342" y="1601"/>
                  </a:cubicBezTo>
                  <a:cubicBezTo>
                    <a:pt x="485" y="1712"/>
                    <a:pt x="635" y="1764"/>
                    <a:pt x="783" y="1764"/>
                  </a:cubicBezTo>
                  <a:cubicBezTo>
                    <a:pt x="934" y="1764"/>
                    <a:pt x="1083" y="1711"/>
                    <a:pt x="1222" y="1614"/>
                  </a:cubicBezTo>
                  <a:cubicBezTo>
                    <a:pt x="1415" y="1479"/>
                    <a:pt x="1556" y="1273"/>
                    <a:pt x="1724" y="1106"/>
                  </a:cubicBezTo>
                  <a:cubicBezTo>
                    <a:pt x="1929" y="900"/>
                    <a:pt x="2026" y="656"/>
                    <a:pt x="1903" y="386"/>
                  </a:cubicBezTo>
                  <a:cubicBezTo>
                    <a:pt x="1768" y="71"/>
                    <a:pt x="1486" y="7"/>
                    <a:pt x="11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23"/>
            <p:cNvSpPr/>
            <p:nvPr/>
          </p:nvSpPr>
          <p:spPr>
            <a:xfrm>
              <a:off x="6624588" y="1152630"/>
              <a:ext cx="116624" cy="123370"/>
            </a:xfrm>
            <a:custGeom>
              <a:avLst/>
              <a:gdLst/>
              <a:ahLst/>
              <a:cxnLst/>
              <a:rect l="l" t="t" r="r" b="b"/>
              <a:pathLst>
                <a:path w="1504" h="1591" extrusionOk="0">
                  <a:moveTo>
                    <a:pt x="891" y="0"/>
                  </a:moveTo>
                  <a:cubicBezTo>
                    <a:pt x="445" y="0"/>
                    <a:pt x="0" y="452"/>
                    <a:pt x="13" y="909"/>
                  </a:cubicBezTo>
                  <a:cubicBezTo>
                    <a:pt x="19" y="1269"/>
                    <a:pt x="295" y="1564"/>
                    <a:pt x="655" y="1590"/>
                  </a:cubicBezTo>
                  <a:cubicBezTo>
                    <a:pt x="663" y="1591"/>
                    <a:pt x="671" y="1591"/>
                    <a:pt x="678" y="1591"/>
                  </a:cubicBezTo>
                  <a:cubicBezTo>
                    <a:pt x="1064" y="1591"/>
                    <a:pt x="1491" y="1119"/>
                    <a:pt x="1497" y="677"/>
                  </a:cubicBezTo>
                  <a:cubicBezTo>
                    <a:pt x="1504" y="330"/>
                    <a:pt x="1253" y="28"/>
                    <a:pt x="945" y="3"/>
                  </a:cubicBezTo>
                  <a:cubicBezTo>
                    <a:pt x="927" y="1"/>
                    <a:pt x="909" y="0"/>
                    <a:pt x="8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23"/>
            <p:cNvSpPr/>
            <p:nvPr/>
          </p:nvSpPr>
          <p:spPr>
            <a:xfrm>
              <a:off x="6949955" y="1154801"/>
              <a:ext cx="114220" cy="103209"/>
            </a:xfrm>
            <a:custGeom>
              <a:avLst/>
              <a:gdLst/>
              <a:ahLst/>
              <a:cxnLst/>
              <a:rect l="l" t="t" r="r" b="b"/>
              <a:pathLst>
                <a:path w="1473" h="1331" extrusionOk="0">
                  <a:moveTo>
                    <a:pt x="894" y="0"/>
                  </a:moveTo>
                  <a:cubicBezTo>
                    <a:pt x="534" y="7"/>
                    <a:pt x="1" y="502"/>
                    <a:pt x="20" y="810"/>
                  </a:cubicBezTo>
                  <a:cubicBezTo>
                    <a:pt x="39" y="1096"/>
                    <a:pt x="346" y="1331"/>
                    <a:pt x="700" y="1331"/>
                  </a:cubicBezTo>
                  <a:cubicBezTo>
                    <a:pt x="705" y="1331"/>
                    <a:pt x="710" y="1331"/>
                    <a:pt x="714" y="1331"/>
                  </a:cubicBezTo>
                  <a:cubicBezTo>
                    <a:pt x="1132" y="1324"/>
                    <a:pt x="1473" y="977"/>
                    <a:pt x="1460" y="559"/>
                  </a:cubicBezTo>
                  <a:cubicBezTo>
                    <a:pt x="1447" y="251"/>
                    <a:pt x="1203" y="7"/>
                    <a:pt x="8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4" name="Google Shape;574;p23"/>
          <p:cNvSpPr/>
          <p:nvPr/>
        </p:nvSpPr>
        <p:spPr>
          <a:xfrm rot="5400000">
            <a:off x="892822" y="4287422"/>
            <a:ext cx="471732" cy="1254478"/>
          </a:xfrm>
          <a:custGeom>
            <a:avLst/>
            <a:gdLst/>
            <a:ahLst/>
            <a:cxnLst/>
            <a:rect l="l" t="t" r="r" b="b"/>
            <a:pathLst>
              <a:path w="7875" h="20942" extrusionOk="0">
                <a:moveTo>
                  <a:pt x="7849" y="0"/>
                </a:moveTo>
                <a:cubicBezTo>
                  <a:pt x="6017" y="772"/>
                  <a:pt x="4281" y="1723"/>
                  <a:pt x="2829" y="3098"/>
                </a:cubicBezTo>
                <a:cubicBezTo>
                  <a:pt x="1067" y="4757"/>
                  <a:pt x="7" y="6762"/>
                  <a:pt x="1" y="9243"/>
                </a:cubicBezTo>
                <a:cubicBezTo>
                  <a:pt x="1" y="10901"/>
                  <a:pt x="328" y="12547"/>
                  <a:pt x="965" y="14077"/>
                </a:cubicBezTo>
                <a:cubicBezTo>
                  <a:pt x="2012" y="16667"/>
                  <a:pt x="3606" y="18827"/>
                  <a:pt x="6042" y="20286"/>
                </a:cubicBezTo>
                <a:cubicBezTo>
                  <a:pt x="6595" y="20620"/>
                  <a:pt x="7174" y="20890"/>
                  <a:pt x="7829" y="20941"/>
                </a:cubicBezTo>
                <a:cubicBezTo>
                  <a:pt x="7849" y="20652"/>
                  <a:pt x="7874" y="20356"/>
                  <a:pt x="7874" y="20067"/>
                </a:cubicBezTo>
                <a:lnTo>
                  <a:pt x="7874" y="887"/>
                </a:lnTo>
                <a:cubicBezTo>
                  <a:pt x="7874" y="592"/>
                  <a:pt x="7855" y="296"/>
                  <a:pt x="784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5" name="Google Shape;575;p23"/>
          <p:cNvSpPr/>
          <p:nvPr/>
        </p:nvSpPr>
        <p:spPr>
          <a:xfrm>
            <a:off x="0" y="1654670"/>
            <a:ext cx="501451" cy="212227"/>
          </a:xfrm>
          <a:custGeom>
            <a:avLst/>
            <a:gdLst/>
            <a:ahLst/>
            <a:cxnLst/>
            <a:rect l="l" t="t" r="r" b="b"/>
            <a:pathLst>
              <a:path w="6467" h="2737" extrusionOk="0">
                <a:moveTo>
                  <a:pt x="2526" y="1"/>
                </a:moveTo>
                <a:cubicBezTo>
                  <a:pt x="2323" y="1"/>
                  <a:pt x="2121" y="108"/>
                  <a:pt x="1890" y="324"/>
                </a:cubicBezTo>
                <a:cubicBezTo>
                  <a:pt x="1568" y="613"/>
                  <a:pt x="1273" y="915"/>
                  <a:pt x="983" y="1236"/>
                </a:cubicBezTo>
                <a:cubicBezTo>
                  <a:pt x="813" y="1431"/>
                  <a:pt x="633" y="1523"/>
                  <a:pt x="433" y="1523"/>
                </a:cubicBezTo>
                <a:cubicBezTo>
                  <a:pt x="316" y="1523"/>
                  <a:pt x="191" y="1491"/>
                  <a:pt x="58" y="1429"/>
                </a:cubicBezTo>
                <a:cubicBezTo>
                  <a:pt x="0" y="1860"/>
                  <a:pt x="0" y="2297"/>
                  <a:pt x="45" y="2734"/>
                </a:cubicBezTo>
                <a:cubicBezTo>
                  <a:pt x="80" y="2736"/>
                  <a:pt x="115" y="2736"/>
                  <a:pt x="150" y="2736"/>
                </a:cubicBezTo>
                <a:cubicBezTo>
                  <a:pt x="815" y="2736"/>
                  <a:pt x="1355" y="2446"/>
                  <a:pt x="1832" y="1976"/>
                </a:cubicBezTo>
                <a:cubicBezTo>
                  <a:pt x="2175" y="1636"/>
                  <a:pt x="2365" y="1470"/>
                  <a:pt x="2566" y="1470"/>
                </a:cubicBezTo>
                <a:cubicBezTo>
                  <a:pt x="2764" y="1470"/>
                  <a:pt x="2972" y="1631"/>
                  <a:pt x="3349" y="1943"/>
                </a:cubicBezTo>
                <a:cubicBezTo>
                  <a:pt x="3452" y="2033"/>
                  <a:pt x="3554" y="2117"/>
                  <a:pt x="3664" y="2188"/>
                </a:cubicBezTo>
                <a:cubicBezTo>
                  <a:pt x="3939" y="2345"/>
                  <a:pt x="4233" y="2439"/>
                  <a:pt x="4522" y="2439"/>
                </a:cubicBezTo>
                <a:cubicBezTo>
                  <a:pt x="4752" y="2439"/>
                  <a:pt x="4980" y="2379"/>
                  <a:pt x="5193" y="2246"/>
                </a:cubicBezTo>
                <a:cubicBezTo>
                  <a:pt x="5740" y="1905"/>
                  <a:pt x="6100" y="1352"/>
                  <a:pt x="6376" y="761"/>
                </a:cubicBezTo>
                <a:cubicBezTo>
                  <a:pt x="6440" y="613"/>
                  <a:pt x="6466" y="439"/>
                  <a:pt x="6350" y="304"/>
                </a:cubicBezTo>
                <a:cubicBezTo>
                  <a:pt x="6266" y="205"/>
                  <a:pt x="6164" y="172"/>
                  <a:pt x="6056" y="172"/>
                </a:cubicBezTo>
                <a:cubicBezTo>
                  <a:pt x="5982" y="172"/>
                  <a:pt x="5905" y="187"/>
                  <a:pt x="5830" y="208"/>
                </a:cubicBezTo>
                <a:cubicBezTo>
                  <a:pt x="5643" y="253"/>
                  <a:pt x="5515" y="394"/>
                  <a:pt x="5399" y="549"/>
                </a:cubicBezTo>
                <a:cubicBezTo>
                  <a:pt x="5277" y="722"/>
                  <a:pt x="5149" y="896"/>
                  <a:pt x="5007" y="1050"/>
                </a:cubicBezTo>
                <a:cubicBezTo>
                  <a:pt x="4776" y="1288"/>
                  <a:pt x="4622" y="1405"/>
                  <a:pt x="4466" y="1405"/>
                </a:cubicBezTo>
                <a:cubicBezTo>
                  <a:pt x="4318" y="1405"/>
                  <a:pt x="4168" y="1301"/>
                  <a:pt x="3947" y="1095"/>
                </a:cubicBezTo>
                <a:cubicBezTo>
                  <a:pt x="3670" y="844"/>
                  <a:pt x="3426" y="555"/>
                  <a:pt x="3150" y="304"/>
                </a:cubicBezTo>
                <a:cubicBezTo>
                  <a:pt x="2922" y="102"/>
                  <a:pt x="2723" y="1"/>
                  <a:pt x="252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6" name="Google Shape;576;p23"/>
          <p:cNvSpPr/>
          <p:nvPr/>
        </p:nvSpPr>
        <p:spPr>
          <a:xfrm flipH="1">
            <a:off x="2" y="-3"/>
            <a:ext cx="609784" cy="811228"/>
          </a:xfrm>
          <a:custGeom>
            <a:avLst/>
            <a:gdLst/>
            <a:ahLst/>
            <a:cxnLst/>
            <a:rect l="l" t="t" r="r" b="b"/>
            <a:pathLst>
              <a:path w="8948" h="11904" extrusionOk="0">
                <a:moveTo>
                  <a:pt x="3806" y="0"/>
                </a:moveTo>
                <a:cubicBezTo>
                  <a:pt x="3240" y="771"/>
                  <a:pt x="2578" y="1465"/>
                  <a:pt x="2071" y="2282"/>
                </a:cubicBezTo>
                <a:cubicBezTo>
                  <a:pt x="631" y="4602"/>
                  <a:pt x="1" y="7051"/>
                  <a:pt x="740" y="9757"/>
                </a:cubicBezTo>
                <a:cubicBezTo>
                  <a:pt x="1061" y="10920"/>
                  <a:pt x="2064" y="11762"/>
                  <a:pt x="3266" y="11878"/>
                </a:cubicBezTo>
                <a:cubicBezTo>
                  <a:pt x="3467" y="11895"/>
                  <a:pt x="3669" y="11904"/>
                  <a:pt x="3871" y="11904"/>
                </a:cubicBezTo>
                <a:cubicBezTo>
                  <a:pt x="4576" y="11904"/>
                  <a:pt x="5278" y="11799"/>
                  <a:pt x="5953" y="11589"/>
                </a:cubicBezTo>
                <a:cubicBezTo>
                  <a:pt x="7110" y="11235"/>
                  <a:pt x="8035" y="10535"/>
                  <a:pt x="8948" y="9802"/>
                </a:cubicBezTo>
                <a:lnTo>
                  <a:pt x="894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77" name="Google Shape;577;p23"/>
          <p:cNvGrpSpPr/>
          <p:nvPr/>
        </p:nvGrpSpPr>
        <p:grpSpPr>
          <a:xfrm rot="10800000">
            <a:off x="5534673" y="4039864"/>
            <a:ext cx="1000920" cy="840678"/>
            <a:chOff x="1648650" y="1064850"/>
            <a:chExt cx="691625" cy="580900"/>
          </a:xfrm>
        </p:grpSpPr>
        <p:sp>
          <p:nvSpPr>
            <p:cNvPr id="578" name="Google Shape;578;p23"/>
            <p:cNvSpPr/>
            <p:nvPr/>
          </p:nvSpPr>
          <p:spPr>
            <a:xfrm>
              <a:off x="2267450" y="1209500"/>
              <a:ext cx="72825" cy="117900"/>
            </a:xfrm>
            <a:custGeom>
              <a:avLst/>
              <a:gdLst/>
              <a:ahLst/>
              <a:cxnLst/>
              <a:rect l="l" t="t" r="r" b="b"/>
              <a:pathLst>
                <a:path w="2913" h="4716" extrusionOk="0">
                  <a:moveTo>
                    <a:pt x="802" y="0"/>
                  </a:moveTo>
                  <a:cubicBezTo>
                    <a:pt x="679" y="0"/>
                    <a:pt x="557" y="34"/>
                    <a:pt x="438" y="101"/>
                  </a:cubicBezTo>
                  <a:cubicBezTo>
                    <a:pt x="58" y="313"/>
                    <a:pt x="1" y="500"/>
                    <a:pt x="226" y="1059"/>
                  </a:cubicBezTo>
                  <a:cubicBezTo>
                    <a:pt x="566" y="1908"/>
                    <a:pt x="856" y="2762"/>
                    <a:pt x="1138" y="3630"/>
                  </a:cubicBezTo>
                  <a:cubicBezTo>
                    <a:pt x="1248" y="3990"/>
                    <a:pt x="1466" y="4311"/>
                    <a:pt x="1775" y="4536"/>
                  </a:cubicBezTo>
                  <a:cubicBezTo>
                    <a:pt x="1925" y="4654"/>
                    <a:pt x="2106" y="4716"/>
                    <a:pt x="2290" y="4716"/>
                  </a:cubicBezTo>
                  <a:cubicBezTo>
                    <a:pt x="2398" y="4716"/>
                    <a:pt x="2506" y="4695"/>
                    <a:pt x="2610" y="4652"/>
                  </a:cubicBezTo>
                  <a:cubicBezTo>
                    <a:pt x="2912" y="4536"/>
                    <a:pt x="2816" y="4260"/>
                    <a:pt x="2854" y="3868"/>
                  </a:cubicBezTo>
                  <a:cubicBezTo>
                    <a:pt x="2585" y="2769"/>
                    <a:pt x="2250" y="1535"/>
                    <a:pt x="1543" y="436"/>
                  </a:cubicBezTo>
                  <a:cubicBezTo>
                    <a:pt x="1518" y="391"/>
                    <a:pt x="1479" y="352"/>
                    <a:pt x="1440" y="313"/>
                  </a:cubicBezTo>
                  <a:cubicBezTo>
                    <a:pt x="1236" y="105"/>
                    <a:pt x="1018" y="0"/>
                    <a:pt x="8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23"/>
            <p:cNvSpPr/>
            <p:nvPr/>
          </p:nvSpPr>
          <p:spPr>
            <a:xfrm>
              <a:off x="1931450" y="1465550"/>
              <a:ext cx="70700" cy="122950"/>
            </a:xfrm>
            <a:custGeom>
              <a:avLst/>
              <a:gdLst/>
              <a:ahLst/>
              <a:cxnLst/>
              <a:rect l="l" t="t" r="r" b="b"/>
              <a:pathLst>
                <a:path w="2828" h="4918" extrusionOk="0">
                  <a:moveTo>
                    <a:pt x="713" y="1"/>
                  </a:moveTo>
                  <a:cubicBezTo>
                    <a:pt x="628" y="1"/>
                    <a:pt x="534" y="28"/>
                    <a:pt x="425" y="92"/>
                  </a:cubicBezTo>
                  <a:cubicBezTo>
                    <a:pt x="110" y="272"/>
                    <a:pt x="1" y="510"/>
                    <a:pt x="116" y="812"/>
                  </a:cubicBezTo>
                  <a:cubicBezTo>
                    <a:pt x="553" y="1982"/>
                    <a:pt x="1035" y="3132"/>
                    <a:pt x="1466" y="4302"/>
                  </a:cubicBezTo>
                  <a:cubicBezTo>
                    <a:pt x="1620" y="4733"/>
                    <a:pt x="1961" y="4803"/>
                    <a:pt x="2321" y="4893"/>
                  </a:cubicBezTo>
                  <a:cubicBezTo>
                    <a:pt x="2389" y="4910"/>
                    <a:pt x="2449" y="4918"/>
                    <a:pt x="2503" y="4918"/>
                  </a:cubicBezTo>
                  <a:cubicBezTo>
                    <a:pt x="2724" y="4918"/>
                    <a:pt x="2827" y="4777"/>
                    <a:pt x="2822" y="4482"/>
                  </a:cubicBezTo>
                  <a:cubicBezTo>
                    <a:pt x="2777" y="4276"/>
                    <a:pt x="2764" y="4058"/>
                    <a:pt x="2687" y="3859"/>
                  </a:cubicBezTo>
                  <a:cubicBezTo>
                    <a:pt x="2282" y="2792"/>
                    <a:pt x="1871" y="1725"/>
                    <a:pt x="1453" y="664"/>
                  </a:cubicBezTo>
                  <a:cubicBezTo>
                    <a:pt x="1376" y="491"/>
                    <a:pt x="1267" y="343"/>
                    <a:pt x="1132" y="214"/>
                  </a:cubicBezTo>
                  <a:cubicBezTo>
                    <a:pt x="1002" y="96"/>
                    <a:pt x="874" y="1"/>
                    <a:pt x="7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23"/>
            <p:cNvSpPr/>
            <p:nvPr/>
          </p:nvSpPr>
          <p:spPr>
            <a:xfrm>
              <a:off x="1790525" y="1371825"/>
              <a:ext cx="83275" cy="110675"/>
            </a:xfrm>
            <a:custGeom>
              <a:avLst/>
              <a:gdLst/>
              <a:ahLst/>
              <a:cxnLst/>
              <a:rect l="l" t="t" r="r" b="b"/>
              <a:pathLst>
                <a:path w="3331" h="4427" extrusionOk="0">
                  <a:moveTo>
                    <a:pt x="836" y="1"/>
                  </a:moveTo>
                  <a:cubicBezTo>
                    <a:pt x="715" y="1"/>
                    <a:pt x="573" y="67"/>
                    <a:pt x="367" y="184"/>
                  </a:cubicBezTo>
                  <a:cubicBezTo>
                    <a:pt x="1" y="383"/>
                    <a:pt x="65" y="647"/>
                    <a:pt x="226" y="917"/>
                  </a:cubicBezTo>
                  <a:cubicBezTo>
                    <a:pt x="785" y="1881"/>
                    <a:pt x="1357" y="2838"/>
                    <a:pt x="1942" y="3796"/>
                  </a:cubicBezTo>
                  <a:cubicBezTo>
                    <a:pt x="2141" y="4124"/>
                    <a:pt x="2469" y="4310"/>
                    <a:pt x="2848" y="4394"/>
                  </a:cubicBezTo>
                  <a:cubicBezTo>
                    <a:pt x="2935" y="4415"/>
                    <a:pt x="3008" y="4426"/>
                    <a:pt x="3069" y="4426"/>
                  </a:cubicBezTo>
                  <a:cubicBezTo>
                    <a:pt x="3266" y="4426"/>
                    <a:pt x="3330" y="4306"/>
                    <a:pt x="3330" y="4021"/>
                  </a:cubicBezTo>
                  <a:cubicBezTo>
                    <a:pt x="3330" y="3828"/>
                    <a:pt x="3292" y="3648"/>
                    <a:pt x="3208" y="3475"/>
                  </a:cubicBezTo>
                  <a:cubicBezTo>
                    <a:pt x="2617" y="2376"/>
                    <a:pt x="1955" y="1315"/>
                    <a:pt x="1235" y="293"/>
                  </a:cubicBezTo>
                  <a:cubicBezTo>
                    <a:pt x="1087" y="90"/>
                    <a:pt x="975" y="1"/>
                    <a:pt x="8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23"/>
            <p:cNvSpPr/>
            <p:nvPr/>
          </p:nvSpPr>
          <p:spPr>
            <a:xfrm>
              <a:off x="2120275" y="1537450"/>
              <a:ext cx="62675" cy="108300"/>
            </a:xfrm>
            <a:custGeom>
              <a:avLst/>
              <a:gdLst/>
              <a:ahLst/>
              <a:cxnLst/>
              <a:rect l="l" t="t" r="r" b="b"/>
              <a:pathLst>
                <a:path w="2507" h="4332" extrusionOk="0">
                  <a:moveTo>
                    <a:pt x="632" y="0"/>
                  </a:moveTo>
                  <a:cubicBezTo>
                    <a:pt x="436" y="0"/>
                    <a:pt x="274" y="146"/>
                    <a:pt x="116" y="436"/>
                  </a:cubicBezTo>
                  <a:cubicBezTo>
                    <a:pt x="0" y="655"/>
                    <a:pt x="64" y="854"/>
                    <a:pt x="167" y="1040"/>
                  </a:cubicBezTo>
                  <a:cubicBezTo>
                    <a:pt x="476" y="1606"/>
                    <a:pt x="662" y="2210"/>
                    <a:pt x="823" y="2834"/>
                  </a:cubicBezTo>
                  <a:cubicBezTo>
                    <a:pt x="919" y="3219"/>
                    <a:pt x="1041" y="3605"/>
                    <a:pt x="1266" y="3939"/>
                  </a:cubicBezTo>
                  <a:cubicBezTo>
                    <a:pt x="1478" y="4261"/>
                    <a:pt x="1851" y="4331"/>
                    <a:pt x="2166" y="4331"/>
                  </a:cubicBezTo>
                  <a:cubicBezTo>
                    <a:pt x="2475" y="4325"/>
                    <a:pt x="2449" y="3939"/>
                    <a:pt x="2507" y="3605"/>
                  </a:cubicBezTo>
                  <a:cubicBezTo>
                    <a:pt x="2295" y="2544"/>
                    <a:pt x="1973" y="1458"/>
                    <a:pt x="1363" y="468"/>
                  </a:cubicBezTo>
                  <a:cubicBezTo>
                    <a:pt x="1298" y="378"/>
                    <a:pt x="1221" y="301"/>
                    <a:pt x="1138" y="243"/>
                  </a:cubicBezTo>
                  <a:cubicBezTo>
                    <a:pt x="943" y="81"/>
                    <a:pt x="778" y="0"/>
                    <a:pt x="6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23"/>
            <p:cNvSpPr/>
            <p:nvPr/>
          </p:nvSpPr>
          <p:spPr>
            <a:xfrm>
              <a:off x="1993650" y="1372100"/>
              <a:ext cx="83025" cy="111550"/>
            </a:xfrm>
            <a:custGeom>
              <a:avLst/>
              <a:gdLst/>
              <a:ahLst/>
              <a:cxnLst/>
              <a:rect l="l" t="t" r="r" b="b"/>
              <a:pathLst>
                <a:path w="3321" h="4462" extrusionOk="0">
                  <a:moveTo>
                    <a:pt x="405" y="738"/>
                  </a:moveTo>
                  <a:cubicBezTo>
                    <a:pt x="399" y="758"/>
                    <a:pt x="399" y="790"/>
                    <a:pt x="386" y="796"/>
                  </a:cubicBezTo>
                  <a:cubicBezTo>
                    <a:pt x="363" y="802"/>
                    <a:pt x="341" y="807"/>
                    <a:pt x="323" y="809"/>
                  </a:cubicBezTo>
                  <a:lnTo>
                    <a:pt x="323" y="809"/>
                  </a:lnTo>
                  <a:lnTo>
                    <a:pt x="405" y="738"/>
                  </a:lnTo>
                  <a:close/>
                  <a:moveTo>
                    <a:pt x="576" y="0"/>
                  </a:moveTo>
                  <a:cubicBezTo>
                    <a:pt x="436" y="0"/>
                    <a:pt x="310" y="108"/>
                    <a:pt x="199" y="263"/>
                  </a:cubicBezTo>
                  <a:cubicBezTo>
                    <a:pt x="0" y="533"/>
                    <a:pt x="7" y="565"/>
                    <a:pt x="315" y="816"/>
                  </a:cubicBezTo>
                  <a:lnTo>
                    <a:pt x="317" y="814"/>
                  </a:lnTo>
                  <a:lnTo>
                    <a:pt x="317" y="814"/>
                  </a:lnTo>
                  <a:cubicBezTo>
                    <a:pt x="703" y="2027"/>
                    <a:pt x="1376" y="3099"/>
                    <a:pt x="2031" y="4177"/>
                  </a:cubicBezTo>
                  <a:cubicBezTo>
                    <a:pt x="2180" y="4427"/>
                    <a:pt x="2418" y="4451"/>
                    <a:pt x="2660" y="4451"/>
                  </a:cubicBezTo>
                  <a:cubicBezTo>
                    <a:pt x="2716" y="4451"/>
                    <a:pt x="2773" y="4450"/>
                    <a:pt x="2829" y="4450"/>
                  </a:cubicBezTo>
                  <a:cubicBezTo>
                    <a:pt x="2897" y="4450"/>
                    <a:pt x="2964" y="4452"/>
                    <a:pt x="3027" y="4460"/>
                  </a:cubicBezTo>
                  <a:cubicBezTo>
                    <a:pt x="3038" y="4461"/>
                    <a:pt x="3048" y="4462"/>
                    <a:pt x="3058" y="4462"/>
                  </a:cubicBezTo>
                  <a:cubicBezTo>
                    <a:pt x="3242" y="4462"/>
                    <a:pt x="3321" y="4244"/>
                    <a:pt x="3278" y="4049"/>
                  </a:cubicBezTo>
                  <a:cubicBezTo>
                    <a:pt x="3233" y="3869"/>
                    <a:pt x="3169" y="3695"/>
                    <a:pt x="3085" y="3528"/>
                  </a:cubicBezTo>
                  <a:cubicBezTo>
                    <a:pt x="2642" y="2583"/>
                    <a:pt x="2070" y="1722"/>
                    <a:pt x="1466" y="880"/>
                  </a:cubicBezTo>
                  <a:cubicBezTo>
                    <a:pt x="1279" y="616"/>
                    <a:pt x="1080" y="366"/>
                    <a:pt x="855" y="141"/>
                  </a:cubicBezTo>
                  <a:cubicBezTo>
                    <a:pt x="756" y="42"/>
                    <a:pt x="663" y="0"/>
                    <a:pt x="5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23"/>
            <p:cNvSpPr/>
            <p:nvPr/>
          </p:nvSpPr>
          <p:spPr>
            <a:xfrm>
              <a:off x="2147425" y="1362650"/>
              <a:ext cx="68625" cy="102225"/>
            </a:xfrm>
            <a:custGeom>
              <a:avLst/>
              <a:gdLst/>
              <a:ahLst/>
              <a:cxnLst/>
              <a:rect l="l" t="t" r="r" b="b"/>
              <a:pathLst>
                <a:path w="2745" h="4089" extrusionOk="0">
                  <a:moveTo>
                    <a:pt x="796" y="1"/>
                  </a:moveTo>
                  <a:cubicBezTo>
                    <a:pt x="722" y="1"/>
                    <a:pt x="644" y="19"/>
                    <a:pt x="559" y="62"/>
                  </a:cubicBezTo>
                  <a:cubicBezTo>
                    <a:pt x="84" y="313"/>
                    <a:pt x="0" y="512"/>
                    <a:pt x="212" y="994"/>
                  </a:cubicBezTo>
                  <a:cubicBezTo>
                    <a:pt x="572" y="1798"/>
                    <a:pt x="932" y="2595"/>
                    <a:pt x="1318" y="3379"/>
                  </a:cubicBezTo>
                  <a:cubicBezTo>
                    <a:pt x="1485" y="3707"/>
                    <a:pt x="1729" y="3983"/>
                    <a:pt x="2147" y="4067"/>
                  </a:cubicBezTo>
                  <a:cubicBezTo>
                    <a:pt x="2220" y="4081"/>
                    <a:pt x="2285" y="4088"/>
                    <a:pt x="2345" y="4088"/>
                  </a:cubicBezTo>
                  <a:cubicBezTo>
                    <a:pt x="2606" y="4088"/>
                    <a:pt x="2740" y="3943"/>
                    <a:pt x="2745" y="3597"/>
                  </a:cubicBezTo>
                  <a:cubicBezTo>
                    <a:pt x="2732" y="3469"/>
                    <a:pt x="2706" y="3347"/>
                    <a:pt x="2668" y="3225"/>
                  </a:cubicBezTo>
                  <a:cubicBezTo>
                    <a:pt x="2211" y="2267"/>
                    <a:pt x="1768" y="1303"/>
                    <a:pt x="1286" y="358"/>
                  </a:cubicBezTo>
                  <a:cubicBezTo>
                    <a:pt x="1189" y="174"/>
                    <a:pt x="1019" y="1"/>
                    <a:pt x="7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23"/>
            <p:cNvSpPr/>
            <p:nvPr/>
          </p:nvSpPr>
          <p:spPr>
            <a:xfrm>
              <a:off x="2020000" y="1244050"/>
              <a:ext cx="81475" cy="102200"/>
            </a:xfrm>
            <a:custGeom>
              <a:avLst/>
              <a:gdLst/>
              <a:ahLst/>
              <a:cxnLst/>
              <a:rect l="l" t="t" r="r" b="b"/>
              <a:pathLst>
                <a:path w="3259" h="4088" extrusionOk="0">
                  <a:moveTo>
                    <a:pt x="439" y="1"/>
                  </a:moveTo>
                  <a:cubicBezTo>
                    <a:pt x="400" y="1"/>
                    <a:pt x="359" y="6"/>
                    <a:pt x="315" y="18"/>
                  </a:cubicBezTo>
                  <a:cubicBezTo>
                    <a:pt x="199" y="50"/>
                    <a:pt x="0" y="699"/>
                    <a:pt x="64" y="834"/>
                  </a:cubicBezTo>
                  <a:cubicBezTo>
                    <a:pt x="527" y="1830"/>
                    <a:pt x="1067" y="2775"/>
                    <a:pt x="1800" y="3604"/>
                  </a:cubicBezTo>
                  <a:cubicBezTo>
                    <a:pt x="2037" y="3870"/>
                    <a:pt x="2306" y="4048"/>
                    <a:pt x="2605" y="4048"/>
                  </a:cubicBezTo>
                  <a:cubicBezTo>
                    <a:pt x="2639" y="4048"/>
                    <a:pt x="2672" y="4046"/>
                    <a:pt x="2706" y="4041"/>
                  </a:cubicBezTo>
                  <a:cubicBezTo>
                    <a:pt x="2796" y="4068"/>
                    <a:pt x="2872" y="4087"/>
                    <a:pt x="2936" y="4087"/>
                  </a:cubicBezTo>
                  <a:cubicBezTo>
                    <a:pt x="3014" y="4087"/>
                    <a:pt x="3075" y="4058"/>
                    <a:pt x="3124" y="3977"/>
                  </a:cubicBezTo>
                  <a:cubicBezTo>
                    <a:pt x="3259" y="3797"/>
                    <a:pt x="3253" y="3553"/>
                    <a:pt x="3111" y="3379"/>
                  </a:cubicBezTo>
                  <a:cubicBezTo>
                    <a:pt x="2366" y="2338"/>
                    <a:pt x="1620" y="1297"/>
                    <a:pt x="862" y="262"/>
                  </a:cubicBezTo>
                  <a:cubicBezTo>
                    <a:pt x="756" y="114"/>
                    <a:pt x="620" y="1"/>
                    <a:pt x="4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23"/>
            <p:cNvSpPr/>
            <p:nvPr/>
          </p:nvSpPr>
          <p:spPr>
            <a:xfrm>
              <a:off x="2158675" y="1236600"/>
              <a:ext cx="66725" cy="91875"/>
            </a:xfrm>
            <a:custGeom>
              <a:avLst/>
              <a:gdLst/>
              <a:ahLst/>
              <a:cxnLst/>
              <a:rect l="l" t="t" r="r" b="b"/>
              <a:pathLst>
                <a:path w="2669" h="3675" extrusionOk="0">
                  <a:moveTo>
                    <a:pt x="608" y="0"/>
                  </a:moveTo>
                  <a:cubicBezTo>
                    <a:pt x="527" y="0"/>
                    <a:pt x="443" y="20"/>
                    <a:pt x="354" y="65"/>
                  </a:cubicBezTo>
                  <a:cubicBezTo>
                    <a:pt x="84" y="206"/>
                    <a:pt x="0" y="599"/>
                    <a:pt x="148" y="978"/>
                  </a:cubicBezTo>
                  <a:cubicBezTo>
                    <a:pt x="431" y="1698"/>
                    <a:pt x="797" y="2385"/>
                    <a:pt x="1131" y="3080"/>
                  </a:cubicBezTo>
                  <a:cubicBezTo>
                    <a:pt x="1335" y="3505"/>
                    <a:pt x="1640" y="3674"/>
                    <a:pt x="2065" y="3674"/>
                  </a:cubicBezTo>
                  <a:cubicBezTo>
                    <a:pt x="2096" y="3674"/>
                    <a:pt x="2128" y="3673"/>
                    <a:pt x="2160" y="3671"/>
                  </a:cubicBezTo>
                  <a:cubicBezTo>
                    <a:pt x="2198" y="3673"/>
                    <a:pt x="2234" y="3675"/>
                    <a:pt x="2267" y="3675"/>
                  </a:cubicBezTo>
                  <a:cubicBezTo>
                    <a:pt x="2589" y="3675"/>
                    <a:pt x="2669" y="3554"/>
                    <a:pt x="2616" y="3163"/>
                  </a:cubicBezTo>
                  <a:cubicBezTo>
                    <a:pt x="2597" y="2977"/>
                    <a:pt x="2546" y="2797"/>
                    <a:pt x="2468" y="2630"/>
                  </a:cubicBezTo>
                  <a:cubicBezTo>
                    <a:pt x="2141" y="1955"/>
                    <a:pt x="1800" y="1293"/>
                    <a:pt x="1453" y="631"/>
                  </a:cubicBezTo>
                  <a:cubicBezTo>
                    <a:pt x="1376" y="489"/>
                    <a:pt x="1273" y="361"/>
                    <a:pt x="1151" y="258"/>
                  </a:cubicBezTo>
                  <a:cubicBezTo>
                    <a:pt x="989" y="124"/>
                    <a:pt x="811" y="0"/>
                    <a:pt x="6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23"/>
            <p:cNvSpPr/>
            <p:nvPr/>
          </p:nvSpPr>
          <p:spPr>
            <a:xfrm>
              <a:off x="1648650" y="1350650"/>
              <a:ext cx="64300" cy="92075"/>
            </a:xfrm>
            <a:custGeom>
              <a:avLst/>
              <a:gdLst/>
              <a:ahLst/>
              <a:cxnLst/>
              <a:rect l="l" t="t" r="r" b="b"/>
              <a:pathLst>
                <a:path w="2572" h="3683" extrusionOk="0">
                  <a:moveTo>
                    <a:pt x="714" y="0"/>
                  </a:moveTo>
                  <a:cubicBezTo>
                    <a:pt x="634" y="0"/>
                    <a:pt x="558" y="16"/>
                    <a:pt x="495" y="47"/>
                  </a:cubicBezTo>
                  <a:cubicBezTo>
                    <a:pt x="122" y="247"/>
                    <a:pt x="0" y="587"/>
                    <a:pt x="187" y="1063"/>
                  </a:cubicBezTo>
                  <a:cubicBezTo>
                    <a:pt x="450" y="1699"/>
                    <a:pt x="733" y="2336"/>
                    <a:pt x="1035" y="2959"/>
                  </a:cubicBezTo>
                  <a:cubicBezTo>
                    <a:pt x="1228" y="3358"/>
                    <a:pt x="1530" y="3647"/>
                    <a:pt x="2012" y="3679"/>
                  </a:cubicBezTo>
                  <a:cubicBezTo>
                    <a:pt x="2045" y="3681"/>
                    <a:pt x="2077" y="3682"/>
                    <a:pt x="2107" y="3682"/>
                  </a:cubicBezTo>
                  <a:cubicBezTo>
                    <a:pt x="2433" y="3682"/>
                    <a:pt x="2552" y="3549"/>
                    <a:pt x="2552" y="3178"/>
                  </a:cubicBezTo>
                  <a:cubicBezTo>
                    <a:pt x="2571" y="2940"/>
                    <a:pt x="2449" y="2721"/>
                    <a:pt x="2359" y="2503"/>
                  </a:cubicBezTo>
                  <a:cubicBezTo>
                    <a:pt x="2063" y="1815"/>
                    <a:pt x="1781" y="1121"/>
                    <a:pt x="1440" y="459"/>
                  </a:cubicBezTo>
                  <a:cubicBezTo>
                    <a:pt x="1292" y="164"/>
                    <a:pt x="975" y="0"/>
                    <a:pt x="7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23"/>
            <p:cNvSpPr/>
            <p:nvPr/>
          </p:nvSpPr>
          <p:spPr>
            <a:xfrm>
              <a:off x="1734775" y="1521425"/>
              <a:ext cx="63650" cy="84825"/>
            </a:xfrm>
            <a:custGeom>
              <a:avLst/>
              <a:gdLst/>
              <a:ahLst/>
              <a:cxnLst/>
              <a:rect l="l" t="t" r="r" b="b"/>
              <a:pathLst>
                <a:path w="2546" h="3393" extrusionOk="0">
                  <a:moveTo>
                    <a:pt x="840" y="0"/>
                  </a:moveTo>
                  <a:cubicBezTo>
                    <a:pt x="766" y="0"/>
                    <a:pt x="689" y="14"/>
                    <a:pt x="611" y="42"/>
                  </a:cubicBezTo>
                  <a:cubicBezTo>
                    <a:pt x="322" y="152"/>
                    <a:pt x="0" y="306"/>
                    <a:pt x="77" y="685"/>
                  </a:cubicBezTo>
                  <a:cubicBezTo>
                    <a:pt x="97" y="1116"/>
                    <a:pt x="823" y="2646"/>
                    <a:pt x="1177" y="3006"/>
                  </a:cubicBezTo>
                  <a:cubicBezTo>
                    <a:pt x="1267" y="3102"/>
                    <a:pt x="1363" y="3218"/>
                    <a:pt x="1479" y="3263"/>
                  </a:cubicBezTo>
                  <a:cubicBezTo>
                    <a:pt x="1643" y="3325"/>
                    <a:pt x="1821" y="3392"/>
                    <a:pt x="1990" y="3392"/>
                  </a:cubicBezTo>
                  <a:cubicBezTo>
                    <a:pt x="2100" y="3392"/>
                    <a:pt x="2205" y="3364"/>
                    <a:pt x="2301" y="3288"/>
                  </a:cubicBezTo>
                  <a:cubicBezTo>
                    <a:pt x="2546" y="3102"/>
                    <a:pt x="2481" y="2819"/>
                    <a:pt x="2372" y="2562"/>
                  </a:cubicBezTo>
                  <a:cubicBezTo>
                    <a:pt x="2321" y="2440"/>
                    <a:pt x="2314" y="2298"/>
                    <a:pt x="2269" y="2176"/>
                  </a:cubicBezTo>
                  <a:cubicBezTo>
                    <a:pt x="2044" y="1553"/>
                    <a:pt x="1761" y="949"/>
                    <a:pt x="1427" y="377"/>
                  </a:cubicBezTo>
                  <a:cubicBezTo>
                    <a:pt x="1294" y="145"/>
                    <a:pt x="1082" y="0"/>
                    <a:pt x="8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23"/>
            <p:cNvSpPr/>
            <p:nvPr/>
          </p:nvSpPr>
          <p:spPr>
            <a:xfrm>
              <a:off x="1682375" y="1187950"/>
              <a:ext cx="66075" cy="90400"/>
            </a:xfrm>
            <a:custGeom>
              <a:avLst/>
              <a:gdLst/>
              <a:ahLst/>
              <a:cxnLst/>
              <a:rect l="l" t="t" r="r" b="b"/>
              <a:pathLst>
                <a:path w="2643" h="3616" extrusionOk="0">
                  <a:moveTo>
                    <a:pt x="715" y="1"/>
                  </a:moveTo>
                  <a:cubicBezTo>
                    <a:pt x="526" y="1"/>
                    <a:pt x="372" y="107"/>
                    <a:pt x="245" y="269"/>
                  </a:cubicBezTo>
                  <a:cubicBezTo>
                    <a:pt x="110" y="449"/>
                    <a:pt x="1" y="648"/>
                    <a:pt x="162" y="848"/>
                  </a:cubicBezTo>
                  <a:cubicBezTo>
                    <a:pt x="676" y="1478"/>
                    <a:pt x="856" y="2294"/>
                    <a:pt x="1338" y="2937"/>
                  </a:cubicBezTo>
                  <a:cubicBezTo>
                    <a:pt x="1550" y="3219"/>
                    <a:pt x="1768" y="3483"/>
                    <a:pt x="2122" y="3579"/>
                  </a:cubicBezTo>
                  <a:cubicBezTo>
                    <a:pt x="2210" y="3603"/>
                    <a:pt x="2285" y="3616"/>
                    <a:pt x="2349" y="3616"/>
                  </a:cubicBezTo>
                  <a:cubicBezTo>
                    <a:pt x="2546" y="3616"/>
                    <a:pt x="2633" y="3493"/>
                    <a:pt x="2643" y="3187"/>
                  </a:cubicBezTo>
                  <a:cubicBezTo>
                    <a:pt x="2630" y="3123"/>
                    <a:pt x="2617" y="3020"/>
                    <a:pt x="2591" y="2917"/>
                  </a:cubicBezTo>
                  <a:cubicBezTo>
                    <a:pt x="2366" y="1966"/>
                    <a:pt x="1846" y="1156"/>
                    <a:pt x="1325" y="346"/>
                  </a:cubicBezTo>
                  <a:cubicBezTo>
                    <a:pt x="1216" y="186"/>
                    <a:pt x="1061" y="76"/>
                    <a:pt x="875" y="25"/>
                  </a:cubicBezTo>
                  <a:cubicBezTo>
                    <a:pt x="819" y="9"/>
                    <a:pt x="766" y="1"/>
                    <a:pt x="7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23"/>
            <p:cNvSpPr/>
            <p:nvPr/>
          </p:nvSpPr>
          <p:spPr>
            <a:xfrm>
              <a:off x="2248825" y="1406725"/>
              <a:ext cx="59950" cy="75950"/>
            </a:xfrm>
            <a:custGeom>
              <a:avLst/>
              <a:gdLst/>
              <a:ahLst/>
              <a:cxnLst/>
              <a:rect l="l" t="t" r="r" b="b"/>
              <a:pathLst>
                <a:path w="2398" h="3038" extrusionOk="0">
                  <a:moveTo>
                    <a:pt x="752" y="1"/>
                  </a:moveTo>
                  <a:cubicBezTo>
                    <a:pt x="514" y="1"/>
                    <a:pt x="331" y="128"/>
                    <a:pt x="174" y="311"/>
                  </a:cubicBezTo>
                  <a:cubicBezTo>
                    <a:pt x="0" y="523"/>
                    <a:pt x="58" y="761"/>
                    <a:pt x="219" y="967"/>
                  </a:cubicBezTo>
                  <a:cubicBezTo>
                    <a:pt x="501" y="1333"/>
                    <a:pt x="649" y="1757"/>
                    <a:pt x="765" y="2201"/>
                  </a:cubicBezTo>
                  <a:cubicBezTo>
                    <a:pt x="823" y="2406"/>
                    <a:pt x="919" y="2599"/>
                    <a:pt x="1048" y="2766"/>
                  </a:cubicBezTo>
                  <a:cubicBezTo>
                    <a:pt x="1156" y="2928"/>
                    <a:pt x="1540" y="3038"/>
                    <a:pt x="1834" y="3038"/>
                  </a:cubicBezTo>
                  <a:cubicBezTo>
                    <a:pt x="1925" y="3038"/>
                    <a:pt x="2007" y="3027"/>
                    <a:pt x="2070" y="3004"/>
                  </a:cubicBezTo>
                  <a:cubicBezTo>
                    <a:pt x="2398" y="2882"/>
                    <a:pt x="2256" y="2606"/>
                    <a:pt x="2295" y="2381"/>
                  </a:cubicBezTo>
                  <a:cubicBezTo>
                    <a:pt x="2320" y="1719"/>
                    <a:pt x="2038" y="1140"/>
                    <a:pt x="1691" y="607"/>
                  </a:cubicBezTo>
                  <a:cubicBezTo>
                    <a:pt x="1523" y="324"/>
                    <a:pt x="1260" y="125"/>
                    <a:pt x="951" y="28"/>
                  </a:cubicBezTo>
                  <a:cubicBezTo>
                    <a:pt x="881" y="10"/>
                    <a:pt x="814" y="1"/>
                    <a:pt x="7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23"/>
            <p:cNvSpPr/>
            <p:nvPr/>
          </p:nvSpPr>
          <p:spPr>
            <a:xfrm>
              <a:off x="1778150" y="1130300"/>
              <a:ext cx="63675" cy="80000"/>
            </a:xfrm>
            <a:custGeom>
              <a:avLst/>
              <a:gdLst/>
              <a:ahLst/>
              <a:cxnLst/>
              <a:rect l="l" t="t" r="r" b="b"/>
              <a:pathLst>
                <a:path w="2547" h="3200" extrusionOk="0">
                  <a:moveTo>
                    <a:pt x="791" y="1"/>
                  </a:moveTo>
                  <a:cubicBezTo>
                    <a:pt x="546" y="1"/>
                    <a:pt x="444" y="309"/>
                    <a:pt x="232" y="383"/>
                  </a:cubicBezTo>
                  <a:cubicBezTo>
                    <a:pt x="1" y="467"/>
                    <a:pt x="142" y="705"/>
                    <a:pt x="219" y="865"/>
                  </a:cubicBezTo>
                  <a:cubicBezTo>
                    <a:pt x="515" y="1438"/>
                    <a:pt x="830" y="1997"/>
                    <a:pt x="1100" y="2582"/>
                  </a:cubicBezTo>
                  <a:cubicBezTo>
                    <a:pt x="1312" y="3044"/>
                    <a:pt x="1749" y="3077"/>
                    <a:pt x="2135" y="3186"/>
                  </a:cubicBezTo>
                  <a:cubicBezTo>
                    <a:pt x="2168" y="3195"/>
                    <a:pt x="2200" y="3200"/>
                    <a:pt x="2231" y="3200"/>
                  </a:cubicBezTo>
                  <a:cubicBezTo>
                    <a:pt x="2409" y="3200"/>
                    <a:pt x="2541" y="3048"/>
                    <a:pt x="2546" y="2813"/>
                  </a:cubicBezTo>
                  <a:cubicBezTo>
                    <a:pt x="2527" y="2710"/>
                    <a:pt x="2514" y="2607"/>
                    <a:pt x="2482" y="2505"/>
                  </a:cubicBezTo>
                  <a:cubicBezTo>
                    <a:pt x="2263" y="1752"/>
                    <a:pt x="1884" y="1071"/>
                    <a:pt x="1485" y="409"/>
                  </a:cubicBezTo>
                  <a:cubicBezTo>
                    <a:pt x="1363" y="210"/>
                    <a:pt x="1164" y="146"/>
                    <a:pt x="971" y="49"/>
                  </a:cubicBezTo>
                  <a:cubicBezTo>
                    <a:pt x="903" y="15"/>
                    <a:pt x="844" y="1"/>
                    <a:pt x="7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23"/>
            <p:cNvSpPr/>
            <p:nvPr/>
          </p:nvSpPr>
          <p:spPr>
            <a:xfrm>
              <a:off x="1992525" y="1064850"/>
              <a:ext cx="63425" cy="77975"/>
            </a:xfrm>
            <a:custGeom>
              <a:avLst/>
              <a:gdLst/>
              <a:ahLst/>
              <a:cxnLst/>
              <a:rect l="l" t="t" r="r" b="b"/>
              <a:pathLst>
                <a:path w="2537" h="3119" extrusionOk="0">
                  <a:moveTo>
                    <a:pt x="702" y="1"/>
                  </a:moveTo>
                  <a:cubicBezTo>
                    <a:pt x="581" y="1"/>
                    <a:pt x="456" y="44"/>
                    <a:pt x="334" y="148"/>
                  </a:cubicBezTo>
                  <a:cubicBezTo>
                    <a:pt x="52" y="392"/>
                    <a:pt x="0" y="752"/>
                    <a:pt x="238" y="1073"/>
                  </a:cubicBezTo>
                  <a:cubicBezTo>
                    <a:pt x="585" y="1549"/>
                    <a:pt x="881" y="2057"/>
                    <a:pt x="1125" y="2590"/>
                  </a:cubicBezTo>
                  <a:cubicBezTo>
                    <a:pt x="1311" y="3001"/>
                    <a:pt x="1613" y="3104"/>
                    <a:pt x="2018" y="3117"/>
                  </a:cubicBezTo>
                  <a:cubicBezTo>
                    <a:pt x="2037" y="3118"/>
                    <a:pt x="2055" y="3118"/>
                    <a:pt x="2072" y="3118"/>
                  </a:cubicBezTo>
                  <a:cubicBezTo>
                    <a:pt x="2367" y="3118"/>
                    <a:pt x="2536" y="3013"/>
                    <a:pt x="2488" y="2661"/>
                  </a:cubicBezTo>
                  <a:cubicBezTo>
                    <a:pt x="2340" y="1735"/>
                    <a:pt x="1890" y="880"/>
                    <a:pt x="1202" y="238"/>
                  </a:cubicBezTo>
                  <a:cubicBezTo>
                    <a:pt x="1062" y="101"/>
                    <a:pt x="887" y="1"/>
                    <a:pt x="7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23"/>
            <p:cNvSpPr/>
            <p:nvPr/>
          </p:nvSpPr>
          <p:spPr>
            <a:xfrm>
              <a:off x="1846125" y="1296050"/>
              <a:ext cx="71175" cy="75025"/>
            </a:xfrm>
            <a:custGeom>
              <a:avLst/>
              <a:gdLst/>
              <a:ahLst/>
              <a:cxnLst/>
              <a:rect l="l" t="t" r="r" b="b"/>
              <a:pathLst>
                <a:path w="2847" h="3001" extrusionOk="0">
                  <a:moveTo>
                    <a:pt x="627" y="1"/>
                  </a:moveTo>
                  <a:cubicBezTo>
                    <a:pt x="523" y="1"/>
                    <a:pt x="415" y="46"/>
                    <a:pt x="309" y="162"/>
                  </a:cubicBezTo>
                  <a:cubicBezTo>
                    <a:pt x="7" y="489"/>
                    <a:pt x="1" y="779"/>
                    <a:pt x="245" y="1107"/>
                  </a:cubicBezTo>
                  <a:cubicBezTo>
                    <a:pt x="560" y="1537"/>
                    <a:pt x="913" y="1955"/>
                    <a:pt x="1177" y="2398"/>
                  </a:cubicBezTo>
                  <a:cubicBezTo>
                    <a:pt x="1424" y="2820"/>
                    <a:pt x="1755" y="2999"/>
                    <a:pt x="2065" y="2999"/>
                  </a:cubicBezTo>
                  <a:cubicBezTo>
                    <a:pt x="2086" y="2999"/>
                    <a:pt x="2107" y="2998"/>
                    <a:pt x="2128" y="2996"/>
                  </a:cubicBezTo>
                  <a:cubicBezTo>
                    <a:pt x="2168" y="2999"/>
                    <a:pt x="2205" y="3000"/>
                    <a:pt x="2241" y="3000"/>
                  </a:cubicBezTo>
                  <a:cubicBezTo>
                    <a:pt x="2726" y="3000"/>
                    <a:pt x="2847" y="2758"/>
                    <a:pt x="2655" y="2308"/>
                  </a:cubicBezTo>
                  <a:cubicBezTo>
                    <a:pt x="2295" y="1492"/>
                    <a:pt x="1742" y="811"/>
                    <a:pt x="1074" y="226"/>
                  </a:cubicBezTo>
                  <a:cubicBezTo>
                    <a:pt x="945" y="109"/>
                    <a:pt x="790" y="1"/>
                    <a:pt x="6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23"/>
            <p:cNvSpPr/>
            <p:nvPr/>
          </p:nvSpPr>
          <p:spPr>
            <a:xfrm>
              <a:off x="2161250" y="1104325"/>
              <a:ext cx="55925" cy="74700"/>
            </a:xfrm>
            <a:custGeom>
              <a:avLst/>
              <a:gdLst/>
              <a:ahLst/>
              <a:cxnLst/>
              <a:rect l="l" t="t" r="r" b="b"/>
              <a:pathLst>
                <a:path w="2237" h="2988" extrusionOk="0">
                  <a:moveTo>
                    <a:pt x="688" y="0"/>
                  </a:moveTo>
                  <a:cubicBezTo>
                    <a:pt x="570" y="0"/>
                    <a:pt x="460" y="28"/>
                    <a:pt x="373" y="85"/>
                  </a:cubicBezTo>
                  <a:cubicBezTo>
                    <a:pt x="71" y="285"/>
                    <a:pt x="0" y="645"/>
                    <a:pt x="180" y="1069"/>
                  </a:cubicBezTo>
                  <a:cubicBezTo>
                    <a:pt x="341" y="1435"/>
                    <a:pt x="495" y="1802"/>
                    <a:pt x="662" y="2162"/>
                  </a:cubicBezTo>
                  <a:cubicBezTo>
                    <a:pt x="765" y="2406"/>
                    <a:pt x="919" y="2624"/>
                    <a:pt x="1118" y="2804"/>
                  </a:cubicBezTo>
                  <a:cubicBezTo>
                    <a:pt x="1278" y="2938"/>
                    <a:pt x="1450" y="2988"/>
                    <a:pt x="1626" y="2988"/>
                  </a:cubicBezTo>
                  <a:cubicBezTo>
                    <a:pt x="1756" y="2988"/>
                    <a:pt x="1888" y="2961"/>
                    <a:pt x="2018" y="2920"/>
                  </a:cubicBezTo>
                  <a:cubicBezTo>
                    <a:pt x="2237" y="2849"/>
                    <a:pt x="2224" y="2631"/>
                    <a:pt x="2224" y="2374"/>
                  </a:cubicBezTo>
                  <a:cubicBezTo>
                    <a:pt x="2134" y="1660"/>
                    <a:pt x="1813" y="966"/>
                    <a:pt x="1363" y="336"/>
                  </a:cubicBezTo>
                  <a:cubicBezTo>
                    <a:pt x="1199" y="116"/>
                    <a:pt x="928" y="0"/>
                    <a:pt x="6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23"/>
            <p:cNvSpPr/>
            <p:nvPr/>
          </p:nvSpPr>
          <p:spPr>
            <a:xfrm>
              <a:off x="1894025" y="1186525"/>
              <a:ext cx="61000" cy="66800"/>
            </a:xfrm>
            <a:custGeom>
              <a:avLst/>
              <a:gdLst/>
              <a:ahLst/>
              <a:cxnLst/>
              <a:rect l="l" t="t" r="r" b="b"/>
              <a:pathLst>
                <a:path w="2440" h="2672" extrusionOk="0">
                  <a:moveTo>
                    <a:pt x="771" y="0"/>
                  </a:moveTo>
                  <a:cubicBezTo>
                    <a:pt x="582" y="0"/>
                    <a:pt x="408" y="203"/>
                    <a:pt x="231" y="268"/>
                  </a:cubicBezTo>
                  <a:cubicBezTo>
                    <a:pt x="26" y="352"/>
                    <a:pt x="0" y="596"/>
                    <a:pt x="135" y="815"/>
                  </a:cubicBezTo>
                  <a:cubicBezTo>
                    <a:pt x="450" y="1303"/>
                    <a:pt x="758" y="1798"/>
                    <a:pt x="1067" y="2293"/>
                  </a:cubicBezTo>
                  <a:cubicBezTo>
                    <a:pt x="1241" y="2569"/>
                    <a:pt x="1504" y="2659"/>
                    <a:pt x="1813" y="2666"/>
                  </a:cubicBezTo>
                  <a:cubicBezTo>
                    <a:pt x="1853" y="2670"/>
                    <a:pt x="1892" y="2671"/>
                    <a:pt x="1929" y="2671"/>
                  </a:cubicBezTo>
                  <a:cubicBezTo>
                    <a:pt x="2270" y="2671"/>
                    <a:pt x="2439" y="2512"/>
                    <a:pt x="2352" y="2222"/>
                  </a:cubicBezTo>
                  <a:cubicBezTo>
                    <a:pt x="2108" y="1393"/>
                    <a:pt x="1600" y="705"/>
                    <a:pt x="996" y="108"/>
                  </a:cubicBezTo>
                  <a:cubicBezTo>
                    <a:pt x="918" y="30"/>
                    <a:pt x="844" y="0"/>
                    <a:pt x="7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23"/>
            <p:cNvSpPr/>
            <p:nvPr/>
          </p:nvSpPr>
          <p:spPr>
            <a:xfrm>
              <a:off x="1842425" y="1551625"/>
              <a:ext cx="54025" cy="64800"/>
            </a:xfrm>
            <a:custGeom>
              <a:avLst/>
              <a:gdLst/>
              <a:ahLst/>
              <a:cxnLst/>
              <a:rect l="l" t="t" r="r" b="b"/>
              <a:pathLst>
                <a:path w="2161" h="2592" extrusionOk="0">
                  <a:moveTo>
                    <a:pt x="762" y="0"/>
                  </a:moveTo>
                  <a:cubicBezTo>
                    <a:pt x="567" y="0"/>
                    <a:pt x="365" y="131"/>
                    <a:pt x="161" y="377"/>
                  </a:cubicBezTo>
                  <a:cubicBezTo>
                    <a:pt x="1" y="563"/>
                    <a:pt x="39" y="692"/>
                    <a:pt x="136" y="866"/>
                  </a:cubicBezTo>
                  <a:cubicBezTo>
                    <a:pt x="335" y="1206"/>
                    <a:pt x="554" y="1547"/>
                    <a:pt x="701" y="1907"/>
                  </a:cubicBezTo>
                  <a:cubicBezTo>
                    <a:pt x="907" y="2415"/>
                    <a:pt x="1357" y="2472"/>
                    <a:pt x="1781" y="2575"/>
                  </a:cubicBezTo>
                  <a:cubicBezTo>
                    <a:pt x="1822" y="2586"/>
                    <a:pt x="1860" y="2591"/>
                    <a:pt x="1894" y="2591"/>
                  </a:cubicBezTo>
                  <a:cubicBezTo>
                    <a:pt x="2082" y="2591"/>
                    <a:pt x="2160" y="2433"/>
                    <a:pt x="2160" y="2215"/>
                  </a:cubicBezTo>
                  <a:cubicBezTo>
                    <a:pt x="2141" y="1476"/>
                    <a:pt x="1665" y="936"/>
                    <a:pt x="1293" y="371"/>
                  </a:cubicBezTo>
                  <a:cubicBezTo>
                    <a:pt x="1126" y="119"/>
                    <a:pt x="947" y="0"/>
                    <a:pt x="7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23"/>
            <p:cNvSpPr/>
            <p:nvPr/>
          </p:nvSpPr>
          <p:spPr>
            <a:xfrm>
              <a:off x="2001525" y="1390550"/>
              <a:ext cx="2275" cy="1950"/>
            </a:xfrm>
            <a:custGeom>
              <a:avLst/>
              <a:gdLst/>
              <a:ahLst/>
              <a:cxnLst/>
              <a:rect l="l" t="t" r="r" b="b"/>
              <a:pathLst>
                <a:path w="91" h="78" extrusionOk="0">
                  <a:moveTo>
                    <a:pt x="90" y="0"/>
                  </a:moveTo>
                  <a:lnTo>
                    <a:pt x="8" y="71"/>
                  </a:lnTo>
                  <a:lnTo>
                    <a:pt x="8" y="71"/>
                  </a:lnTo>
                  <a:cubicBezTo>
                    <a:pt x="26" y="69"/>
                    <a:pt x="48" y="64"/>
                    <a:pt x="71" y="58"/>
                  </a:cubicBezTo>
                  <a:cubicBezTo>
                    <a:pt x="84" y="45"/>
                    <a:pt x="84" y="20"/>
                    <a:pt x="90" y="0"/>
                  </a:cubicBezTo>
                  <a:close/>
                  <a:moveTo>
                    <a:pt x="8" y="71"/>
                  </a:moveTo>
                  <a:cubicBezTo>
                    <a:pt x="5" y="71"/>
                    <a:pt x="3" y="71"/>
                    <a:pt x="0" y="71"/>
                  </a:cubicBezTo>
                  <a:lnTo>
                    <a:pt x="0" y="78"/>
                  </a:lnTo>
                  <a:lnTo>
                    <a:pt x="8" y="7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7" name="Google Shape;597;p23"/>
          <p:cNvGrpSpPr/>
          <p:nvPr/>
        </p:nvGrpSpPr>
        <p:grpSpPr>
          <a:xfrm rot="10800000" flipH="1">
            <a:off x="2665982" y="811215"/>
            <a:ext cx="812897" cy="472803"/>
            <a:chOff x="7336943" y="4410641"/>
            <a:chExt cx="671927" cy="390811"/>
          </a:xfrm>
        </p:grpSpPr>
        <p:sp>
          <p:nvSpPr>
            <p:cNvPr id="598" name="Google Shape;598;p23"/>
            <p:cNvSpPr/>
            <p:nvPr/>
          </p:nvSpPr>
          <p:spPr>
            <a:xfrm>
              <a:off x="7353536" y="4410641"/>
              <a:ext cx="655333" cy="178030"/>
            </a:xfrm>
            <a:custGeom>
              <a:avLst/>
              <a:gdLst/>
              <a:ahLst/>
              <a:cxnLst/>
              <a:rect l="l" t="t" r="r" b="b"/>
              <a:pathLst>
                <a:path w="10940" h="2972" extrusionOk="0">
                  <a:moveTo>
                    <a:pt x="543" y="0"/>
                  </a:moveTo>
                  <a:cubicBezTo>
                    <a:pt x="517" y="0"/>
                    <a:pt x="490" y="3"/>
                    <a:pt x="463" y="8"/>
                  </a:cubicBezTo>
                  <a:cubicBezTo>
                    <a:pt x="109" y="79"/>
                    <a:pt x="19" y="355"/>
                    <a:pt x="0" y="670"/>
                  </a:cubicBezTo>
                  <a:lnTo>
                    <a:pt x="0" y="985"/>
                  </a:lnTo>
                  <a:cubicBezTo>
                    <a:pt x="7" y="1551"/>
                    <a:pt x="424" y="2444"/>
                    <a:pt x="964" y="2669"/>
                  </a:cubicBezTo>
                  <a:cubicBezTo>
                    <a:pt x="1217" y="2774"/>
                    <a:pt x="1468" y="2825"/>
                    <a:pt x="1716" y="2825"/>
                  </a:cubicBezTo>
                  <a:cubicBezTo>
                    <a:pt x="2110" y="2825"/>
                    <a:pt x="2496" y="2695"/>
                    <a:pt x="2867" y="2438"/>
                  </a:cubicBezTo>
                  <a:cubicBezTo>
                    <a:pt x="3135" y="2250"/>
                    <a:pt x="3282" y="2155"/>
                    <a:pt x="3414" y="2155"/>
                  </a:cubicBezTo>
                  <a:cubicBezTo>
                    <a:pt x="3568" y="2155"/>
                    <a:pt x="3703" y="2282"/>
                    <a:pt x="3985" y="2541"/>
                  </a:cubicBezTo>
                  <a:cubicBezTo>
                    <a:pt x="4296" y="2830"/>
                    <a:pt x="4579" y="2971"/>
                    <a:pt x="4882" y="2971"/>
                  </a:cubicBezTo>
                  <a:cubicBezTo>
                    <a:pt x="5116" y="2971"/>
                    <a:pt x="5363" y="2886"/>
                    <a:pt x="5644" y="2721"/>
                  </a:cubicBezTo>
                  <a:cubicBezTo>
                    <a:pt x="5946" y="2541"/>
                    <a:pt x="6183" y="2297"/>
                    <a:pt x="6441" y="2052"/>
                  </a:cubicBezTo>
                  <a:cubicBezTo>
                    <a:pt x="6682" y="1824"/>
                    <a:pt x="6808" y="1717"/>
                    <a:pt x="6946" y="1717"/>
                  </a:cubicBezTo>
                  <a:cubicBezTo>
                    <a:pt x="7072" y="1717"/>
                    <a:pt x="7207" y="1806"/>
                    <a:pt x="7450" y="1975"/>
                  </a:cubicBezTo>
                  <a:cubicBezTo>
                    <a:pt x="7758" y="2181"/>
                    <a:pt x="8073" y="2380"/>
                    <a:pt x="8395" y="2586"/>
                  </a:cubicBezTo>
                  <a:cubicBezTo>
                    <a:pt x="8577" y="2702"/>
                    <a:pt x="8760" y="2753"/>
                    <a:pt x="8939" y="2753"/>
                  </a:cubicBezTo>
                  <a:cubicBezTo>
                    <a:pt x="9194" y="2753"/>
                    <a:pt x="9440" y="2649"/>
                    <a:pt x="9667" y="2483"/>
                  </a:cubicBezTo>
                  <a:cubicBezTo>
                    <a:pt x="10169" y="2117"/>
                    <a:pt x="10490" y="1577"/>
                    <a:pt x="10798" y="1050"/>
                  </a:cubicBezTo>
                  <a:cubicBezTo>
                    <a:pt x="10895" y="889"/>
                    <a:pt x="10940" y="683"/>
                    <a:pt x="10779" y="529"/>
                  </a:cubicBezTo>
                  <a:cubicBezTo>
                    <a:pt x="10692" y="439"/>
                    <a:pt x="10594" y="405"/>
                    <a:pt x="10492" y="405"/>
                  </a:cubicBezTo>
                  <a:cubicBezTo>
                    <a:pt x="10390" y="405"/>
                    <a:pt x="10284" y="439"/>
                    <a:pt x="10181" y="484"/>
                  </a:cubicBezTo>
                  <a:cubicBezTo>
                    <a:pt x="10008" y="561"/>
                    <a:pt x="9905" y="728"/>
                    <a:pt x="9789" y="876"/>
                  </a:cubicBezTo>
                  <a:cubicBezTo>
                    <a:pt x="9641" y="1063"/>
                    <a:pt x="9487" y="1249"/>
                    <a:pt x="9320" y="1422"/>
                  </a:cubicBezTo>
                  <a:cubicBezTo>
                    <a:pt x="9184" y="1568"/>
                    <a:pt x="9045" y="1640"/>
                    <a:pt x="8906" y="1640"/>
                  </a:cubicBezTo>
                  <a:cubicBezTo>
                    <a:pt x="8767" y="1640"/>
                    <a:pt x="8628" y="1569"/>
                    <a:pt x="8491" y="1429"/>
                  </a:cubicBezTo>
                  <a:cubicBezTo>
                    <a:pt x="8227" y="1165"/>
                    <a:pt x="7964" y="895"/>
                    <a:pt x="7694" y="638"/>
                  </a:cubicBezTo>
                  <a:cubicBezTo>
                    <a:pt x="7414" y="374"/>
                    <a:pt x="7182" y="240"/>
                    <a:pt x="6956" y="240"/>
                  </a:cubicBezTo>
                  <a:cubicBezTo>
                    <a:pt x="6715" y="240"/>
                    <a:pt x="6481" y="391"/>
                    <a:pt x="6203" y="696"/>
                  </a:cubicBezTo>
                  <a:cubicBezTo>
                    <a:pt x="6061" y="850"/>
                    <a:pt x="5952" y="1043"/>
                    <a:pt x="5817" y="1204"/>
                  </a:cubicBezTo>
                  <a:cubicBezTo>
                    <a:pt x="5502" y="1570"/>
                    <a:pt x="5258" y="1755"/>
                    <a:pt x="5047" y="1755"/>
                  </a:cubicBezTo>
                  <a:cubicBezTo>
                    <a:pt x="4805" y="1755"/>
                    <a:pt x="4606" y="1514"/>
                    <a:pt x="4390" y="1024"/>
                  </a:cubicBezTo>
                  <a:cubicBezTo>
                    <a:pt x="4222" y="637"/>
                    <a:pt x="3969" y="439"/>
                    <a:pt x="3686" y="439"/>
                  </a:cubicBezTo>
                  <a:cubicBezTo>
                    <a:pt x="3471" y="439"/>
                    <a:pt x="3239" y="553"/>
                    <a:pt x="3015" y="786"/>
                  </a:cubicBezTo>
                  <a:cubicBezTo>
                    <a:pt x="2700" y="1114"/>
                    <a:pt x="2385" y="1442"/>
                    <a:pt x="2063" y="1763"/>
                  </a:cubicBezTo>
                  <a:cubicBezTo>
                    <a:pt x="1958" y="1869"/>
                    <a:pt x="1858" y="1918"/>
                    <a:pt x="1764" y="1918"/>
                  </a:cubicBezTo>
                  <a:cubicBezTo>
                    <a:pt x="1636" y="1918"/>
                    <a:pt x="1521" y="1825"/>
                    <a:pt x="1421" y="1654"/>
                  </a:cubicBezTo>
                  <a:cubicBezTo>
                    <a:pt x="1234" y="1326"/>
                    <a:pt x="1125" y="966"/>
                    <a:pt x="1093" y="593"/>
                  </a:cubicBezTo>
                  <a:cubicBezTo>
                    <a:pt x="1052" y="244"/>
                    <a:pt x="800" y="0"/>
                    <a:pt x="5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23"/>
            <p:cNvSpPr/>
            <p:nvPr/>
          </p:nvSpPr>
          <p:spPr>
            <a:xfrm>
              <a:off x="7336943" y="4628034"/>
              <a:ext cx="651140" cy="173418"/>
            </a:xfrm>
            <a:custGeom>
              <a:avLst/>
              <a:gdLst/>
              <a:ahLst/>
              <a:cxnLst/>
              <a:rect l="l" t="t" r="r" b="b"/>
              <a:pathLst>
                <a:path w="10870" h="2895" extrusionOk="0">
                  <a:moveTo>
                    <a:pt x="555" y="0"/>
                  </a:moveTo>
                  <a:cubicBezTo>
                    <a:pt x="516" y="0"/>
                    <a:pt x="475" y="4"/>
                    <a:pt x="431" y="11"/>
                  </a:cubicBezTo>
                  <a:cubicBezTo>
                    <a:pt x="52" y="75"/>
                    <a:pt x="1" y="358"/>
                    <a:pt x="59" y="679"/>
                  </a:cubicBezTo>
                  <a:cubicBezTo>
                    <a:pt x="78" y="834"/>
                    <a:pt x="91" y="994"/>
                    <a:pt x="110" y="1155"/>
                  </a:cubicBezTo>
                  <a:cubicBezTo>
                    <a:pt x="224" y="2033"/>
                    <a:pt x="826" y="2833"/>
                    <a:pt x="1685" y="2833"/>
                  </a:cubicBezTo>
                  <a:cubicBezTo>
                    <a:pt x="2033" y="2833"/>
                    <a:pt x="2424" y="2701"/>
                    <a:pt x="2842" y="2389"/>
                  </a:cubicBezTo>
                  <a:cubicBezTo>
                    <a:pt x="2906" y="2344"/>
                    <a:pt x="2977" y="2299"/>
                    <a:pt x="3035" y="2248"/>
                  </a:cubicBezTo>
                  <a:cubicBezTo>
                    <a:pt x="3170" y="2109"/>
                    <a:pt x="3288" y="2036"/>
                    <a:pt x="3408" y="2036"/>
                  </a:cubicBezTo>
                  <a:cubicBezTo>
                    <a:pt x="3534" y="2036"/>
                    <a:pt x="3661" y="2116"/>
                    <a:pt x="3812" y="2286"/>
                  </a:cubicBezTo>
                  <a:cubicBezTo>
                    <a:pt x="4181" y="2701"/>
                    <a:pt x="4506" y="2895"/>
                    <a:pt x="4865" y="2895"/>
                  </a:cubicBezTo>
                  <a:cubicBezTo>
                    <a:pt x="5158" y="2895"/>
                    <a:pt x="5472" y="2766"/>
                    <a:pt x="5850" y="2524"/>
                  </a:cubicBezTo>
                  <a:cubicBezTo>
                    <a:pt x="6120" y="2344"/>
                    <a:pt x="6377" y="2158"/>
                    <a:pt x="6557" y="1881"/>
                  </a:cubicBezTo>
                  <a:cubicBezTo>
                    <a:pt x="6666" y="1708"/>
                    <a:pt x="6794" y="1626"/>
                    <a:pt x="6933" y="1626"/>
                  </a:cubicBezTo>
                  <a:cubicBezTo>
                    <a:pt x="7047" y="1626"/>
                    <a:pt x="7169" y="1681"/>
                    <a:pt x="7296" y="1785"/>
                  </a:cubicBezTo>
                  <a:cubicBezTo>
                    <a:pt x="7650" y="2081"/>
                    <a:pt x="8029" y="2331"/>
                    <a:pt x="8434" y="2537"/>
                  </a:cubicBezTo>
                  <a:cubicBezTo>
                    <a:pt x="8631" y="2629"/>
                    <a:pt x="8829" y="2691"/>
                    <a:pt x="9035" y="2691"/>
                  </a:cubicBezTo>
                  <a:cubicBezTo>
                    <a:pt x="9118" y="2691"/>
                    <a:pt x="9202" y="2681"/>
                    <a:pt x="9289" y="2659"/>
                  </a:cubicBezTo>
                  <a:cubicBezTo>
                    <a:pt x="9828" y="2518"/>
                    <a:pt x="10793" y="1386"/>
                    <a:pt x="10844" y="827"/>
                  </a:cubicBezTo>
                  <a:cubicBezTo>
                    <a:pt x="10870" y="513"/>
                    <a:pt x="10697" y="314"/>
                    <a:pt x="10439" y="314"/>
                  </a:cubicBezTo>
                  <a:cubicBezTo>
                    <a:pt x="10375" y="314"/>
                    <a:pt x="10306" y="326"/>
                    <a:pt x="10233" y="352"/>
                  </a:cubicBezTo>
                  <a:cubicBezTo>
                    <a:pt x="10047" y="422"/>
                    <a:pt x="9951" y="583"/>
                    <a:pt x="9841" y="737"/>
                  </a:cubicBezTo>
                  <a:cubicBezTo>
                    <a:pt x="9668" y="975"/>
                    <a:pt x="9501" y="1219"/>
                    <a:pt x="9314" y="1444"/>
                  </a:cubicBezTo>
                  <a:cubicBezTo>
                    <a:pt x="9196" y="1589"/>
                    <a:pt x="9072" y="1661"/>
                    <a:pt x="8946" y="1661"/>
                  </a:cubicBezTo>
                  <a:cubicBezTo>
                    <a:pt x="8825" y="1661"/>
                    <a:pt x="8701" y="1595"/>
                    <a:pt x="8575" y="1464"/>
                  </a:cubicBezTo>
                  <a:cubicBezTo>
                    <a:pt x="8273" y="1155"/>
                    <a:pt x="7977" y="847"/>
                    <a:pt x="7662" y="557"/>
                  </a:cubicBezTo>
                  <a:cubicBezTo>
                    <a:pt x="7385" y="309"/>
                    <a:pt x="7144" y="185"/>
                    <a:pt x="6914" y="185"/>
                  </a:cubicBezTo>
                  <a:cubicBezTo>
                    <a:pt x="6644" y="185"/>
                    <a:pt x="6388" y="358"/>
                    <a:pt x="6107" y="705"/>
                  </a:cubicBezTo>
                  <a:cubicBezTo>
                    <a:pt x="5959" y="892"/>
                    <a:pt x="5818" y="1084"/>
                    <a:pt x="5657" y="1258"/>
                  </a:cubicBezTo>
                  <a:cubicBezTo>
                    <a:pt x="5301" y="1632"/>
                    <a:pt x="5095" y="1828"/>
                    <a:pt x="4933" y="1828"/>
                  </a:cubicBezTo>
                  <a:cubicBezTo>
                    <a:pt x="4750" y="1828"/>
                    <a:pt x="4622" y="1577"/>
                    <a:pt x="4397" y="1052"/>
                  </a:cubicBezTo>
                  <a:cubicBezTo>
                    <a:pt x="4378" y="1007"/>
                    <a:pt x="4359" y="956"/>
                    <a:pt x="4333" y="904"/>
                  </a:cubicBezTo>
                  <a:cubicBezTo>
                    <a:pt x="4145" y="525"/>
                    <a:pt x="3920" y="333"/>
                    <a:pt x="3678" y="333"/>
                  </a:cubicBezTo>
                  <a:cubicBezTo>
                    <a:pt x="3465" y="333"/>
                    <a:pt x="3237" y="481"/>
                    <a:pt x="3009" y="782"/>
                  </a:cubicBezTo>
                  <a:cubicBezTo>
                    <a:pt x="2745" y="1123"/>
                    <a:pt x="2462" y="1438"/>
                    <a:pt x="2090" y="1656"/>
                  </a:cubicBezTo>
                  <a:cubicBezTo>
                    <a:pt x="1926" y="1753"/>
                    <a:pt x="1798" y="1804"/>
                    <a:pt x="1692" y="1804"/>
                  </a:cubicBezTo>
                  <a:cubicBezTo>
                    <a:pt x="1522" y="1804"/>
                    <a:pt x="1411" y="1674"/>
                    <a:pt x="1312" y="1393"/>
                  </a:cubicBezTo>
                  <a:cubicBezTo>
                    <a:pt x="1209" y="1091"/>
                    <a:pt x="1164" y="769"/>
                    <a:pt x="1081" y="461"/>
                  </a:cubicBezTo>
                  <a:cubicBezTo>
                    <a:pt x="1007" y="174"/>
                    <a:pt x="831" y="0"/>
                    <a:pt x="5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0" name="Google Shape;600;p23"/>
          <p:cNvSpPr/>
          <p:nvPr/>
        </p:nvSpPr>
        <p:spPr>
          <a:xfrm flipH="1">
            <a:off x="8546196" y="2445243"/>
            <a:ext cx="597793" cy="253001"/>
          </a:xfrm>
          <a:custGeom>
            <a:avLst/>
            <a:gdLst/>
            <a:ahLst/>
            <a:cxnLst/>
            <a:rect l="l" t="t" r="r" b="b"/>
            <a:pathLst>
              <a:path w="6467" h="2737" extrusionOk="0">
                <a:moveTo>
                  <a:pt x="2526" y="1"/>
                </a:moveTo>
                <a:cubicBezTo>
                  <a:pt x="2323" y="1"/>
                  <a:pt x="2121" y="108"/>
                  <a:pt x="1890" y="324"/>
                </a:cubicBezTo>
                <a:cubicBezTo>
                  <a:pt x="1568" y="613"/>
                  <a:pt x="1273" y="915"/>
                  <a:pt x="983" y="1236"/>
                </a:cubicBezTo>
                <a:cubicBezTo>
                  <a:pt x="813" y="1431"/>
                  <a:pt x="633" y="1523"/>
                  <a:pt x="433" y="1523"/>
                </a:cubicBezTo>
                <a:cubicBezTo>
                  <a:pt x="316" y="1523"/>
                  <a:pt x="191" y="1491"/>
                  <a:pt x="58" y="1429"/>
                </a:cubicBezTo>
                <a:cubicBezTo>
                  <a:pt x="0" y="1860"/>
                  <a:pt x="0" y="2297"/>
                  <a:pt x="45" y="2734"/>
                </a:cubicBezTo>
                <a:cubicBezTo>
                  <a:pt x="80" y="2736"/>
                  <a:pt x="115" y="2736"/>
                  <a:pt x="150" y="2736"/>
                </a:cubicBezTo>
                <a:cubicBezTo>
                  <a:pt x="815" y="2736"/>
                  <a:pt x="1355" y="2446"/>
                  <a:pt x="1832" y="1976"/>
                </a:cubicBezTo>
                <a:cubicBezTo>
                  <a:pt x="2175" y="1636"/>
                  <a:pt x="2365" y="1470"/>
                  <a:pt x="2566" y="1470"/>
                </a:cubicBezTo>
                <a:cubicBezTo>
                  <a:pt x="2764" y="1470"/>
                  <a:pt x="2972" y="1631"/>
                  <a:pt x="3349" y="1943"/>
                </a:cubicBezTo>
                <a:cubicBezTo>
                  <a:pt x="3452" y="2033"/>
                  <a:pt x="3554" y="2117"/>
                  <a:pt x="3664" y="2188"/>
                </a:cubicBezTo>
                <a:cubicBezTo>
                  <a:pt x="3939" y="2345"/>
                  <a:pt x="4233" y="2439"/>
                  <a:pt x="4522" y="2439"/>
                </a:cubicBezTo>
                <a:cubicBezTo>
                  <a:pt x="4752" y="2439"/>
                  <a:pt x="4980" y="2379"/>
                  <a:pt x="5193" y="2246"/>
                </a:cubicBezTo>
                <a:cubicBezTo>
                  <a:pt x="5740" y="1905"/>
                  <a:pt x="6100" y="1352"/>
                  <a:pt x="6376" y="761"/>
                </a:cubicBezTo>
                <a:cubicBezTo>
                  <a:pt x="6440" y="613"/>
                  <a:pt x="6466" y="439"/>
                  <a:pt x="6350" y="304"/>
                </a:cubicBezTo>
                <a:cubicBezTo>
                  <a:pt x="6266" y="205"/>
                  <a:pt x="6164" y="172"/>
                  <a:pt x="6056" y="172"/>
                </a:cubicBezTo>
                <a:cubicBezTo>
                  <a:pt x="5982" y="172"/>
                  <a:pt x="5905" y="187"/>
                  <a:pt x="5830" y="208"/>
                </a:cubicBezTo>
                <a:cubicBezTo>
                  <a:pt x="5643" y="253"/>
                  <a:pt x="5515" y="394"/>
                  <a:pt x="5399" y="549"/>
                </a:cubicBezTo>
                <a:cubicBezTo>
                  <a:pt x="5277" y="722"/>
                  <a:pt x="5149" y="896"/>
                  <a:pt x="5007" y="1050"/>
                </a:cubicBezTo>
                <a:cubicBezTo>
                  <a:pt x="4776" y="1288"/>
                  <a:pt x="4622" y="1405"/>
                  <a:pt x="4466" y="1405"/>
                </a:cubicBezTo>
                <a:cubicBezTo>
                  <a:pt x="4318" y="1405"/>
                  <a:pt x="4168" y="1301"/>
                  <a:pt x="3947" y="1095"/>
                </a:cubicBezTo>
                <a:cubicBezTo>
                  <a:pt x="3670" y="844"/>
                  <a:pt x="3426" y="555"/>
                  <a:pt x="3150" y="304"/>
                </a:cubicBezTo>
                <a:cubicBezTo>
                  <a:pt x="2922" y="102"/>
                  <a:pt x="2723" y="1"/>
                  <a:pt x="252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1" name="Google Shape;601;p23"/>
          <p:cNvSpPr/>
          <p:nvPr/>
        </p:nvSpPr>
        <p:spPr>
          <a:xfrm rot="10800000" flipH="1">
            <a:off x="3478882" y="4538587"/>
            <a:ext cx="792822" cy="215381"/>
          </a:xfrm>
          <a:custGeom>
            <a:avLst/>
            <a:gdLst/>
            <a:ahLst/>
            <a:cxnLst/>
            <a:rect l="l" t="t" r="r" b="b"/>
            <a:pathLst>
              <a:path w="10940" h="2972" extrusionOk="0">
                <a:moveTo>
                  <a:pt x="543" y="0"/>
                </a:moveTo>
                <a:cubicBezTo>
                  <a:pt x="517" y="0"/>
                  <a:pt x="490" y="3"/>
                  <a:pt x="463" y="8"/>
                </a:cubicBezTo>
                <a:cubicBezTo>
                  <a:pt x="109" y="79"/>
                  <a:pt x="19" y="355"/>
                  <a:pt x="0" y="670"/>
                </a:cubicBezTo>
                <a:lnTo>
                  <a:pt x="0" y="985"/>
                </a:lnTo>
                <a:cubicBezTo>
                  <a:pt x="7" y="1551"/>
                  <a:pt x="424" y="2444"/>
                  <a:pt x="964" y="2669"/>
                </a:cubicBezTo>
                <a:cubicBezTo>
                  <a:pt x="1217" y="2774"/>
                  <a:pt x="1468" y="2825"/>
                  <a:pt x="1716" y="2825"/>
                </a:cubicBezTo>
                <a:cubicBezTo>
                  <a:pt x="2110" y="2825"/>
                  <a:pt x="2496" y="2695"/>
                  <a:pt x="2867" y="2438"/>
                </a:cubicBezTo>
                <a:cubicBezTo>
                  <a:pt x="3135" y="2250"/>
                  <a:pt x="3282" y="2155"/>
                  <a:pt x="3414" y="2155"/>
                </a:cubicBezTo>
                <a:cubicBezTo>
                  <a:pt x="3568" y="2155"/>
                  <a:pt x="3703" y="2282"/>
                  <a:pt x="3985" y="2541"/>
                </a:cubicBezTo>
                <a:cubicBezTo>
                  <a:pt x="4296" y="2830"/>
                  <a:pt x="4579" y="2971"/>
                  <a:pt x="4882" y="2971"/>
                </a:cubicBezTo>
                <a:cubicBezTo>
                  <a:pt x="5116" y="2971"/>
                  <a:pt x="5363" y="2886"/>
                  <a:pt x="5644" y="2721"/>
                </a:cubicBezTo>
                <a:cubicBezTo>
                  <a:pt x="5946" y="2541"/>
                  <a:pt x="6183" y="2297"/>
                  <a:pt x="6441" y="2052"/>
                </a:cubicBezTo>
                <a:cubicBezTo>
                  <a:pt x="6682" y="1824"/>
                  <a:pt x="6808" y="1717"/>
                  <a:pt x="6946" y="1717"/>
                </a:cubicBezTo>
                <a:cubicBezTo>
                  <a:pt x="7072" y="1717"/>
                  <a:pt x="7207" y="1806"/>
                  <a:pt x="7450" y="1975"/>
                </a:cubicBezTo>
                <a:cubicBezTo>
                  <a:pt x="7758" y="2181"/>
                  <a:pt x="8073" y="2380"/>
                  <a:pt x="8395" y="2586"/>
                </a:cubicBezTo>
                <a:cubicBezTo>
                  <a:pt x="8577" y="2702"/>
                  <a:pt x="8760" y="2753"/>
                  <a:pt x="8939" y="2753"/>
                </a:cubicBezTo>
                <a:cubicBezTo>
                  <a:pt x="9194" y="2753"/>
                  <a:pt x="9440" y="2649"/>
                  <a:pt x="9667" y="2483"/>
                </a:cubicBezTo>
                <a:cubicBezTo>
                  <a:pt x="10169" y="2117"/>
                  <a:pt x="10490" y="1577"/>
                  <a:pt x="10798" y="1050"/>
                </a:cubicBezTo>
                <a:cubicBezTo>
                  <a:pt x="10895" y="889"/>
                  <a:pt x="10940" y="683"/>
                  <a:pt x="10779" y="529"/>
                </a:cubicBezTo>
                <a:cubicBezTo>
                  <a:pt x="10692" y="439"/>
                  <a:pt x="10594" y="405"/>
                  <a:pt x="10492" y="405"/>
                </a:cubicBezTo>
                <a:cubicBezTo>
                  <a:pt x="10390" y="405"/>
                  <a:pt x="10284" y="439"/>
                  <a:pt x="10181" y="484"/>
                </a:cubicBezTo>
                <a:cubicBezTo>
                  <a:pt x="10008" y="561"/>
                  <a:pt x="9905" y="728"/>
                  <a:pt x="9789" y="876"/>
                </a:cubicBezTo>
                <a:cubicBezTo>
                  <a:pt x="9641" y="1063"/>
                  <a:pt x="9487" y="1249"/>
                  <a:pt x="9320" y="1422"/>
                </a:cubicBezTo>
                <a:cubicBezTo>
                  <a:pt x="9184" y="1568"/>
                  <a:pt x="9045" y="1640"/>
                  <a:pt x="8906" y="1640"/>
                </a:cubicBezTo>
                <a:cubicBezTo>
                  <a:pt x="8767" y="1640"/>
                  <a:pt x="8628" y="1569"/>
                  <a:pt x="8491" y="1429"/>
                </a:cubicBezTo>
                <a:cubicBezTo>
                  <a:pt x="8227" y="1165"/>
                  <a:pt x="7964" y="895"/>
                  <a:pt x="7694" y="638"/>
                </a:cubicBezTo>
                <a:cubicBezTo>
                  <a:pt x="7414" y="374"/>
                  <a:pt x="7182" y="240"/>
                  <a:pt x="6956" y="240"/>
                </a:cubicBezTo>
                <a:cubicBezTo>
                  <a:pt x="6715" y="240"/>
                  <a:pt x="6481" y="391"/>
                  <a:pt x="6203" y="696"/>
                </a:cubicBezTo>
                <a:cubicBezTo>
                  <a:pt x="6061" y="850"/>
                  <a:pt x="5952" y="1043"/>
                  <a:pt x="5817" y="1204"/>
                </a:cubicBezTo>
                <a:cubicBezTo>
                  <a:pt x="5502" y="1570"/>
                  <a:pt x="5258" y="1755"/>
                  <a:pt x="5047" y="1755"/>
                </a:cubicBezTo>
                <a:cubicBezTo>
                  <a:pt x="4805" y="1755"/>
                  <a:pt x="4606" y="1514"/>
                  <a:pt x="4390" y="1024"/>
                </a:cubicBezTo>
                <a:cubicBezTo>
                  <a:pt x="4222" y="637"/>
                  <a:pt x="3969" y="439"/>
                  <a:pt x="3686" y="439"/>
                </a:cubicBezTo>
                <a:cubicBezTo>
                  <a:pt x="3471" y="439"/>
                  <a:pt x="3239" y="553"/>
                  <a:pt x="3015" y="786"/>
                </a:cubicBezTo>
                <a:cubicBezTo>
                  <a:pt x="2700" y="1114"/>
                  <a:pt x="2385" y="1442"/>
                  <a:pt x="2063" y="1763"/>
                </a:cubicBezTo>
                <a:cubicBezTo>
                  <a:pt x="1958" y="1869"/>
                  <a:pt x="1858" y="1918"/>
                  <a:pt x="1764" y="1918"/>
                </a:cubicBezTo>
                <a:cubicBezTo>
                  <a:pt x="1636" y="1918"/>
                  <a:pt x="1521" y="1825"/>
                  <a:pt x="1421" y="1654"/>
                </a:cubicBezTo>
                <a:cubicBezTo>
                  <a:pt x="1234" y="1326"/>
                  <a:pt x="1125" y="966"/>
                  <a:pt x="1093" y="593"/>
                </a:cubicBezTo>
                <a:cubicBezTo>
                  <a:pt x="1052" y="244"/>
                  <a:pt x="800" y="0"/>
                  <a:pt x="54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2"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24"/>
          <p:cNvSpPr txBox="1">
            <a:spLocks noGrp="1"/>
          </p:cNvSpPr>
          <p:nvPr>
            <p:ph type="title"/>
          </p:nvPr>
        </p:nvSpPr>
        <p:spPr>
          <a:xfrm>
            <a:off x="3731050" y="3238500"/>
            <a:ext cx="3773100" cy="49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-13335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604" name="Google Shape;604;p24"/>
          <p:cNvSpPr txBox="1">
            <a:spLocks noGrp="1"/>
          </p:cNvSpPr>
          <p:nvPr>
            <p:ph type="subTitle" idx="1"/>
          </p:nvPr>
        </p:nvSpPr>
        <p:spPr>
          <a:xfrm>
            <a:off x="1639650" y="1704975"/>
            <a:ext cx="5864700" cy="14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 sz="2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>
            <a:endParaRPr/>
          </a:p>
        </p:txBody>
      </p:sp>
      <p:grpSp>
        <p:nvGrpSpPr>
          <p:cNvPr id="605" name="Google Shape;605;p24"/>
          <p:cNvGrpSpPr/>
          <p:nvPr/>
        </p:nvGrpSpPr>
        <p:grpSpPr>
          <a:xfrm>
            <a:off x="1711122" y="3658520"/>
            <a:ext cx="812929" cy="540437"/>
            <a:chOff x="6693150" y="3893250"/>
            <a:chExt cx="384400" cy="255550"/>
          </a:xfrm>
        </p:grpSpPr>
        <p:sp>
          <p:nvSpPr>
            <p:cNvPr id="606" name="Google Shape;606;p24"/>
            <p:cNvSpPr/>
            <p:nvPr/>
          </p:nvSpPr>
          <p:spPr>
            <a:xfrm>
              <a:off x="6843075" y="3893250"/>
              <a:ext cx="81325" cy="67250"/>
            </a:xfrm>
            <a:custGeom>
              <a:avLst/>
              <a:gdLst/>
              <a:ahLst/>
              <a:cxnLst/>
              <a:rect l="l" t="t" r="r" b="b"/>
              <a:pathLst>
                <a:path w="3253" h="2690" extrusionOk="0">
                  <a:moveTo>
                    <a:pt x="1464" y="1"/>
                  </a:moveTo>
                  <a:cubicBezTo>
                    <a:pt x="1174" y="1"/>
                    <a:pt x="883" y="79"/>
                    <a:pt x="592" y="233"/>
                  </a:cubicBezTo>
                  <a:cubicBezTo>
                    <a:pt x="0" y="1030"/>
                    <a:pt x="0" y="1229"/>
                    <a:pt x="592" y="2148"/>
                  </a:cubicBezTo>
                  <a:cubicBezTo>
                    <a:pt x="740" y="2258"/>
                    <a:pt x="881" y="2380"/>
                    <a:pt x="1048" y="2476"/>
                  </a:cubicBezTo>
                  <a:cubicBezTo>
                    <a:pt x="1287" y="2621"/>
                    <a:pt x="1542" y="2690"/>
                    <a:pt x="1787" y="2690"/>
                  </a:cubicBezTo>
                  <a:cubicBezTo>
                    <a:pt x="2241" y="2690"/>
                    <a:pt x="2664" y="2454"/>
                    <a:pt x="2906" y="2020"/>
                  </a:cubicBezTo>
                  <a:cubicBezTo>
                    <a:pt x="3253" y="1383"/>
                    <a:pt x="3015" y="625"/>
                    <a:pt x="2340" y="246"/>
                  </a:cubicBezTo>
                  <a:cubicBezTo>
                    <a:pt x="2049" y="81"/>
                    <a:pt x="1757" y="1"/>
                    <a:pt x="14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24"/>
            <p:cNvSpPr/>
            <p:nvPr/>
          </p:nvSpPr>
          <p:spPr>
            <a:xfrm>
              <a:off x="6928250" y="4062150"/>
              <a:ext cx="76350" cy="59075"/>
            </a:xfrm>
            <a:custGeom>
              <a:avLst/>
              <a:gdLst/>
              <a:ahLst/>
              <a:cxnLst/>
              <a:rect l="l" t="t" r="r" b="b"/>
              <a:pathLst>
                <a:path w="3054" h="2363" extrusionOk="0">
                  <a:moveTo>
                    <a:pt x="1235" y="1"/>
                  </a:moveTo>
                  <a:cubicBezTo>
                    <a:pt x="1072" y="1"/>
                    <a:pt x="909" y="12"/>
                    <a:pt x="746" y="33"/>
                  </a:cubicBezTo>
                  <a:cubicBezTo>
                    <a:pt x="257" y="104"/>
                    <a:pt x="0" y="586"/>
                    <a:pt x="129" y="1068"/>
                  </a:cubicBezTo>
                  <a:cubicBezTo>
                    <a:pt x="303" y="1735"/>
                    <a:pt x="1191" y="2363"/>
                    <a:pt x="1904" y="2363"/>
                  </a:cubicBezTo>
                  <a:cubicBezTo>
                    <a:pt x="1954" y="2363"/>
                    <a:pt x="2003" y="2360"/>
                    <a:pt x="2050" y="2353"/>
                  </a:cubicBezTo>
                  <a:cubicBezTo>
                    <a:pt x="2603" y="2283"/>
                    <a:pt x="3015" y="1826"/>
                    <a:pt x="3034" y="1267"/>
                  </a:cubicBezTo>
                  <a:cubicBezTo>
                    <a:pt x="3053" y="888"/>
                    <a:pt x="2854" y="521"/>
                    <a:pt x="2520" y="335"/>
                  </a:cubicBezTo>
                  <a:cubicBezTo>
                    <a:pt x="2119" y="90"/>
                    <a:pt x="1681" y="1"/>
                    <a:pt x="12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24"/>
            <p:cNvSpPr/>
            <p:nvPr/>
          </p:nvSpPr>
          <p:spPr>
            <a:xfrm>
              <a:off x="6862825" y="3977225"/>
              <a:ext cx="69125" cy="55225"/>
            </a:xfrm>
            <a:custGeom>
              <a:avLst/>
              <a:gdLst/>
              <a:ahLst/>
              <a:cxnLst/>
              <a:rect l="l" t="t" r="r" b="b"/>
              <a:pathLst>
                <a:path w="2765" h="2209" extrusionOk="0">
                  <a:moveTo>
                    <a:pt x="1023" y="0"/>
                  </a:moveTo>
                  <a:cubicBezTo>
                    <a:pt x="982" y="0"/>
                    <a:pt x="941" y="2"/>
                    <a:pt x="901" y="4"/>
                  </a:cubicBezTo>
                  <a:cubicBezTo>
                    <a:pt x="284" y="30"/>
                    <a:pt x="1" y="396"/>
                    <a:pt x="78" y="1020"/>
                  </a:cubicBezTo>
                  <a:cubicBezTo>
                    <a:pt x="173" y="1705"/>
                    <a:pt x="783" y="2209"/>
                    <a:pt x="1522" y="2209"/>
                  </a:cubicBezTo>
                  <a:cubicBezTo>
                    <a:pt x="1531" y="2209"/>
                    <a:pt x="1541" y="2209"/>
                    <a:pt x="1550" y="2209"/>
                  </a:cubicBezTo>
                  <a:cubicBezTo>
                    <a:pt x="2122" y="2202"/>
                    <a:pt x="2482" y="1952"/>
                    <a:pt x="2636" y="1450"/>
                  </a:cubicBezTo>
                  <a:cubicBezTo>
                    <a:pt x="2765" y="1026"/>
                    <a:pt x="2578" y="608"/>
                    <a:pt x="2116" y="319"/>
                  </a:cubicBezTo>
                  <a:cubicBezTo>
                    <a:pt x="1790" y="110"/>
                    <a:pt x="1407" y="0"/>
                    <a:pt x="10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24"/>
            <p:cNvSpPr/>
            <p:nvPr/>
          </p:nvSpPr>
          <p:spPr>
            <a:xfrm>
              <a:off x="7007700" y="4005725"/>
              <a:ext cx="69850" cy="56125"/>
            </a:xfrm>
            <a:custGeom>
              <a:avLst/>
              <a:gdLst/>
              <a:ahLst/>
              <a:cxnLst/>
              <a:rect l="l" t="t" r="r" b="b"/>
              <a:pathLst>
                <a:path w="2794" h="2245" extrusionOk="0">
                  <a:moveTo>
                    <a:pt x="1319" y="0"/>
                  </a:moveTo>
                  <a:cubicBezTo>
                    <a:pt x="465" y="0"/>
                    <a:pt x="0" y="545"/>
                    <a:pt x="338" y="1101"/>
                  </a:cubicBezTo>
                  <a:cubicBezTo>
                    <a:pt x="563" y="1493"/>
                    <a:pt x="878" y="1827"/>
                    <a:pt x="1251" y="2091"/>
                  </a:cubicBezTo>
                  <a:cubicBezTo>
                    <a:pt x="1407" y="2194"/>
                    <a:pt x="1587" y="2245"/>
                    <a:pt x="1767" y="2245"/>
                  </a:cubicBezTo>
                  <a:cubicBezTo>
                    <a:pt x="1979" y="2245"/>
                    <a:pt x="2192" y="2175"/>
                    <a:pt x="2369" y="2039"/>
                  </a:cubicBezTo>
                  <a:cubicBezTo>
                    <a:pt x="2697" y="1744"/>
                    <a:pt x="2793" y="1274"/>
                    <a:pt x="2607" y="876"/>
                  </a:cubicBezTo>
                  <a:cubicBezTo>
                    <a:pt x="2356" y="317"/>
                    <a:pt x="1906" y="27"/>
                    <a:pt x="1392" y="2"/>
                  </a:cubicBezTo>
                  <a:cubicBezTo>
                    <a:pt x="1367" y="1"/>
                    <a:pt x="1343" y="0"/>
                    <a:pt x="13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24"/>
            <p:cNvSpPr/>
            <p:nvPr/>
          </p:nvSpPr>
          <p:spPr>
            <a:xfrm>
              <a:off x="6827975" y="4095900"/>
              <a:ext cx="53675" cy="52900"/>
            </a:xfrm>
            <a:custGeom>
              <a:avLst/>
              <a:gdLst/>
              <a:ahLst/>
              <a:cxnLst/>
              <a:rect l="l" t="t" r="r" b="b"/>
              <a:pathLst>
                <a:path w="2147" h="2116" extrusionOk="0">
                  <a:moveTo>
                    <a:pt x="1048" y="1"/>
                  </a:moveTo>
                  <a:cubicBezTo>
                    <a:pt x="238" y="206"/>
                    <a:pt x="0" y="688"/>
                    <a:pt x="347" y="1402"/>
                  </a:cubicBezTo>
                  <a:cubicBezTo>
                    <a:pt x="489" y="1717"/>
                    <a:pt x="746" y="1974"/>
                    <a:pt x="1067" y="2115"/>
                  </a:cubicBezTo>
                  <a:cubicBezTo>
                    <a:pt x="1832" y="1974"/>
                    <a:pt x="2070" y="1775"/>
                    <a:pt x="2108" y="1248"/>
                  </a:cubicBezTo>
                  <a:cubicBezTo>
                    <a:pt x="2147" y="682"/>
                    <a:pt x="1890" y="354"/>
                    <a:pt x="1234" y="123"/>
                  </a:cubicBezTo>
                  <a:cubicBezTo>
                    <a:pt x="1164" y="91"/>
                    <a:pt x="1106" y="52"/>
                    <a:pt x="10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24"/>
            <p:cNvSpPr/>
            <p:nvPr/>
          </p:nvSpPr>
          <p:spPr>
            <a:xfrm>
              <a:off x="6765300" y="4018600"/>
              <a:ext cx="62375" cy="60500"/>
            </a:xfrm>
            <a:custGeom>
              <a:avLst/>
              <a:gdLst/>
              <a:ahLst/>
              <a:cxnLst/>
              <a:rect l="l" t="t" r="r" b="b"/>
              <a:pathLst>
                <a:path w="2495" h="2420" extrusionOk="0">
                  <a:moveTo>
                    <a:pt x="1207" y="1"/>
                  </a:moveTo>
                  <a:cubicBezTo>
                    <a:pt x="539" y="1"/>
                    <a:pt x="20" y="460"/>
                    <a:pt x="13" y="1100"/>
                  </a:cubicBezTo>
                  <a:cubicBezTo>
                    <a:pt x="0" y="1749"/>
                    <a:pt x="605" y="2379"/>
                    <a:pt x="1273" y="2418"/>
                  </a:cubicBezTo>
                  <a:cubicBezTo>
                    <a:pt x="1291" y="2419"/>
                    <a:pt x="1309" y="2419"/>
                    <a:pt x="1326" y="2419"/>
                  </a:cubicBezTo>
                  <a:cubicBezTo>
                    <a:pt x="1923" y="2419"/>
                    <a:pt x="2463" y="1898"/>
                    <a:pt x="2482" y="1280"/>
                  </a:cubicBezTo>
                  <a:cubicBezTo>
                    <a:pt x="2494" y="579"/>
                    <a:pt x="1929" y="7"/>
                    <a:pt x="1235" y="1"/>
                  </a:cubicBezTo>
                  <a:cubicBezTo>
                    <a:pt x="1225" y="1"/>
                    <a:pt x="1216" y="1"/>
                    <a:pt x="12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24"/>
            <p:cNvSpPr/>
            <p:nvPr/>
          </p:nvSpPr>
          <p:spPr>
            <a:xfrm>
              <a:off x="6702800" y="3910150"/>
              <a:ext cx="68950" cy="58025"/>
            </a:xfrm>
            <a:custGeom>
              <a:avLst/>
              <a:gdLst/>
              <a:ahLst/>
              <a:cxnLst/>
              <a:rect l="l" t="t" r="r" b="b"/>
              <a:pathLst>
                <a:path w="2758" h="2321" extrusionOk="0">
                  <a:moveTo>
                    <a:pt x="981" y="0"/>
                  </a:moveTo>
                  <a:cubicBezTo>
                    <a:pt x="976" y="0"/>
                    <a:pt x="970" y="0"/>
                    <a:pt x="964" y="0"/>
                  </a:cubicBezTo>
                  <a:cubicBezTo>
                    <a:pt x="424" y="0"/>
                    <a:pt x="0" y="457"/>
                    <a:pt x="39" y="997"/>
                  </a:cubicBezTo>
                  <a:cubicBezTo>
                    <a:pt x="77" y="1549"/>
                    <a:pt x="424" y="1922"/>
                    <a:pt x="913" y="2154"/>
                  </a:cubicBezTo>
                  <a:cubicBezTo>
                    <a:pt x="1136" y="2259"/>
                    <a:pt x="1361" y="2321"/>
                    <a:pt x="1582" y="2321"/>
                  </a:cubicBezTo>
                  <a:cubicBezTo>
                    <a:pt x="1821" y="2321"/>
                    <a:pt x="2056" y="2249"/>
                    <a:pt x="2282" y="2083"/>
                  </a:cubicBezTo>
                  <a:cubicBezTo>
                    <a:pt x="2603" y="1845"/>
                    <a:pt x="2758" y="1402"/>
                    <a:pt x="2635" y="1099"/>
                  </a:cubicBezTo>
                  <a:cubicBezTo>
                    <a:pt x="2426" y="597"/>
                    <a:pt x="1523" y="0"/>
                    <a:pt x="9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24"/>
            <p:cNvSpPr/>
            <p:nvPr/>
          </p:nvSpPr>
          <p:spPr>
            <a:xfrm>
              <a:off x="6693150" y="4097550"/>
              <a:ext cx="49350" cy="43225"/>
            </a:xfrm>
            <a:custGeom>
              <a:avLst/>
              <a:gdLst/>
              <a:ahLst/>
              <a:cxnLst/>
              <a:rect l="l" t="t" r="r" b="b"/>
              <a:pathLst>
                <a:path w="1974" h="1729" extrusionOk="0">
                  <a:moveTo>
                    <a:pt x="715" y="1"/>
                  </a:moveTo>
                  <a:cubicBezTo>
                    <a:pt x="484" y="1"/>
                    <a:pt x="290" y="107"/>
                    <a:pt x="155" y="320"/>
                  </a:cubicBezTo>
                  <a:cubicBezTo>
                    <a:pt x="84" y="430"/>
                    <a:pt x="39" y="552"/>
                    <a:pt x="26" y="687"/>
                  </a:cubicBezTo>
                  <a:cubicBezTo>
                    <a:pt x="0" y="1239"/>
                    <a:pt x="438" y="1715"/>
                    <a:pt x="997" y="1728"/>
                  </a:cubicBezTo>
                  <a:cubicBezTo>
                    <a:pt x="1007" y="1728"/>
                    <a:pt x="1018" y="1728"/>
                    <a:pt x="1029" y="1728"/>
                  </a:cubicBezTo>
                  <a:cubicBezTo>
                    <a:pt x="1458" y="1728"/>
                    <a:pt x="1822" y="1475"/>
                    <a:pt x="1909" y="1111"/>
                  </a:cubicBezTo>
                  <a:cubicBezTo>
                    <a:pt x="1974" y="802"/>
                    <a:pt x="1595" y="301"/>
                    <a:pt x="1138" y="102"/>
                  </a:cubicBezTo>
                  <a:cubicBezTo>
                    <a:pt x="987" y="34"/>
                    <a:pt x="845" y="1"/>
                    <a:pt x="7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14" name="Google Shape;614;p24"/>
          <p:cNvSpPr/>
          <p:nvPr/>
        </p:nvSpPr>
        <p:spPr>
          <a:xfrm rot="5622894">
            <a:off x="3416190" y="3686635"/>
            <a:ext cx="598771" cy="896152"/>
          </a:xfrm>
          <a:custGeom>
            <a:avLst/>
            <a:gdLst/>
            <a:ahLst/>
            <a:cxnLst/>
            <a:rect l="l" t="t" r="r" b="b"/>
            <a:pathLst>
              <a:path w="11352" h="16990" extrusionOk="0">
                <a:moveTo>
                  <a:pt x="8034" y="0"/>
                </a:moveTo>
                <a:cubicBezTo>
                  <a:pt x="7512" y="0"/>
                  <a:pt x="7009" y="246"/>
                  <a:pt x="6499" y="690"/>
                </a:cubicBezTo>
                <a:cubicBezTo>
                  <a:pt x="5168" y="1847"/>
                  <a:pt x="4332" y="3319"/>
                  <a:pt x="4307" y="5163"/>
                </a:cubicBezTo>
                <a:cubicBezTo>
                  <a:pt x="4294" y="5992"/>
                  <a:pt x="4146" y="6809"/>
                  <a:pt x="3960" y="7619"/>
                </a:cubicBezTo>
                <a:cubicBezTo>
                  <a:pt x="3613" y="9129"/>
                  <a:pt x="2861" y="10453"/>
                  <a:pt x="2134" y="11797"/>
                </a:cubicBezTo>
                <a:cubicBezTo>
                  <a:pt x="1537" y="12902"/>
                  <a:pt x="868" y="13969"/>
                  <a:pt x="425" y="15158"/>
                </a:cubicBezTo>
                <a:cubicBezTo>
                  <a:pt x="0" y="16322"/>
                  <a:pt x="373" y="16906"/>
                  <a:pt x="1601" y="16984"/>
                </a:cubicBezTo>
                <a:cubicBezTo>
                  <a:pt x="1626" y="16990"/>
                  <a:pt x="1652" y="16990"/>
                  <a:pt x="1678" y="16990"/>
                </a:cubicBezTo>
                <a:cubicBezTo>
                  <a:pt x="3465" y="16900"/>
                  <a:pt x="5072" y="16277"/>
                  <a:pt x="6293" y="15004"/>
                </a:cubicBezTo>
                <a:cubicBezTo>
                  <a:pt x="8311" y="12902"/>
                  <a:pt x="9796" y="10427"/>
                  <a:pt x="10799" y="7670"/>
                </a:cubicBezTo>
                <a:cubicBezTo>
                  <a:pt x="11133" y="6732"/>
                  <a:pt x="11249" y="5748"/>
                  <a:pt x="11351" y="4848"/>
                </a:cubicBezTo>
                <a:cubicBezTo>
                  <a:pt x="11300" y="3235"/>
                  <a:pt x="10869" y="1892"/>
                  <a:pt x="9706" y="805"/>
                </a:cubicBezTo>
                <a:cubicBezTo>
                  <a:pt x="9111" y="252"/>
                  <a:pt x="8563" y="0"/>
                  <a:pt x="803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15" name="Google Shape;615;p24"/>
          <p:cNvGrpSpPr/>
          <p:nvPr/>
        </p:nvGrpSpPr>
        <p:grpSpPr>
          <a:xfrm>
            <a:off x="5550058" y="939353"/>
            <a:ext cx="736297" cy="428212"/>
            <a:chOff x="7336943" y="4410641"/>
            <a:chExt cx="671927" cy="390811"/>
          </a:xfrm>
        </p:grpSpPr>
        <p:sp>
          <p:nvSpPr>
            <p:cNvPr id="616" name="Google Shape;616;p24"/>
            <p:cNvSpPr/>
            <p:nvPr/>
          </p:nvSpPr>
          <p:spPr>
            <a:xfrm>
              <a:off x="7353536" y="4410641"/>
              <a:ext cx="655333" cy="178030"/>
            </a:xfrm>
            <a:custGeom>
              <a:avLst/>
              <a:gdLst/>
              <a:ahLst/>
              <a:cxnLst/>
              <a:rect l="l" t="t" r="r" b="b"/>
              <a:pathLst>
                <a:path w="10940" h="2972" extrusionOk="0">
                  <a:moveTo>
                    <a:pt x="543" y="0"/>
                  </a:moveTo>
                  <a:cubicBezTo>
                    <a:pt x="517" y="0"/>
                    <a:pt x="490" y="3"/>
                    <a:pt x="463" y="8"/>
                  </a:cubicBezTo>
                  <a:cubicBezTo>
                    <a:pt x="109" y="79"/>
                    <a:pt x="19" y="355"/>
                    <a:pt x="0" y="670"/>
                  </a:cubicBezTo>
                  <a:lnTo>
                    <a:pt x="0" y="985"/>
                  </a:lnTo>
                  <a:cubicBezTo>
                    <a:pt x="7" y="1551"/>
                    <a:pt x="424" y="2444"/>
                    <a:pt x="964" y="2669"/>
                  </a:cubicBezTo>
                  <a:cubicBezTo>
                    <a:pt x="1217" y="2774"/>
                    <a:pt x="1468" y="2825"/>
                    <a:pt x="1716" y="2825"/>
                  </a:cubicBezTo>
                  <a:cubicBezTo>
                    <a:pt x="2110" y="2825"/>
                    <a:pt x="2496" y="2695"/>
                    <a:pt x="2867" y="2438"/>
                  </a:cubicBezTo>
                  <a:cubicBezTo>
                    <a:pt x="3135" y="2250"/>
                    <a:pt x="3282" y="2155"/>
                    <a:pt x="3414" y="2155"/>
                  </a:cubicBezTo>
                  <a:cubicBezTo>
                    <a:pt x="3568" y="2155"/>
                    <a:pt x="3703" y="2282"/>
                    <a:pt x="3985" y="2541"/>
                  </a:cubicBezTo>
                  <a:cubicBezTo>
                    <a:pt x="4296" y="2830"/>
                    <a:pt x="4579" y="2971"/>
                    <a:pt x="4882" y="2971"/>
                  </a:cubicBezTo>
                  <a:cubicBezTo>
                    <a:pt x="5116" y="2971"/>
                    <a:pt x="5363" y="2886"/>
                    <a:pt x="5644" y="2721"/>
                  </a:cubicBezTo>
                  <a:cubicBezTo>
                    <a:pt x="5946" y="2541"/>
                    <a:pt x="6183" y="2297"/>
                    <a:pt x="6441" y="2052"/>
                  </a:cubicBezTo>
                  <a:cubicBezTo>
                    <a:pt x="6682" y="1824"/>
                    <a:pt x="6808" y="1717"/>
                    <a:pt x="6946" y="1717"/>
                  </a:cubicBezTo>
                  <a:cubicBezTo>
                    <a:pt x="7072" y="1717"/>
                    <a:pt x="7207" y="1806"/>
                    <a:pt x="7450" y="1975"/>
                  </a:cubicBezTo>
                  <a:cubicBezTo>
                    <a:pt x="7758" y="2181"/>
                    <a:pt x="8073" y="2380"/>
                    <a:pt x="8395" y="2586"/>
                  </a:cubicBezTo>
                  <a:cubicBezTo>
                    <a:pt x="8577" y="2702"/>
                    <a:pt x="8760" y="2753"/>
                    <a:pt x="8939" y="2753"/>
                  </a:cubicBezTo>
                  <a:cubicBezTo>
                    <a:pt x="9194" y="2753"/>
                    <a:pt x="9440" y="2649"/>
                    <a:pt x="9667" y="2483"/>
                  </a:cubicBezTo>
                  <a:cubicBezTo>
                    <a:pt x="10169" y="2117"/>
                    <a:pt x="10490" y="1577"/>
                    <a:pt x="10798" y="1050"/>
                  </a:cubicBezTo>
                  <a:cubicBezTo>
                    <a:pt x="10895" y="889"/>
                    <a:pt x="10940" y="683"/>
                    <a:pt x="10779" y="529"/>
                  </a:cubicBezTo>
                  <a:cubicBezTo>
                    <a:pt x="10692" y="439"/>
                    <a:pt x="10594" y="405"/>
                    <a:pt x="10492" y="405"/>
                  </a:cubicBezTo>
                  <a:cubicBezTo>
                    <a:pt x="10390" y="405"/>
                    <a:pt x="10284" y="439"/>
                    <a:pt x="10181" y="484"/>
                  </a:cubicBezTo>
                  <a:cubicBezTo>
                    <a:pt x="10008" y="561"/>
                    <a:pt x="9905" y="728"/>
                    <a:pt x="9789" y="876"/>
                  </a:cubicBezTo>
                  <a:cubicBezTo>
                    <a:pt x="9641" y="1063"/>
                    <a:pt x="9487" y="1249"/>
                    <a:pt x="9320" y="1422"/>
                  </a:cubicBezTo>
                  <a:cubicBezTo>
                    <a:pt x="9184" y="1568"/>
                    <a:pt x="9045" y="1640"/>
                    <a:pt x="8906" y="1640"/>
                  </a:cubicBezTo>
                  <a:cubicBezTo>
                    <a:pt x="8767" y="1640"/>
                    <a:pt x="8628" y="1569"/>
                    <a:pt x="8491" y="1429"/>
                  </a:cubicBezTo>
                  <a:cubicBezTo>
                    <a:pt x="8227" y="1165"/>
                    <a:pt x="7964" y="895"/>
                    <a:pt x="7694" y="638"/>
                  </a:cubicBezTo>
                  <a:cubicBezTo>
                    <a:pt x="7414" y="374"/>
                    <a:pt x="7182" y="240"/>
                    <a:pt x="6956" y="240"/>
                  </a:cubicBezTo>
                  <a:cubicBezTo>
                    <a:pt x="6715" y="240"/>
                    <a:pt x="6481" y="391"/>
                    <a:pt x="6203" y="696"/>
                  </a:cubicBezTo>
                  <a:cubicBezTo>
                    <a:pt x="6061" y="850"/>
                    <a:pt x="5952" y="1043"/>
                    <a:pt x="5817" y="1204"/>
                  </a:cubicBezTo>
                  <a:cubicBezTo>
                    <a:pt x="5502" y="1570"/>
                    <a:pt x="5258" y="1755"/>
                    <a:pt x="5047" y="1755"/>
                  </a:cubicBezTo>
                  <a:cubicBezTo>
                    <a:pt x="4805" y="1755"/>
                    <a:pt x="4606" y="1514"/>
                    <a:pt x="4390" y="1024"/>
                  </a:cubicBezTo>
                  <a:cubicBezTo>
                    <a:pt x="4222" y="637"/>
                    <a:pt x="3969" y="439"/>
                    <a:pt x="3686" y="439"/>
                  </a:cubicBezTo>
                  <a:cubicBezTo>
                    <a:pt x="3471" y="439"/>
                    <a:pt x="3239" y="553"/>
                    <a:pt x="3015" y="786"/>
                  </a:cubicBezTo>
                  <a:cubicBezTo>
                    <a:pt x="2700" y="1114"/>
                    <a:pt x="2385" y="1442"/>
                    <a:pt x="2063" y="1763"/>
                  </a:cubicBezTo>
                  <a:cubicBezTo>
                    <a:pt x="1958" y="1869"/>
                    <a:pt x="1858" y="1918"/>
                    <a:pt x="1764" y="1918"/>
                  </a:cubicBezTo>
                  <a:cubicBezTo>
                    <a:pt x="1636" y="1918"/>
                    <a:pt x="1521" y="1825"/>
                    <a:pt x="1421" y="1654"/>
                  </a:cubicBezTo>
                  <a:cubicBezTo>
                    <a:pt x="1234" y="1326"/>
                    <a:pt x="1125" y="966"/>
                    <a:pt x="1093" y="593"/>
                  </a:cubicBezTo>
                  <a:cubicBezTo>
                    <a:pt x="1052" y="244"/>
                    <a:pt x="800" y="0"/>
                    <a:pt x="5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24"/>
            <p:cNvSpPr/>
            <p:nvPr/>
          </p:nvSpPr>
          <p:spPr>
            <a:xfrm>
              <a:off x="7336943" y="4628034"/>
              <a:ext cx="651140" cy="173418"/>
            </a:xfrm>
            <a:custGeom>
              <a:avLst/>
              <a:gdLst/>
              <a:ahLst/>
              <a:cxnLst/>
              <a:rect l="l" t="t" r="r" b="b"/>
              <a:pathLst>
                <a:path w="10870" h="2895" extrusionOk="0">
                  <a:moveTo>
                    <a:pt x="555" y="0"/>
                  </a:moveTo>
                  <a:cubicBezTo>
                    <a:pt x="516" y="0"/>
                    <a:pt x="475" y="4"/>
                    <a:pt x="431" y="11"/>
                  </a:cubicBezTo>
                  <a:cubicBezTo>
                    <a:pt x="52" y="75"/>
                    <a:pt x="1" y="358"/>
                    <a:pt x="59" y="679"/>
                  </a:cubicBezTo>
                  <a:cubicBezTo>
                    <a:pt x="78" y="834"/>
                    <a:pt x="91" y="994"/>
                    <a:pt x="110" y="1155"/>
                  </a:cubicBezTo>
                  <a:cubicBezTo>
                    <a:pt x="224" y="2033"/>
                    <a:pt x="826" y="2833"/>
                    <a:pt x="1685" y="2833"/>
                  </a:cubicBezTo>
                  <a:cubicBezTo>
                    <a:pt x="2033" y="2833"/>
                    <a:pt x="2424" y="2701"/>
                    <a:pt x="2842" y="2389"/>
                  </a:cubicBezTo>
                  <a:cubicBezTo>
                    <a:pt x="2906" y="2344"/>
                    <a:pt x="2977" y="2299"/>
                    <a:pt x="3035" y="2248"/>
                  </a:cubicBezTo>
                  <a:cubicBezTo>
                    <a:pt x="3170" y="2109"/>
                    <a:pt x="3288" y="2036"/>
                    <a:pt x="3408" y="2036"/>
                  </a:cubicBezTo>
                  <a:cubicBezTo>
                    <a:pt x="3534" y="2036"/>
                    <a:pt x="3661" y="2116"/>
                    <a:pt x="3812" y="2286"/>
                  </a:cubicBezTo>
                  <a:cubicBezTo>
                    <a:pt x="4181" y="2701"/>
                    <a:pt x="4506" y="2895"/>
                    <a:pt x="4865" y="2895"/>
                  </a:cubicBezTo>
                  <a:cubicBezTo>
                    <a:pt x="5158" y="2895"/>
                    <a:pt x="5472" y="2766"/>
                    <a:pt x="5850" y="2524"/>
                  </a:cubicBezTo>
                  <a:cubicBezTo>
                    <a:pt x="6120" y="2344"/>
                    <a:pt x="6377" y="2158"/>
                    <a:pt x="6557" y="1881"/>
                  </a:cubicBezTo>
                  <a:cubicBezTo>
                    <a:pt x="6666" y="1708"/>
                    <a:pt x="6794" y="1626"/>
                    <a:pt x="6933" y="1626"/>
                  </a:cubicBezTo>
                  <a:cubicBezTo>
                    <a:pt x="7047" y="1626"/>
                    <a:pt x="7169" y="1681"/>
                    <a:pt x="7296" y="1785"/>
                  </a:cubicBezTo>
                  <a:cubicBezTo>
                    <a:pt x="7650" y="2081"/>
                    <a:pt x="8029" y="2331"/>
                    <a:pt x="8434" y="2537"/>
                  </a:cubicBezTo>
                  <a:cubicBezTo>
                    <a:pt x="8631" y="2629"/>
                    <a:pt x="8829" y="2691"/>
                    <a:pt x="9035" y="2691"/>
                  </a:cubicBezTo>
                  <a:cubicBezTo>
                    <a:pt x="9118" y="2691"/>
                    <a:pt x="9202" y="2681"/>
                    <a:pt x="9289" y="2659"/>
                  </a:cubicBezTo>
                  <a:cubicBezTo>
                    <a:pt x="9828" y="2518"/>
                    <a:pt x="10793" y="1386"/>
                    <a:pt x="10844" y="827"/>
                  </a:cubicBezTo>
                  <a:cubicBezTo>
                    <a:pt x="10870" y="513"/>
                    <a:pt x="10697" y="314"/>
                    <a:pt x="10439" y="314"/>
                  </a:cubicBezTo>
                  <a:cubicBezTo>
                    <a:pt x="10375" y="314"/>
                    <a:pt x="10306" y="326"/>
                    <a:pt x="10233" y="352"/>
                  </a:cubicBezTo>
                  <a:cubicBezTo>
                    <a:pt x="10047" y="422"/>
                    <a:pt x="9951" y="583"/>
                    <a:pt x="9841" y="737"/>
                  </a:cubicBezTo>
                  <a:cubicBezTo>
                    <a:pt x="9668" y="975"/>
                    <a:pt x="9501" y="1219"/>
                    <a:pt x="9314" y="1444"/>
                  </a:cubicBezTo>
                  <a:cubicBezTo>
                    <a:pt x="9196" y="1589"/>
                    <a:pt x="9072" y="1661"/>
                    <a:pt x="8946" y="1661"/>
                  </a:cubicBezTo>
                  <a:cubicBezTo>
                    <a:pt x="8825" y="1661"/>
                    <a:pt x="8701" y="1595"/>
                    <a:pt x="8575" y="1464"/>
                  </a:cubicBezTo>
                  <a:cubicBezTo>
                    <a:pt x="8273" y="1155"/>
                    <a:pt x="7977" y="847"/>
                    <a:pt x="7662" y="557"/>
                  </a:cubicBezTo>
                  <a:cubicBezTo>
                    <a:pt x="7385" y="309"/>
                    <a:pt x="7144" y="185"/>
                    <a:pt x="6914" y="185"/>
                  </a:cubicBezTo>
                  <a:cubicBezTo>
                    <a:pt x="6644" y="185"/>
                    <a:pt x="6388" y="358"/>
                    <a:pt x="6107" y="705"/>
                  </a:cubicBezTo>
                  <a:cubicBezTo>
                    <a:pt x="5959" y="892"/>
                    <a:pt x="5818" y="1084"/>
                    <a:pt x="5657" y="1258"/>
                  </a:cubicBezTo>
                  <a:cubicBezTo>
                    <a:pt x="5301" y="1632"/>
                    <a:pt x="5095" y="1828"/>
                    <a:pt x="4933" y="1828"/>
                  </a:cubicBezTo>
                  <a:cubicBezTo>
                    <a:pt x="4750" y="1828"/>
                    <a:pt x="4622" y="1577"/>
                    <a:pt x="4397" y="1052"/>
                  </a:cubicBezTo>
                  <a:cubicBezTo>
                    <a:pt x="4378" y="1007"/>
                    <a:pt x="4359" y="956"/>
                    <a:pt x="4333" y="904"/>
                  </a:cubicBezTo>
                  <a:cubicBezTo>
                    <a:pt x="4145" y="525"/>
                    <a:pt x="3920" y="333"/>
                    <a:pt x="3678" y="333"/>
                  </a:cubicBezTo>
                  <a:cubicBezTo>
                    <a:pt x="3465" y="333"/>
                    <a:pt x="3237" y="481"/>
                    <a:pt x="3009" y="782"/>
                  </a:cubicBezTo>
                  <a:cubicBezTo>
                    <a:pt x="2745" y="1123"/>
                    <a:pt x="2462" y="1438"/>
                    <a:pt x="2090" y="1656"/>
                  </a:cubicBezTo>
                  <a:cubicBezTo>
                    <a:pt x="1926" y="1753"/>
                    <a:pt x="1798" y="1804"/>
                    <a:pt x="1692" y="1804"/>
                  </a:cubicBezTo>
                  <a:cubicBezTo>
                    <a:pt x="1522" y="1804"/>
                    <a:pt x="1411" y="1674"/>
                    <a:pt x="1312" y="1393"/>
                  </a:cubicBezTo>
                  <a:cubicBezTo>
                    <a:pt x="1209" y="1091"/>
                    <a:pt x="1164" y="769"/>
                    <a:pt x="1081" y="461"/>
                  </a:cubicBezTo>
                  <a:cubicBezTo>
                    <a:pt x="1007" y="174"/>
                    <a:pt x="831" y="0"/>
                    <a:pt x="5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18" name="Google Shape;618;p24"/>
          <p:cNvSpPr/>
          <p:nvPr/>
        </p:nvSpPr>
        <p:spPr>
          <a:xfrm>
            <a:off x="-8895" y="3351779"/>
            <a:ext cx="609773" cy="258072"/>
          </a:xfrm>
          <a:custGeom>
            <a:avLst/>
            <a:gdLst/>
            <a:ahLst/>
            <a:cxnLst/>
            <a:rect l="l" t="t" r="r" b="b"/>
            <a:pathLst>
              <a:path w="6467" h="2737" extrusionOk="0">
                <a:moveTo>
                  <a:pt x="2526" y="1"/>
                </a:moveTo>
                <a:cubicBezTo>
                  <a:pt x="2323" y="1"/>
                  <a:pt x="2121" y="108"/>
                  <a:pt x="1890" y="324"/>
                </a:cubicBezTo>
                <a:cubicBezTo>
                  <a:pt x="1568" y="613"/>
                  <a:pt x="1273" y="915"/>
                  <a:pt x="983" y="1236"/>
                </a:cubicBezTo>
                <a:cubicBezTo>
                  <a:pt x="813" y="1431"/>
                  <a:pt x="633" y="1523"/>
                  <a:pt x="433" y="1523"/>
                </a:cubicBezTo>
                <a:cubicBezTo>
                  <a:pt x="316" y="1523"/>
                  <a:pt x="191" y="1491"/>
                  <a:pt x="58" y="1429"/>
                </a:cubicBezTo>
                <a:cubicBezTo>
                  <a:pt x="0" y="1860"/>
                  <a:pt x="0" y="2297"/>
                  <a:pt x="45" y="2734"/>
                </a:cubicBezTo>
                <a:cubicBezTo>
                  <a:pt x="80" y="2736"/>
                  <a:pt x="115" y="2736"/>
                  <a:pt x="150" y="2736"/>
                </a:cubicBezTo>
                <a:cubicBezTo>
                  <a:pt x="815" y="2736"/>
                  <a:pt x="1355" y="2446"/>
                  <a:pt x="1832" y="1976"/>
                </a:cubicBezTo>
                <a:cubicBezTo>
                  <a:pt x="2175" y="1636"/>
                  <a:pt x="2365" y="1470"/>
                  <a:pt x="2566" y="1470"/>
                </a:cubicBezTo>
                <a:cubicBezTo>
                  <a:pt x="2764" y="1470"/>
                  <a:pt x="2972" y="1631"/>
                  <a:pt x="3349" y="1943"/>
                </a:cubicBezTo>
                <a:cubicBezTo>
                  <a:pt x="3452" y="2033"/>
                  <a:pt x="3554" y="2117"/>
                  <a:pt x="3664" y="2188"/>
                </a:cubicBezTo>
                <a:cubicBezTo>
                  <a:pt x="3939" y="2345"/>
                  <a:pt x="4233" y="2439"/>
                  <a:pt x="4522" y="2439"/>
                </a:cubicBezTo>
                <a:cubicBezTo>
                  <a:pt x="4752" y="2439"/>
                  <a:pt x="4980" y="2379"/>
                  <a:pt x="5193" y="2246"/>
                </a:cubicBezTo>
                <a:cubicBezTo>
                  <a:pt x="5740" y="1905"/>
                  <a:pt x="6100" y="1352"/>
                  <a:pt x="6376" y="761"/>
                </a:cubicBezTo>
                <a:cubicBezTo>
                  <a:pt x="6440" y="613"/>
                  <a:pt x="6466" y="439"/>
                  <a:pt x="6350" y="304"/>
                </a:cubicBezTo>
                <a:cubicBezTo>
                  <a:pt x="6266" y="205"/>
                  <a:pt x="6164" y="172"/>
                  <a:pt x="6056" y="172"/>
                </a:cubicBezTo>
                <a:cubicBezTo>
                  <a:pt x="5982" y="172"/>
                  <a:pt x="5905" y="187"/>
                  <a:pt x="5830" y="208"/>
                </a:cubicBezTo>
                <a:cubicBezTo>
                  <a:pt x="5643" y="253"/>
                  <a:pt x="5515" y="394"/>
                  <a:pt x="5399" y="549"/>
                </a:cubicBezTo>
                <a:cubicBezTo>
                  <a:pt x="5277" y="722"/>
                  <a:pt x="5149" y="896"/>
                  <a:pt x="5007" y="1050"/>
                </a:cubicBezTo>
                <a:cubicBezTo>
                  <a:pt x="4776" y="1288"/>
                  <a:pt x="4622" y="1405"/>
                  <a:pt x="4466" y="1405"/>
                </a:cubicBezTo>
                <a:cubicBezTo>
                  <a:pt x="4318" y="1405"/>
                  <a:pt x="4168" y="1301"/>
                  <a:pt x="3947" y="1095"/>
                </a:cubicBezTo>
                <a:cubicBezTo>
                  <a:pt x="3670" y="844"/>
                  <a:pt x="3426" y="555"/>
                  <a:pt x="3150" y="304"/>
                </a:cubicBezTo>
                <a:cubicBezTo>
                  <a:pt x="2922" y="102"/>
                  <a:pt x="2723" y="1"/>
                  <a:pt x="252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9" name="Google Shape;619;p24"/>
          <p:cNvSpPr/>
          <p:nvPr/>
        </p:nvSpPr>
        <p:spPr>
          <a:xfrm rot="10800000">
            <a:off x="8651336" y="-1"/>
            <a:ext cx="501559" cy="975176"/>
          </a:xfrm>
          <a:custGeom>
            <a:avLst/>
            <a:gdLst/>
            <a:ahLst/>
            <a:cxnLst/>
            <a:rect l="l" t="t" r="r" b="b"/>
            <a:pathLst>
              <a:path w="11075" h="21533" extrusionOk="0">
                <a:moveTo>
                  <a:pt x="0" y="0"/>
                </a:moveTo>
                <a:lnTo>
                  <a:pt x="0" y="21533"/>
                </a:lnTo>
                <a:lnTo>
                  <a:pt x="8356" y="21533"/>
                </a:lnTo>
                <a:cubicBezTo>
                  <a:pt x="9127" y="20035"/>
                  <a:pt x="9873" y="18531"/>
                  <a:pt x="10310" y="16886"/>
                </a:cubicBezTo>
                <a:cubicBezTo>
                  <a:pt x="10554" y="15954"/>
                  <a:pt x="10689" y="15009"/>
                  <a:pt x="10824" y="14058"/>
                </a:cubicBezTo>
                <a:cubicBezTo>
                  <a:pt x="11075" y="12335"/>
                  <a:pt x="10901" y="10580"/>
                  <a:pt x="10316" y="8935"/>
                </a:cubicBezTo>
                <a:cubicBezTo>
                  <a:pt x="9558" y="6788"/>
                  <a:pt x="8189" y="5085"/>
                  <a:pt x="6460" y="3619"/>
                </a:cubicBezTo>
                <a:cubicBezTo>
                  <a:pt x="4634" y="2083"/>
                  <a:pt x="2513" y="1074"/>
                  <a:pt x="392" y="58"/>
                </a:cubicBezTo>
                <a:cubicBezTo>
                  <a:pt x="276" y="0"/>
                  <a:pt x="135" y="20"/>
                  <a:pt x="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0" name="Google Shape;620;p24"/>
          <p:cNvSpPr/>
          <p:nvPr/>
        </p:nvSpPr>
        <p:spPr>
          <a:xfrm rot="5595089">
            <a:off x="1158175" y="748752"/>
            <a:ext cx="530574" cy="809411"/>
          </a:xfrm>
          <a:custGeom>
            <a:avLst/>
            <a:gdLst/>
            <a:ahLst/>
            <a:cxnLst/>
            <a:rect l="l" t="t" r="r" b="b"/>
            <a:pathLst>
              <a:path w="14861" h="22671" extrusionOk="0">
                <a:moveTo>
                  <a:pt x="4364" y="0"/>
                </a:moveTo>
                <a:cubicBezTo>
                  <a:pt x="3873" y="0"/>
                  <a:pt x="3387" y="163"/>
                  <a:pt x="2899" y="524"/>
                </a:cubicBezTo>
                <a:cubicBezTo>
                  <a:pt x="958" y="1938"/>
                  <a:pt x="0" y="3815"/>
                  <a:pt x="58" y="6354"/>
                </a:cubicBezTo>
                <a:cubicBezTo>
                  <a:pt x="7" y="7074"/>
                  <a:pt x="168" y="7909"/>
                  <a:pt x="341" y="8751"/>
                </a:cubicBezTo>
                <a:cubicBezTo>
                  <a:pt x="740" y="10686"/>
                  <a:pt x="1582" y="12441"/>
                  <a:pt x="2514" y="14157"/>
                </a:cubicBezTo>
                <a:cubicBezTo>
                  <a:pt x="3626" y="16194"/>
                  <a:pt x="4975" y="18103"/>
                  <a:pt x="6537" y="19826"/>
                </a:cubicBezTo>
                <a:cubicBezTo>
                  <a:pt x="7913" y="21336"/>
                  <a:pt x="9719" y="22159"/>
                  <a:pt x="11686" y="22558"/>
                </a:cubicBezTo>
                <a:cubicBezTo>
                  <a:pt x="12031" y="22629"/>
                  <a:pt x="12388" y="22670"/>
                  <a:pt x="12748" y="22670"/>
                </a:cubicBezTo>
                <a:cubicBezTo>
                  <a:pt x="13165" y="22670"/>
                  <a:pt x="13586" y="22615"/>
                  <a:pt x="13993" y="22487"/>
                </a:cubicBezTo>
                <a:cubicBezTo>
                  <a:pt x="14655" y="22275"/>
                  <a:pt x="14842" y="21992"/>
                  <a:pt x="14855" y="21317"/>
                </a:cubicBezTo>
                <a:cubicBezTo>
                  <a:pt x="14861" y="20906"/>
                  <a:pt x="14720" y="20533"/>
                  <a:pt x="14578" y="20160"/>
                </a:cubicBezTo>
                <a:cubicBezTo>
                  <a:pt x="14019" y="18682"/>
                  <a:pt x="13164" y="17345"/>
                  <a:pt x="12438" y="15950"/>
                </a:cubicBezTo>
                <a:cubicBezTo>
                  <a:pt x="11596" y="14318"/>
                  <a:pt x="10587" y="12769"/>
                  <a:pt x="10117" y="10956"/>
                </a:cubicBezTo>
                <a:cubicBezTo>
                  <a:pt x="9790" y="9690"/>
                  <a:pt x="9378" y="8430"/>
                  <a:pt x="9410" y="7119"/>
                </a:cubicBezTo>
                <a:cubicBezTo>
                  <a:pt x="9449" y="5608"/>
                  <a:pt x="8986" y="4284"/>
                  <a:pt x="8253" y="3018"/>
                </a:cubicBezTo>
                <a:cubicBezTo>
                  <a:pt x="7636" y="1945"/>
                  <a:pt x="6865" y="993"/>
                  <a:pt x="5740" y="389"/>
                </a:cubicBezTo>
                <a:cubicBezTo>
                  <a:pt x="5274" y="139"/>
                  <a:pt x="4817" y="0"/>
                  <a:pt x="436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1" name="Google Shape;621;p24"/>
          <p:cNvSpPr/>
          <p:nvPr/>
        </p:nvSpPr>
        <p:spPr>
          <a:xfrm>
            <a:off x="7206975" y="4072200"/>
            <a:ext cx="812930" cy="222330"/>
          </a:xfrm>
          <a:custGeom>
            <a:avLst/>
            <a:gdLst/>
            <a:ahLst/>
            <a:cxnLst/>
            <a:rect l="l" t="t" r="r" b="b"/>
            <a:pathLst>
              <a:path w="14739" h="4031" extrusionOk="0">
                <a:moveTo>
                  <a:pt x="13966" y="0"/>
                </a:moveTo>
                <a:cubicBezTo>
                  <a:pt x="13592" y="0"/>
                  <a:pt x="13359" y="199"/>
                  <a:pt x="13267" y="574"/>
                </a:cubicBezTo>
                <a:cubicBezTo>
                  <a:pt x="13151" y="1069"/>
                  <a:pt x="13080" y="1570"/>
                  <a:pt x="12920" y="2046"/>
                </a:cubicBezTo>
                <a:cubicBezTo>
                  <a:pt x="12805" y="2381"/>
                  <a:pt x="12651" y="2523"/>
                  <a:pt x="12416" y="2523"/>
                </a:cubicBezTo>
                <a:cubicBezTo>
                  <a:pt x="12296" y="2523"/>
                  <a:pt x="12155" y="2486"/>
                  <a:pt x="11988" y="2419"/>
                </a:cubicBezTo>
                <a:cubicBezTo>
                  <a:pt x="11370" y="2168"/>
                  <a:pt x="11068" y="1615"/>
                  <a:pt x="10715" y="1133"/>
                </a:cubicBezTo>
                <a:cubicBezTo>
                  <a:pt x="10470" y="803"/>
                  <a:pt x="10221" y="629"/>
                  <a:pt x="9859" y="629"/>
                </a:cubicBezTo>
                <a:cubicBezTo>
                  <a:pt x="9812" y="629"/>
                  <a:pt x="9763" y="632"/>
                  <a:pt x="9712" y="638"/>
                </a:cubicBezTo>
                <a:cubicBezTo>
                  <a:pt x="9237" y="696"/>
                  <a:pt x="8934" y="959"/>
                  <a:pt x="8787" y="1409"/>
                </a:cubicBezTo>
                <a:cubicBezTo>
                  <a:pt x="8722" y="1615"/>
                  <a:pt x="8645" y="1814"/>
                  <a:pt x="8555" y="2007"/>
                </a:cubicBezTo>
                <a:cubicBezTo>
                  <a:pt x="8373" y="2379"/>
                  <a:pt x="8246" y="2551"/>
                  <a:pt x="8077" y="2551"/>
                </a:cubicBezTo>
                <a:cubicBezTo>
                  <a:pt x="7935" y="2551"/>
                  <a:pt x="7765" y="2431"/>
                  <a:pt x="7508" y="2206"/>
                </a:cubicBezTo>
                <a:cubicBezTo>
                  <a:pt x="7025" y="1776"/>
                  <a:pt x="6691" y="1223"/>
                  <a:pt x="6241" y="767"/>
                </a:cubicBezTo>
                <a:cubicBezTo>
                  <a:pt x="5940" y="465"/>
                  <a:pt x="5672" y="314"/>
                  <a:pt x="5400" y="314"/>
                </a:cubicBezTo>
                <a:cubicBezTo>
                  <a:pt x="5145" y="314"/>
                  <a:pt x="4885" y="447"/>
                  <a:pt x="4589" y="715"/>
                </a:cubicBezTo>
                <a:cubicBezTo>
                  <a:pt x="4255" y="1024"/>
                  <a:pt x="3947" y="1358"/>
                  <a:pt x="3625" y="1679"/>
                </a:cubicBezTo>
                <a:cubicBezTo>
                  <a:pt x="3162" y="2142"/>
                  <a:pt x="2901" y="2380"/>
                  <a:pt x="2670" y="2380"/>
                </a:cubicBezTo>
                <a:cubicBezTo>
                  <a:pt x="2417" y="2380"/>
                  <a:pt x="2200" y="2094"/>
                  <a:pt x="1793" y="1506"/>
                </a:cubicBezTo>
                <a:cubicBezTo>
                  <a:pt x="1594" y="1223"/>
                  <a:pt x="1446" y="902"/>
                  <a:pt x="1170" y="677"/>
                </a:cubicBezTo>
                <a:cubicBezTo>
                  <a:pt x="1042" y="575"/>
                  <a:pt x="866" y="522"/>
                  <a:pt x="691" y="522"/>
                </a:cubicBezTo>
                <a:cubicBezTo>
                  <a:pt x="514" y="522"/>
                  <a:pt x="338" y="576"/>
                  <a:pt x="219" y="690"/>
                </a:cubicBezTo>
                <a:cubicBezTo>
                  <a:pt x="0" y="895"/>
                  <a:pt x="103" y="1127"/>
                  <a:pt x="206" y="1352"/>
                </a:cubicBezTo>
                <a:cubicBezTo>
                  <a:pt x="489" y="1962"/>
                  <a:pt x="855" y="2521"/>
                  <a:pt x="1298" y="3023"/>
                </a:cubicBezTo>
                <a:cubicBezTo>
                  <a:pt x="1643" y="3416"/>
                  <a:pt x="2163" y="3693"/>
                  <a:pt x="2732" y="3693"/>
                </a:cubicBezTo>
                <a:cubicBezTo>
                  <a:pt x="3046" y="3693"/>
                  <a:pt x="3374" y="3609"/>
                  <a:pt x="3696" y="3415"/>
                </a:cubicBezTo>
                <a:cubicBezTo>
                  <a:pt x="4043" y="3203"/>
                  <a:pt x="4268" y="2856"/>
                  <a:pt x="4641" y="2688"/>
                </a:cubicBezTo>
                <a:cubicBezTo>
                  <a:pt x="4922" y="2557"/>
                  <a:pt x="5039" y="2147"/>
                  <a:pt x="5369" y="2147"/>
                </a:cubicBezTo>
                <a:cubicBezTo>
                  <a:pt x="5379" y="2147"/>
                  <a:pt x="5389" y="2148"/>
                  <a:pt x="5399" y="2149"/>
                </a:cubicBezTo>
                <a:cubicBezTo>
                  <a:pt x="5753" y="2168"/>
                  <a:pt x="5804" y="2598"/>
                  <a:pt x="6036" y="2817"/>
                </a:cubicBezTo>
                <a:cubicBezTo>
                  <a:pt x="6563" y="3331"/>
                  <a:pt x="7128" y="3788"/>
                  <a:pt x="7835" y="3974"/>
                </a:cubicBezTo>
                <a:cubicBezTo>
                  <a:pt x="7978" y="4013"/>
                  <a:pt x="8114" y="4031"/>
                  <a:pt x="8242" y="4031"/>
                </a:cubicBezTo>
                <a:cubicBezTo>
                  <a:pt x="8842" y="4031"/>
                  <a:pt x="9293" y="3640"/>
                  <a:pt x="9674" y="3132"/>
                </a:cubicBezTo>
                <a:cubicBezTo>
                  <a:pt x="9843" y="2904"/>
                  <a:pt x="9924" y="2802"/>
                  <a:pt x="10029" y="2802"/>
                </a:cubicBezTo>
                <a:cubicBezTo>
                  <a:pt x="10122" y="2802"/>
                  <a:pt x="10236" y="2884"/>
                  <a:pt x="10451" y="3029"/>
                </a:cubicBezTo>
                <a:cubicBezTo>
                  <a:pt x="10987" y="3396"/>
                  <a:pt x="11492" y="3848"/>
                  <a:pt x="12189" y="3848"/>
                </a:cubicBezTo>
                <a:cubicBezTo>
                  <a:pt x="12261" y="3848"/>
                  <a:pt x="12335" y="3843"/>
                  <a:pt x="12412" y="3833"/>
                </a:cubicBezTo>
                <a:cubicBezTo>
                  <a:pt x="12511" y="3847"/>
                  <a:pt x="12608" y="3855"/>
                  <a:pt x="12701" y="3855"/>
                </a:cubicBezTo>
                <a:cubicBezTo>
                  <a:pt x="13258" y="3855"/>
                  <a:pt x="13702" y="3593"/>
                  <a:pt x="14038" y="3087"/>
                </a:cubicBezTo>
                <a:cubicBezTo>
                  <a:pt x="14494" y="2393"/>
                  <a:pt x="14616" y="1602"/>
                  <a:pt x="14694" y="805"/>
                </a:cubicBezTo>
                <a:cubicBezTo>
                  <a:pt x="14739" y="304"/>
                  <a:pt x="14462" y="15"/>
                  <a:pt x="14019" y="2"/>
                </a:cubicBezTo>
                <a:cubicBezTo>
                  <a:pt x="14001" y="1"/>
                  <a:pt x="13983" y="0"/>
                  <a:pt x="1396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3"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25"/>
          <p:cNvSpPr txBox="1">
            <a:spLocks noGrp="1"/>
          </p:cNvSpPr>
          <p:nvPr>
            <p:ph type="title"/>
          </p:nvPr>
        </p:nvSpPr>
        <p:spPr>
          <a:xfrm>
            <a:off x="1514825" y="3206551"/>
            <a:ext cx="6917400" cy="89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-13335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624" name="Google Shape;624;p25"/>
          <p:cNvSpPr txBox="1">
            <a:spLocks noGrp="1"/>
          </p:cNvSpPr>
          <p:nvPr>
            <p:ph type="subTitle" idx="1"/>
          </p:nvPr>
        </p:nvSpPr>
        <p:spPr>
          <a:xfrm>
            <a:off x="2807525" y="4212925"/>
            <a:ext cx="5624700" cy="398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5" name="Google Shape;625;p25"/>
          <p:cNvSpPr/>
          <p:nvPr/>
        </p:nvSpPr>
        <p:spPr>
          <a:xfrm>
            <a:off x="8679157" y="3656601"/>
            <a:ext cx="471732" cy="1254478"/>
          </a:xfrm>
          <a:custGeom>
            <a:avLst/>
            <a:gdLst/>
            <a:ahLst/>
            <a:cxnLst/>
            <a:rect l="l" t="t" r="r" b="b"/>
            <a:pathLst>
              <a:path w="7875" h="20942" extrusionOk="0">
                <a:moveTo>
                  <a:pt x="7849" y="0"/>
                </a:moveTo>
                <a:cubicBezTo>
                  <a:pt x="6017" y="772"/>
                  <a:pt x="4281" y="1723"/>
                  <a:pt x="2829" y="3098"/>
                </a:cubicBezTo>
                <a:cubicBezTo>
                  <a:pt x="1067" y="4757"/>
                  <a:pt x="7" y="6762"/>
                  <a:pt x="1" y="9243"/>
                </a:cubicBezTo>
                <a:cubicBezTo>
                  <a:pt x="1" y="10901"/>
                  <a:pt x="328" y="12547"/>
                  <a:pt x="965" y="14077"/>
                </a:cubicBezTo>
                <a:cubicBezTo>
                  <a:pt x="2012" y="16667"/>
                  <a:pt x="3606" y="18827"/>
                  <a:pt x="6042" y="20286"/>
                </a:cubicBezTo>
                <a:cubicBezTo>
                  <a:pt x="6595" y="20620"/>
                  <a:pt x="7174" y="20890"/>
                  <a:pt x="7829" y="20941"/>
                </a:cubicBezTo>
                <a:cubicBezTo>
                  <a:pt x="7849" y="20652"/>
                  <a:pt x="7874" y="20356"/>
                  <a:pt x="7874" y="20067"/>
                </a:cubicBezTo>
                <a:lnTo>
                  <a:pt x="7874" y="887"/>
                </a:lnTo>
                <a:cubicBezTo>
                  <a:pt x="7874" y="592"/>
                  <a:pt x="7855" y="296"/>
                  <a:pt x="784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6" name="Google Shape;626;p25"/>
          <p:cNvSpPr/>
          <p:nvPr/>
        </p:nvSpPr>
        <p:spPr>
          <a:xfrm rot="6468945">
            <a:off x="1300252" y="4040911"/>
            <a:ext cx="598754" cy="896126"/>
          </a:xfrm>
          <a:custGeom>
            <a:avLst/>
            <a:gdLst/>
            <a:ahLst/>
            <a:cxnLst/>
            <a:rect l="l" t="t" r="r" b="b"/>
            <a:pathLst>
              <a:path w="11352" h="16990" extrusionOk="0">
                <a:moveTo>
                  <a:pt x="8034" y="0"/>
                </a:moveTo>
                <a:cubicBezTo>
                  <a:pt x="7512" y="0"/>
                  <a:pt x="7009" y="246"/>
                  <a:pt x="6499" y="690"/>
                </a:cubicBezTo>
                <a:cubicBezTo>
                  <a:pt x="5168" y="1847"/>
                  <a:pt x="4332" y="3319"/>
                  <a:pt x="4307" y="5163"/>
                </a:cubicBezTo>
                <a:cubicBezTo>
                  <a:pt x="4294" y="5992"/>
                  <a:pt x="4146" y="6809"/>
                  <a:pt x="3960" y="7619"/>
                </a:cubicBezTo>
                <a:cubicBezTo>
                  <a:pt x="3613" y="9129"/>
                  <a:pt x="2861" y="10453"/>
                  <a:pt x="2134" y="11797"/>
                </a:cubicBezTo>
                <a:cubicBezTo>
                  <a:pt x="1537" y="12902"/>
                  <a:pt x="868" y="13969"/>
                  <a:pt x="425" y="15158"/>
                </a:cubicBezTo>
                <a:cubicBezTo>
                  <a:pt x="0" y="16322"/>
                  <a:pt x="373" y="16906"/>
                  <a:pt x="1601" y="16984"/>
                </a:cubicBezTo>
                <a:cubicBezTo>
                  <a:pt x="1626" y="16990"/>
                  <a:pt x="1652" y="16990"/>
                  <a:pt x="1678" y="16990"/>
                </a:cubicBezTo>
                <a:cubicBezTo>
                  <a:pt x="3465" y="16900"/>
                  <a:pt x="5072" y="16277"/>
                  <a:pt x="6293" y="15004"/>
                </a:cubicBezTo>
                <a:cubicBezTo>
                  <a:pt x="8311" y="12902"/>
                  <a:pt x="9796" y="10427"/>
                  <a:pt x="10799" y="7670"/>
                </a:cubicBezTo>
                <a:cubicBezTo>
                  <a:pt x="11133" y="6732"/>
                  <a:pt x="11249" y="5748"/>
                  <a:pt x="11351" y="4848"/>
                </a:cubicBezTo>
                <a:cubicBezTo>
                  <a:pt x="11300" y="3235"/>
                  <a:pt x="10869" y="1892"/>
                  <a:pt x="9706" y="805"/>
                </a:cubicBezTo>
                <a:cubicBezTo>
                  <a:pt x="9111" y="252"/>
                  <a:pt x="8563" y="0"/>
                  <a:pt x="803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7" name="Google Shape;627;p25"/>
          <p:cNvSpPr/>
          <p:nvPr/>
        </p:nvSpPr>
        <p:spPr>
          <a:xfrm>
            <a:off x="0" y="3124300"/>
            <a:ext cx="599669" cy="253802"/>
          </a:xfrm>
          <a:custGeom>
            <a:avLst/>
            <a:gdLst/>
            <a:ahLst/>
            <a:cxnLst/>
            <a:rect l="l" t="t" r="r" b="b"/>
            <a:pathLst>
              <a:path w="6467" h="2737" extrusionOk="0">
                <a:moveTo>
                  <a:pt x="2526" y="1"/>
                </a:moveTo>
                <a:cubicBezTo>
                  <a:pt x="2323" y="1"/>
                  <a:pt x="2121" y="108"/>
                  <a:pt x="1890" y="324"/>
                </a:cubicBezTo>
                <a:cubicBezTo>
                  <a:pt x="1568" y="613"/>
                  <a:pt x="1273" y="915"/>
                  <a:pt x="983" y="1236"/>
                </a:cubicBezTo>
                <a:cubicBezTo>
                  <a:pt x="813" y="1431"/>
                  <a:pt x="633" y="1523"/>
                  <a:pt x="433" y="1523"/>
                </a:cubicBezTo>
                <a:cubicBezTo>
                  <a:pt x="316" y="1523"/>
                  <a:pt x="191" y="1491"/>
                  <a:pt x="58" y="1429"/>
                </a:cubicBezTo>
                <a:cubicBezTo>
                  <a:pt x="0" y="1860"/>
                  <a:pt x="0" y="2297"/>
                  <a:pt x="45" y="2734"/>
                </a:cubicBezTo>
                <a:cubicBezTo>
                  <a:pt x="80" y="2736"/>
                  <a:pt x="115" y="2736"/>
                  <a:pt x="150" y="2736"/>
                </a:cubicBezTo>
                <a:cubicBezTo>
                  <a:pt x="815" y="2736"/>
                  <a:pt x="1355" y="2446"/>
                  <a:pt x="1832" y="1976"/>
                </a:cubicBezTo>
                <a:cubicBezTo>
                  <a:pt x="2175" y="1636"/>
                  <a:pt x="2365" y="1470"/>
                  <a:pt x="2566" y="1470"/>
                </a:cubicBezTo>
                <a:cubicBezTo>
                  <a:pt x="2764" y="1470"/>
                  <a:pt x="2972" y="1631"/>
                  <a:pt x="3349" y="1943"/>
                </a:cubicBezTo>
                <a:cubicBezTo>
                  <a:pt x="3452" y="2033"/>
                  <a:pt x="3554" y="2117"/>
                  <a:pt x="3664" y="2188"/>
                </a:cubicBezTo>
                <a:cubicBezTo>
                  <a:pt x="3939" y="2345"/>
                  <a:pt x="4233" y="2439"/>
                  <a:pt x="4522" y="2439"/>
                </a:cubicBezTo>
                <a:cubicBezTo>
                  <a:pt x="4752" y="2439"/>
                  <a:pt x="4980" y="2379"/>
                  <a:pt x="5193" y="2246"/>
                </a:cubicBezTo>
                <a:cubicBezTo>
                  <a:pt x="5740" y="1905"/>
                  <a:pt x="6100" y="1352"/>
                  <a:pt x="6376" y="761"/>
                </a:cubicBezTo>
                <a:cubicBezTo>
                  <a:pt x="6440" y="613"/>
                  <a:pt x="6466" y="439"/>
                  <a:pt x="6350" y="304"/>
                </a:cubicBezTo>
                <a:cubicBezTo>
                  <a:pt x="6266" y="205"/>
                  <a:pt x="6164" y="172"/>
                  <a:pt x="6056" y="172"/>
                </a:cubicBezTo>
                <a:cubicBezTo>
                  <a:pt x="5982" y="172"/>
                  <a:pt x="5905" y="187"/>
                  <a:pt x="5830" y="208"/>
                </a:cubicBezTo>
                <a:cubicBezTo>
                  <a:pt x="5643" y="253"/>
                  <a:pt x="5515" y="394"/>
                  <a:pt x="5399" y="549"/>
                </a:cubicBezTo>
                <a:cubicBezTo>
                  <a:pt x="5277" y="722"/>
                  <a:pt x="5149" y="896"/>
                  <a:pt x="5007" y="1050"/>
                </a:cubicBezTo>
                <a:cubicBezTo>
                  <a:pt x="4776" y="1288"/>
                  <a:pt x="4622" y="1405"/>
                  <a:pt x="4466" y="1405"/>
                </a:cubicBezTo>
                <a:cubicBezTo>
                  <a:pt x="4318" y="1405"/>
                  <a:pt x="4168" y="1301"/>
                  <a:pt x="3947" y="1095"/>
                </a:cubicBezTo>
                <a:cubicBezTo>
                  <a:pt x="3670" y="844"/>
                  <a:pt x="3426" y="555"/>
                  <a:pt x="3150" y="304"/>
                </a:cubicBezTo>
                <a:cubicBezTo>
                  <a:pt x="2922" y="102"/>
                  <a:pt x="2723" y="1"/>
                  <a:pt x="252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28" name="Google Shape;628;p25"/>
          <p:cNvGrpSpPr/>
          <p:nvPr/>
        </p:nvGrpSpPr>
        <p:grpSpPr>
          <a:xfrm>
            <a:off x="7924600" y="1809088"/>
            <a:ext cx="895225" cy="596225"/>
            <a:chOff x="6168950" y="679775"/>
            <a:chExt cx="895225" cy="596225"/>
          </a:xfrm>
        </p:grpSpPr>
        <p:sp>
          <p:nvSpPr>
            <p:cNvPr id="629" name="Google Shape;629;p25"/>
            <p:cNvSpPr/>
            <p:nvPr/>
          </p:nvSpPr>
          <p:spPr>
            <a:xfrm>
              <a:off x="6536345" y="679775"/>
              <a:ext cx="170516" cy="162064"/>
            </a:xfrm>
            <a:custGeom>
              <a:avLst/>
              <a:gdLst/>
              <a:ahLst/>
              <a:cxnLst/>
              <a:rect l="l" t="t" r="r" b="b"/>
              <a:pathLst>
                <a:path w="2199" h="2090" extrusionOk="0">
                  <a:moveTo>
                    <a:pt x="1205" y="0"/>
                  </a:moveTo>
                  <a:cubicBezTo>
                    <a:pt x="564" y="0"/>
                    <a:pt x="0" y="513"/>
                    <a:pt x="0" y="1093"/>
                  </a:cubicBezTo>
                  <a:cubicBezTo>
                    <a:pt x="13" y="1649"/>
                    <a:pt x="463" y="2090"/>
                    <a:pt x="1016" y="2090"/>
                  </a:cubicBezTo>
                  <a:cubicBezTo>
                    <a:pt x="1020" y="2090"/>
                    <a:pt x="1024" y="2090"/>
                    <a:pt x="1028" y="2090"/>
                  </a:cubicBezTo>
                  <a:cubicBezTo>
                    <a:pt x="1607" y="2070"/>
                    <a:pt x="2198" y="1453"/>
                    <a:pt x="2192" y="875"/>
                  </a:cubicBezTo>
                  <a:cubicBezTo>
                    <a:pt x="2179" y="374"/>
                    <a:pt x="1787" y="14"/>
                    <a:pt x="1241" y="1"/>
                  </a:cubicBezTo>
                  <a:cubicBezTo>
                    <a:pt x="1229" y="0"/>
                    <a:pt x="1217" y="0"/>
                    <a:pt x="12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25"/>
            <p:cNvSpPr/>
            <p:nvPr/>
          </p:nvSpPr>
          <p:spPr>
            <a:xfrm>
              <a:off x="6331944" y="1074157"/>
              <a:ext cx="188971" cy="140972"/>
            </a:xfrm>
            <a:custGeom>
              <a:avLst/>
              <a:gdLst/>
              <a:ahLst/>
              <a:cxnLst/>
              <a:rect l="l" t="t" r="r" b="b"/>
              <a:pathLst>
                <a:path w="2437" h="1818" extrusionOk="0">
                  <a:moveTo>
                    <a:pt x="1615" y="0"/>
                  </a:moveTo>
                  <a:cubicBezTo>
                    <a:pt x="1553" y="0"/>
                    <a:pt x="1486" y="4"/>
                    <a:pt x="1415" y="12"/>
                  </a:cubicBezTo>
                  <a:cubicBezTo>
                    <a:pt x="1261" y="31"/>
                    <a:pt x="939" y="12"/>
                    <a:pt x="643" y="160"/>
                  </a:cubicBezTo>
                  <a:cubicBezTo>
                    <a:pt x="200" y="385"/>
                    <a:pt x="1" y="790"/>
                    <a:pt x="142" y="1201"/>
                  </a:cubicBezTo>
                  <a:cubicBezTo>
                    <a:pt x="271" y="1578"/>
                    <a:pt x="628" y="1818"/>
                    <a:pt x="1010" y="1818"/>
                  </a:cubicBezTo>
                  <a:cubicBezTo>
                    <a:pt x="1104" y="1818"/>
                    <a:pt x="1199" y="1803"/>
                    <a:pt x="1293" y="1773"/>
                  </a:cubicBezTo>
                  <a:cubicBezTo>
                    <a:pt x="1653" y="1664"/>
                    <a:pt x="1961" y="1432"/>
                    <a:pt x="2173" y="1117"/>
                  </a:cubicBezTo>
                  <a:cubicBezTo>
                    <a:pt x="2328" y="892"/>
                    <a:pt x="2437" y="648"/>
                    <a:pt x="2295" y="372"/>
                  </a:cubicBezTo>
                  <a:cubicBezTo>
                    <a:pt x="2169" y="126"/>
                    <a:pt x="1969" y="0"/>
                    <a:pt x="16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25"/>
            <p:cNvSpPr/>
            <p:nvPr/>
          </p:nvSpPr>
          <p:spPr>
            <a:xfrm>
              <a:off x="6749121" y="974359"/>
              <a:ext cx="148571" cy="140662"/>
            </a:xfrm>
            <a:custGeom>
              <a:avLst/>
              <a:gdLst/>
              <a:ahLst/>
              <a:cxnLst/>
              <a:rect l="l" t="t" r="r" b="b"/>
              <a:pathLst>
                <a:path w="1916" h="1814" extrusionOk="0">
                  <a:moveTo>
                    <a:pt x="997" y="0"/>
                  </a:moveTo>
                  <a:cubicBezTo>
                    <a:pt x="451" y="0"/>
                    <a:pt x="1" y="425"/>
                    <a:pt x="7" y="932"/>
                  </a:cubicBezTo>
                  <a:cubicBezTo>
                    <a:pt x="26" y="1402"/>
                    <a:pt x="399" y="1781"/>
                    <a:pt x="868" y="1813"/>
                  </a:cubicBezTo>
                  <a:cubicBezTo>
                    <a:pt x="878" y="1813"/>
                    <a:pt x="888" y="1814"/>
                    <a:pt x="899" y="1814"/>
                  </a:cubicBezTo>
                  <a:cubicBezTo>
                    <a:pt x="1421" y="1814"/>
                    <a:pt x="1916" y="1327"/>
                    <a:pt x="1903" y="810"/>
                  </a:cubicBezTo>
                  <a:cubicBezTo>
                    <a:pt x="1890" y="354"/>
                    <a:pt x="1498" y="0"/>
                    <a:pt x="9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25"/>
            <p:cNvSpPr/>
            <p:nvPr/>
          </p:nvSpPr>
          <p:spPr>
            <a:xfrm>
              <a:off x="6877221" y="721105"/>
              <a:ext cx="167569" cy="136785"/>
            </a:xfrm>
            <a:custGeom>
              <a:avLst/>
              <a:gdLst/>
              <a:ahLst/>
              <a:cxnLst/>
              <a:rect l="l" t="t" r="r" b="b"/>
              <a:pathLst>
                <a:path w="2161" h="1764" extrusionOk="0">
                  <a:moveTo>
                    <a:pt x="1392" y="0"/>
                  </a:moveTo>
                  <a:cubicBezTo>
                    <a:pt x="1295" y="0"/>
                    <a:pt x="1193" y="19"/>
                    <a:pt x="1087" y="53"/>
                  </a:cubicBezTo>
                  <a:cubicBezTo>
                    <a:pt x="836" y="143"/>
                    <a:pt x="605" y="284"/>
                    <a:pt x="412" y="464"/>
                  </a:cubicBezTo>
                  <a:cubicBezTo>
                    <a:pt x="193" y="663"/>
                    <a:pt x="0" y="901"/>
                    <a:pt x="142" y="1235"/>
                  </a:cubicBezTo>
                  <a:cubicBezTo>
                    <a:pt x="291" y="1572"/>
                    <a:pt x="543" y="1763"/>
                    <a:pt x="793" y="1763"/>
                  </a:cubicBezTo>
                  <a:cubicBezTo>
                    <a:pt x="801" y="1763"/>
                    <a:pt x="809" y="1763"/>
                    <a:pt x="817" y="1762"/>
                  </a:cubicBezTo>
                  <a:cubicBezTo>
                    <a:pt x="1389" y="1737"/>
                    <a:pt x="1710" y="1531"/>
                    <a:pt x="1954" y="1184"/>
                  </a:cubicBezTo>
                  <a:cubicBezTo>
                    <a:pt x="2160" y="888"/>
                    <a:pt x="2160" y="599"/>
                    <a:pt x="1942" y="297"/>
                  </a:cubicBezTo>
                  <a:cubicBezTo>
                    <a:pt x="1791" y="89"/>
                    <a:pt x="1605" y="0"/>
                    <a:pt x="13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25"/>
            <p:cNvSpPr/>
            <p:nvPr/>
          </p:nvSpPr>
          <p:spPr>
            <a:xfrm>
              <a:off x="6504940" y="875182"/>
              <a:ext cx="170516" cy="132753"/>
            </a:xfrm>
            <a:custGeom>
              <a:avLst/>
              <a:gdLst/>
              <a:ahLst/>
              <a:cxnLst/>
              <a:rect l="l" t="t" r="r" b="b"/>
              <a:pathLst>
                <a:path w="2199" h="1712" extrusionOk="0">
                  <a:moveTo>
                    <a:pt x="1419" y="0"/>
                  </a:moveTo>
                  <a:cubicBezTo>
                    <a:pt x="1319" y="0"/>
                    <a:pt x="1215" y="13"/>
                    <a:pt x="1112" y="33"/>
                  </a:cubicBezTo>
                  <a:cubicBezTo>
                    <a:pt x="900" y="71"/>
                    <a:pt x="701" y="148"/>
                    <a:pt x="521" y="264"/>
                  </a:cubicBezTo>
                  <a:cubicBezTo>
                    <a:pt x="219" y="457"/>
                    <a:pt x="0" y="720"/>
                    <a:pt x="122" y="1125"/>
                  </a:cubicBezTo>
                  <a:cubicBezTo>
                    <a:pt x="231" y="1485"/>
                    <a:pt x="546" y="1704"/>
                    <a:pt x="971" y="1710"/>
                  </a:cubicBezTo>
                  <a:cubicBezTo>
                    <a:pt x="986" y="1711"/>
                    <a:pt x="1002" y="1711"/>
                    <a:pt x="1018" y="1711"/>
                  </a:cubicBezTo>
                  <a:cubicBezTo>
                    <a:pt x="1297" y="1711"/>
                    <a:pt x="1567" y="1603"/>
                    <a:pt x="1768" y="1408"/>
                  </a:cubicBezTo>
                  <a:cubicBezTo>
                    <a:pt x="2076" y="1138"/>
                    <a:pt x="2198" y="624"/>
                    <a:pt x="2025" y="328"/>
                  </a:cubicBezTo>
                  <a:cubicBezTo>
                    <a:pt x="1876" y="75"/>
                    <a:pt x="1657" y="0"/>
                    <a:pt x="14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25"/>
            <p:cNvSpPr/>
            <p:nvPr/>
          </p:nvSpPr>
          <p:spPr>
            <a:xfrm>
              <a:off x="6168950" y="940473"/>
              <a:ext cx="157101" cy="136785"/>
            </a:xfrm>
            <a:custGeom>
              <a:avLst/>
              <a:gdLst/>
              <a:ahLst/>
              <a:cxnLst/>
              <a:rect l="l" t="t" r="r" b="b"/>
              <a:pathLst>
                <a:path w="2026" h="1764" extrusionOk="0">
                  <a:moveTo>
                    <a:pt x="1171" y="0"/>
                  </a:moveTo>
                  <a:cubicBezTo>
                    <a:pt x="734" y="39"/>
                    <a:pt x="374" y="245"/>
                    <a:pt x="162" y="656"/>
                  </a:cubicBezTo>
                  <a:cubicBezTo>
                    <a:pt x="1" y="971"/>
                    <a:pt x="72" y="1363"/>
                    <a:pt x="342" y="1601"/>
                  </a:cubicBezTo>
                  <a:cubicBezTo>
                    <a:pt x="485" y="1712"/>
                    <a:pt x="635" y="1764"/>
                    <a:pt x="783" y="1764"/>
                  </a:cubicBezTo>
                  <a:cubicBezTo>
                    <a:pt x="934" y="1764"/>
                    <a:pt x="1083" y="1711"/>
                    <a:pt x="1222" y="1614"/>
                  </a:cubicBezTo>
                  <a:cubicBezTo>
                    <a:pt x="1415" y="1479"/>
                    <a:pt x="1556" y="1273"/>
                    <a:pt x="1724" y="1106"/>
                  </a:cubicBezTo>
                  <a:cubicBezTo>
                    <a:pt x="1929" y="900"/>
                    <a:pt x="2026" y="656"/>
                    <a:pt x="1903" y="386"/>
                  </a:cubicBezTo>
                  <a:cubicBezTo>
                    <a:pt x="1768" y="71"/>
                    <a:pt x="1486" y="7"/>
                    <a:pt x="11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25"/>
            <p:cNvSpPr/>
            <p:nvPr/>
          </p:nvSpPr>
          <p:spPr>
            <a:xfrm>
              <a:off x="6624588" y="1152630"/>
              <a:ext cx="116624" cy="123370"/>
            </a:xfrm>
            <a:custGeom>
              <a:avLst/>
              <a:gdLst/>
              <a:ahLst/>
              <a:cxnLst/>
              <a:rect l="l" t="t" r="r" b="b"/>
              <a:pathLst>
                <a:path w="1504" h="1591" extrusionOk="0">
                  <a:moveTo>
                    <a:pt x="891" y="0"/>
                  </a:moveTo>
                  <a:cubicBezTo>
                    <a:pt x="445" y="0"/>
                    <a:pt x="0" y="452"/>
                    <a:pt x="13" y="909"/>
                  </a:cubicBezTo>
                  <a:cubicBezTo>
                    <a:pt x="19" y="1269"/>
                    <a:pt x="295" y="1564"/>
                    <a:pt x="655" y="1590"/>
                  </a:cubicBezTo>
                  <a:cubicBezTo>
                    <a:pt x="663" y="1591"/>
                    <a:pt x="671" y="1591"/>
                    <a:pt x="678" y="1591"/>
                  </a:cubicBezTo>
                  <a:cubicBezTo>
                    <a:pt x="1064" y="1591"/>
                    <a:pt x="1491" y="1119"/>
                    <a:pt x="1497" y="677"/>
                  </a:cubicBezTo>
                  <a:cubicBezTo>
                    <a:pt x="1504" y="330"/>
                    <a:pt x="1253" y="28"/>
                    <a:pt x="945" y="3"/>
                  </a:cubicBezTo>
                  <a:cubicBezTo>
                    <a:pt x="927" y="1"/>
                    <a:pt x="909" y="0"/>
                    <a:pt x="8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25"/>
            <p:cNvSpPr/>
            <p:nvPr/>
          </p:nvSpPr>
          <p:spPr>
            <a:xfrm>
              <a:off x="6949955" y="1154801"/>
              <a:ext cx="114220" cy="103209"/>
            </a:xfrm>
            <a:custGeom>
              <a:avLst/>
              <a:gdLst/>
              <a:ahLst/>
              <a:cxnLst/>
              <a:rect l="l" t="t" r="r" b="b"/>
              <a:pathLst>
                <a:path w="1473" h="1331" extrusionOk="0">
                  <a:moveTo>
                    <a:pt x="894" y="0"/>
                  </a:moveTo>
                  <a:cubicBezTo>
                    <a:pt x="534" y="7"/>
                    <a:pt x="1" y="502"/>
                    <a:pt x="20" y="810"/>
                  </a:cubicBezTo>
                  <a:cubicBezTo>
                    <a:pt x="39" y="1096"/>
                    <a:pt x="346" y="1331"/>
                    <a:pt x="700" y="1331"/>
                  </a:cubicBezTo>
                  <a:cubicBezTo>
                    <a:pt x="705" y="1331"/>
                    <a:pt x="710" y="1331"/>
                    <a:pt x="714" y="1331"/>
                  </a:cubicBezTo>
                  <a:cubicBezTo>
                    <a:pt x="1132" y="1324"/>
                    <a:pt x="1473" y="977"/>
                    <a:pt x="1460" y="559"/>
                  </a:cubicBezTo>
                  <a:cubicBezTo>
                    <a:pt x="1447" y="251"/>
                    <a:pt x="1203" y="7"/>
                    <a:pt x="8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7" name="Google Shape;637;p25"/>
          <p:cNvSpPr/>
          <p:nvPr/>
        </p:nvSpPr>
        <p:spPr>
          <a:xfrm>
            <a:off x="-3679" y="4387265"/>
            <a:ext cx="395405" cy="768782"/>
          </a:xfrm>
          <a:custGeom>
            <a:avLst/>
            <a:gdLst/>
            <a:ahLst/>
            <a:cxnLst/>
            <a:rect l="l" t="t" r="r" b="b"/>
            <a:pathLst>
              <a:path w="11075" h="21533" extrusionOk="0">
                <a:moveTo>
                  <a:pt x="0" y="0"/>
                </a:moveTo>
                <a:lnTo>
                  <a:pt x="0" y="21533"/>
                </a:lnTo>
                <a:lnTo>
                  <a:pt x="8356" y="21533"/>
                </a:lnTo>
                <a:cubicBezTo>
                  <a:pt x="9127" y="20035"/>
                  <a:pt x="9873" y="18531"/>
                  <a:pt x="10310" y="16886"/>
                </a:cubicBezTo>
                <a:cubicBezTo>
                  <a:pt x="10554" y="15954"/>
                  <a:pt x="10689" y="15009"/>
                  <a:pt x="10824" y="14058"/>
                </a:cubicBezTo>
                <a:cubicBezTo>
                  <a:pt x="11075" y="12335"/>
                  <a:pt x="10901" y="10580"/>
                  <a:pt x="10316" y="8935"/>
                </a:cubicBezTo>
                <a:cubicBezTo>
                  <a:pt x="9558" y="6788"/>
                  <a:pt x="8189" y="5085"/>
                  <a:pt x="6460" y="3619"/>
                </a:cubicBezTo>
                <a:cubicBezTo>
                  <a:pt x="4634" y="2083"/>
                  <a:pt x="2513" y="1074"/>
                  <a:pt x="392" y="58"/>
                </a:cubicBezTo>
                <a:cubicBezTo>
                  <a:pt x="276" y="0"/>
                  <a:pt x="135" y="20"/>
                  <a:pt x="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8" name="Google Shape;638;p25"/>
          <p:cNvSpPr/>
          <p:nvPr/>
        </p:nvSpPr>
        <p:spPr>
          <a:xfrm>
            <a:off x="1380925" y="1065375"/>
            <a:ext cx="793585" cy="217039"/>
          </a:xfrm>
          <a:custGeom>
            <a:avLst/>
            <a:gdLst/>
            <a:ahLst/>
            <a:cxnLst/>
            <a:rect l="l" t="t" r="r" b="b"/>
            <a:pathLst>
              <a:path w="14739" h="4031" extrusionOk="0">
                <a:moveTo>
                  <a:pt x="13966" y="0"/>
                </a:moveTo>
                <a:cubicBezTo>
                  <a:pt x="13592" y="0"/>
                  <a:pt x="13359" y="199"/>
                  <a:pt x="13267" y="574"/>
                </a:cubicBezTo>
                <a:cubicBezTo>
                  <a:pt x="13151" y="1069"/>
                  <a:pt x="13080" y="1570"/>
                  <a:pt x="12920" y="2046"/>
                </a:cubicBezTo>
                <a:cubicBezTo>
                  <a:pt x="12805" y="2381"/>
                  <a:pt x="12651" y="2523"/>
                  <a:pt x="12416" y="2523"/>
                </a:cubicBezTo>
                <a:cubicBezTo>
                  <a:pt x="12296" y="2523"/>
                  <a:pt x="12155" y="2486"/>
                  <a:pt x="11988" y="2419"/>
                </a:cubicBezTo>
                <a:cubicBezTo>
                  <a:pt x="11370" y="2168"/>
                  <a:pt x="11068" y="1615"/>
                  <a:pt x="10715" y="1133"/>
                </a:cubicBezTo>
                <a:cubicBezTo>
                  <a:pt x="10470" y="803"/>
                  <a:pt x="10221" y="629"/>
                  <a:pt x="9859" y="629"/>
                </a:cubicBezTo>
                <a:cubicBezTo>
                  <a:pt x="9812" y="629"/>
                  <a:pt x="9763" y="632"/>
                  <a:pt x="9712" y="638"/>
                </a:cubicBezTo>
                <a:cubicBezTo>
                  <a:pt x="9237" y="696"/>
                  <a:pt x="8934" y="959"/>
                  <a:pt x="8787" y="1409"/>
                </a:cubicBezTo>
                <a:cubicBezTo>
                  <a:pt x="8722" y="1615"/>
                  <a:pt x="8645" y="1814"/>
                  <a:pt x="8555" y="2007"/>
                </a:cubicBezTo>
                <a:cubicBezTo>
                  <a:pt x="8373" y="2379"/>
                  <a:pt x="8246" y="2551"/>
                  <a:pt x="8077" y="2551"/>
                </a:cubicBezTo>
                <a:cubicBezTo>
                  <a:pt x="7935" y="2551"/>
                  <a:pt x="7765" y="2431"/>
                  <a:pt x="7508" y="2206"/>
                </a:cubicBezTo>
                <a:cubicBezTo>
                  <a:pt x="7025" y="1776"/>
                  <a:pt x="6691" y="1223"/>
                  <a:pt x="6241" y="767"/>
                </a:cubicBezTo>
                <a:cubicBezTo>
                  <a:pt x="5940" y="465"/>
                  <a:pt x="5672" y="314"/>
                  <a:pt x="5400" y="314"/>
                </a:cubicBezTo>
                <a:cubicBezTo>
                  <a:pt x="5145" y="314"/>
                  <a:pt x="4885" y="447"/>
                  <a:pt x="4589" y="715"/>
                </a:cubicBezTo>
                <a:cubicBezTo>
                  <a:pt x="4255" y="1024"/>
                  <a:pt x="3947" y="1358"/>
                  <a:pt x="3625" y="1679"/>
                </a:cubicBezTo>
                <a:cubicBezTo>
                  <a:pt x="3162" y="2142"/>
                  <a:pt x="2901" y="2380"/>
                  <a:pt x="2670" y="2380"/>
                </a:cubicBezTo>
                <a:cubicBezTo>
                  <a:pt x="2417" y="2380"/>
                  <a:pt x="2200" y="2094"/>
                  <a:pt x="1793" y="1506"/>
                </a:cubicBezTo>
                <a:cubicBezTo>
                  <a:pt x="1594" y="1223"/>
                  <a:pt x="1446" y="902"/>
                  <a:pt x="1170" y="677"/>
                </a:cubicBezTo>
                <a:cubicBezTo>
                  <a:pt x="1042" y="575"/>
                  <a:pt x="866" y="522"/>
                  <a:pt x="691" y="522"/>
                </a:cubicBezTo>
                <a:cubicBezTo>
                  <a:pt x="514" y="522"/>
                  <a:pt x="338" y="576"/>
                  <a:pt x="219" y="690"/>
                </a:cubicBezTo>
                <a:cubicBezTo>
                  <a:pt x="0" y="895"/>
                  <a:pt x="103" y="1127"/>
                  <a:pt x="206" y="1352"/>
                </a:cubicBezTo>
                <a:cubicBezTo>
                  <a:pt x="489" y="1962"/>
                  <a:pt x="855" y="2521"/>
                  <a:pt x="1298" y="3023"/>
                </a:cubicBezTo>
                <a:cubicBezTo>
                  <a:pt x="1643" y="3416"/>
                  <a:pt x="2163" y="3693"/>
                  <a:pt x="2732" y="3693"/>
                </a:cubicBezTo>
                <a:cubicBezTo>
                  <a:pt x="3046" y="3693"/>
                  <a:pt x="3374" y="3609"/>
                  <a:pt x="3696" y="3415"/>
                </a:cubicBezTo>
                <a:cubicBezTo>
                  <a:pt x="4043" y="3203"/>
                  <a:pt x="4268" y="2856"/>
                  <a:pt x="4641" y="2688"/>
                </a:cubicBezTo>
                <a:cubicBezTo>
                  <a:pt x="4922" y="2557"/>
                  <a:pt x="5039" y="2147"/>
                  <a:pt x="5369" y="2147"/>
                </a:cubicBezTo>
                <a:cubicBezTo>
                  <a:pt x="5379" y="2147"/>
                  <a:pt x="5389" y="2148"/>
                  <a:pt x="5399" y="2149"/>
                </a:cubicBezTo>
                <a:cubicBezTo>
                  <a:pt x="5753" y="2168"/>
                  <a:pt x="5804" y="2598"/>
                  <a:pt x="6036" y="2817"/>
                </a:cubicBezTo>
                <a:cubicBezTo>
                  <a:pt x="6563" y="3331"/>
                  <a:pt x="7128" y="3788"/>
                  <a:pt x="7835" y="3974"/>
                </a:cubicBezTo>
                <a:cubicBezTo>
                  <a:pt x="7978" y="4013"/>
                  <a:pt x="8114" y="4031"/>
                  <a:pt x="8242" y="4031"/>
                </a:cubicBezTo>
                <a:cubicBezTo>
                  <a:pt x="8842" y="4031"/>
                  <a:pt x="9293" y="3640"/>
                  <a:pt x="9674" y="3132"/>
                </a:cubicBezTo>
                <a:cubicBezTo>
                  <a:pt x="9843" y="2904"/>
                  <a:pt x="9924" y="2802"/>
                  <a:pt x="10029" y="2802"/>
                </a:cubicBezTo>
                <a:cubicBezTo>
                  <a:pt x="10122" y="2802"/>
                  <a:pt x="10236" y="2884"/>
                  <a:pt x="10451" y="3029"/>
                </a:cubicBezTo>
                <a:cubicBezTo>
                  <a:pt x="10987" y="3396"/>
                  <a:pt x="11492" y="3848"/>
                  <a:pt x="12189" y="3848"/>
                </a:cubicBezTo>
                <a:cubicBezTo>
                  <a:pt x="12261" y="3848"/>
                  <a:pt x="12335" y="3843"/>
                  <a:pt x="12412" y="3833"/>
                </a:cubicBezTo>
                <a:cubicBezTo>
                  <a:pt x="12511" y="3847"/>
                  <a:pt x="12608" y="3855"/>
                  <a:pt x="12701" y="3855"/>
                </a:cubicBezTo>
                <a:cubicBezTo>
                  <a:pt x="13258" y="3855"/>
                  <a:pt x="13702" y="3593"/>
                  <a:pt x="14038" y="3087"/>
                </a:cubicBezTo>
                <a:cubicBezTo>
                  <a:pt x="14494" y="2393"/>
                  <a:pt x="14616" y="1602"/>
                  <a:pt x="14694" y="805"/>
                </a:cubicBezTo>
                <a:cubicBezTo>
                  <a:pt x="14739" y="304"/>
                  <a:pt x="14462" y="15"/>
                  <a:pt x="14019" y="2"/>
                </a:cubicBezTo>
                <a:cubicBezTo>
                  <a:pt x="14001" y="1"/>
                  <a:pt x="13983" y="0"/>
                  <a:pt x="1396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9" name="Google Shape;639;p25"/>
          <p:cNvSpPr/>
          <p:nvPr/>
        </p:nvSpPr>
        <p:spPr>
          <a:xfrm>
            <a:off x="8541111" y="-6"/>
            <a:ext cx="609784" cy="811228"/>
          </a:xfrm>
          <a:custGeom>
            <a:avLst/>
            <a:gdLst/>
            <a:ahLst/>
            <a:cxnLst/>
            <a:rect l="l" t="t" r="r" b="b"/>
            <a:pathLst>
              <a:path w="8948" h="11904" extrusionOk="0">
                <a:moveTo>
                  <a:pt x="3806" y="0"/>
                </a:moveTo>
                <a:cubicBezTo>
                  <a:pt x="3240" y="771"/>
                  <a:pt x="2578" y="1465"/>
                  <a:pt x="2071" y="2282"/>
                </a:cubicBezTo>
                <a:cubicBezTo>
                  <a:pt x="631" y="4602"/>
                  <a:pt x="1" y="7051"/>
                  <a:pt x="740" y="9757"/>
                </a:cubicBezTo>
                <a:cubicBezTo>
                  <a:pt x="1061" y="10920"/>
                  <a:pt x="2064" y="11762"/>
                  <a:pt x="3266" y="11878"/>
                </a:cubicBezTo>
                <a:cubicBezTo>
                  <a:pt x="3467" y="11895"/>
                  <a:pt x="3669" y="11904"/>
                  <a:pt x="3871" y="11904"/>
                </a:cubicBezTo>
                <a:cubicBezTo>
                  <a:pt x="4576" y="11904"/>
                  <a:pt x="5278" y="11799"/>
                  <a:pt x="5953" y="11589"/>
                </a:cubicBezTo>
                <a:cubicBezTo>
                  <a:pt x="7110" y="11235"/>
                  <a:pt x="8035" y="10535"/>
                  <a:pt x="8948" y="9802"/>
                </a:cubicBezTo>
                <a:lnTo>
                  <a:pt x="894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40" name="Google Shape;640;p25"/>
          <p:cNvGrpSpPr/>
          <p:nvPr/>
        </p:nvGrpSpPr>
        <p:grpSpPr>
          <a:xfrm rot="1236532" flipH="1">
            <a:off x="1417299" y="2508359"/>
            <a:ext cx="1000930" cy="840687"/>
            <a:chOff x="1648650" y="1064850"/>
            <a:chExt cx="691625" cy="580900"/>
          </a:xfrm>
        </p:grpSpPr>
        <p:sp>
          <p:nvSpPr>
            <p:cNvPr id="641" name="Google Shape;641;p25"/>
            <p:cNvSpPr/>
            <p:nvPr/>
          </p:nvSpPr>
          <p:spPr>
            <a:xfrm>
              <a:off x="2267450" y="1209500"/>
              <a:ext cx="72825" cy="117900"/>
            </a:xfrm>
            <a:custGeom>
              <a:avLst/>
              <a:gdLst/>
              <a:ahLst/>
              <a:cxnLst/>
              <a:rect l="l" t="t" r="r" b="b"/>
              <a:pathLst>
                <a:path w="2913" h="4716" extrusionOk="0">
                  <a:moveTo>
                    <a:pt x="802" y="0"/>
                  </a:moveTo>
                  <a:cubicBezTo>
                    <a:pt x="679" y="0"/>
                    <a:pt x="557" y="34"/>
                    <a:pt x="438" y="101"/>
                  </a:cubicBezTo>
                  <a:cubicBezTo>
                    <a:pt x="58" y="313"/>
                    <a:pt x="1" y="500"/>
                    <a:pt x="226" y="1059"/>
                  </a:cubicBezTo>
                  <a:cubicBezTo>
                    <a:pt x="566" y="1908"/>
                    <a:pt x="856" y="2762"/>
                    <a:pt x="1138" y="3630"/>
                  </a:cubicBezTo>
                  <a:cubicBezTo>
                    <a:pt x="1248" y="3990"/>
                    <a:pt x="1466" y="4311"/>
                    <a:pt x="1775" y="4536"/>
                  </a:cubicBezTo>
                  <a:cubicBezTo>
                    <a:pt x="1925" y="4654"/>
                    <a:pt x="2106" y="4716"/>
                    <a:pt x="2290" y="4716"/>
                  </a:cubicBezTo>
                  <a:cubicBezTo>
                    <a:pt x="2398" y="4716"/>
                    <a:pt x="2506" y="4695"/>
                    <a:pt x="2610" y="4652"/>
                  </a:cubicBezTo>
                  <a:cubicBezTo>
                    <a:pt x="2912" y="4536"/>
                    <a:pt x="2816" y="4260"/>
                    <a:pt x="2854" y="3868"/>
                  </a:cubicBezTo>
                  <a:cubicBezTo>
                    <a:pt x="2585" y="2769"/>
                    <a:pt x="2250" y="1535"/>
                    <a:pt x="1543" y="436"/>
                  </a:cubicBezTo>
                  <a:cubicBezTo>
                    <a:pt x="1518" y="391"/>
                    <a:pt x="1479" y="352"/>
                    <a:pt x="1440" y="313"/>
                  </a:cubicBezTo>
                  <a:cubicBezTo>
                    <a:pt x="1236" y="105"/>
                    <a:pt x="1018" y="0"/>
                    <a:pt x="8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25"/>
            <p:cNvSpPr/>
            <p:nvPr/>
          </p:nvSpPr>
          <p:spPr>
            <a:xfrm>
              <a:off x="1931450" y="1465550"/>
              <a:ext cx="70700" cy="122950"/>
            </a:xfrm>
            <a:custGeom>
              <a:avLst/>
              <a:gdLst/>
              <a:ahLst/>
              <a:cxnLst/>
              <a:rect l="l" t="t" r="r" b="b"/>
              <a:pathLst>
                <a:path w="2828" h="4918" extrusionOk="0">
                  <a:moveTo>
                    <a:pt x="713" y="1"/>
                  </a:moveTo>
                  <a:cubicBezTo>
                    <a:pt x="628" y="1"/>
                    <a:pt x="534" y="28"/>
                    <a:pt x="425" y="92"/>
                  </a:cubicBezTo>
                  <a:cubicBezTo>
                    <a:pt x="110" y="272"/>
                    <a:pt x="1" y="510"/>
                    <a:pt x="116" y="812"/>
                  </a:cubicBezTo>
                  <a:cubicBezTo>
                    <a:pt x="553" y="1982"/>
                    <a:pt x="1035" y="3132"/>
                    <a:pt x="1466" y="4302"/>
                  </a:cubicBezTo>
                  <a:cubicBezTo>
                    <a:pt x="1620" y="4733"/>
                    <a:pt x="1961" y="4803"/>
                    <a:pt x="2321" y="4893"/>
                  </a:cubicBezTo>
                  <a:cubicBezTo>
                    <a:pt x="2389" y="4910"/>
                    <a:pt x="2449" y="4918"/>
                    <a:pt x="2503" y="4918"/>
                  </a:cubicBezTo>
                  <a:cubicBezTo>
                    <a:pt x="2724" y="4918"/>
                    <a:pt x="2827" y="4777"/>
                    <a:pt x="2822" y="4482"/>
                  </a:cubicBezTo>
                  <a:cubicBezTo>
                    <a:pt x="2777" y="4276"/>
                    <a:pt x="2764" y="4058"/>
                    <a:pt x="2687" y="3859"/>
                  </a:cubicBezTo>
                  <a:cubicBezTo>
                    <a:pt x="2282" y="2792"/>
                    <a:pt x="1871" y="1725"/>
                    <a:pt x="1453" y="664"/>
                  </a:cubicBezTo>
                  <a:cubicBezTo>
                    <a:pt x="1376" y="491"/>
                    <a:pt x="1267" y="343"/>
                    <a:pt x="1132" y="214"/>
                  </a:cubicBezTo>
                  <a:cubicBezTo>
                    <a:pt x="1002" y="96"/>
                    <a:pt x="874" y="1"/>
                    <a:pt x="7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25"/>
            <p:cNvSpPr/>
            <p:nvPr/>
          </p:nvSpPr>
          <p:spPr>
            <a:xfrm>
              <a:off x="1790525" y="1371825"/>
              <a:ext cx="83275" cy="110675"/>
            </a:xfrm>
            <a:custGeom>
              <a:avLst/>
              <a:gdLst/>
              <a:ahLst/>
              <a:cxnLst/>
              <a:rect l="l" t="t" r="r" b="b"/>
              <a:pathLst>
                <a:path w="3331" h="4427" extrusionOk="0">
                  <a:moveTo>
                    <a:pt x="836" y="1"/>
                  </a:moveTo>
                  <a:cubicBezTo>
                    <a:pt x="715" y="1"/>
                    <a:pt x="573" y="67"/>
                    <a:pt x="367" y="184"/>
                  </a:cubicBezTo>
                  <a:cubicBezTo>
                    <a:pt x="1" y="383"/>
                    <a:pt x="65" y="647"/>
                    <a:pt x="226" y="917"/>
                  </a:cubicBezTo>
                  <a:cubicBezTo>
                    <a:pt x="785" y="1881"/>
                    <a:pt x="1357" y="2838"/>
                    <a:pt x="1942" y="3796"/>
                  </a:cubicBezTo>
                  <a:cubicBezTo>
                    <a:pt x="2141" y="4124"/>
                    <a:pt x="2469" y="4310"/>
                    <a:pt x="2848" y="4394"/>
                  </a:cubicBezTo>
                  <a:cubicBezTo>
                    <a:pt x="2935" y="4415"/>
                    <a:pt x="3008" y="4426"/>
                    <a:pt x="3069" y="4426"/>
                  </a:cubicBezTo>
                  <a:cubicBezTo>
                    <a:pt x="3266" y="4426"/>
                    <a:pt x="3330" y="4306"/>
                    <a:pt x="3330" y="4021"/>
                  </a:cubicBezTo>
                  <a:cubicBezTo>
                    <a:pt x="3330" y="3828"/>
                    <a:pt x="3292" y="3648"/>
                    <a:pt x="3208" y="3475"/>
                  </a:cubicBezTo>
                  <a:cubicBezTo>
                    <a:pt x="2617" y="2376"/>
                    <a:pt x="1955" y="1315"/>
                    <a:pt x="1235" y="293"/>
                  </a:cubicBezTo>
                  <a:cubicBezTo>
                    <a:pt x="1087" y="90"/>
                    <a:pt x="975" y="1"/>
                    <a:pt x="8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25"/>
            <p:cNvSpPr/>
            <p:nvPr/>
          </p:nvSpPr>
          <p:spPr>
            <a:xfrm>
              <a:off x="2120275" y="1537450"/>
              <a:ext cx="62675" cy="108300"/>
            </a:xfrm>
            <a:custGeom>
              <a:avLst/>
              <a:gdLst/>
              <a:ahLst/>
              <a:cxnLst/>
              <a:rect l="l" t="t" r="r" b="b"/>
              <a:pathLst>
                <a:path w="2507" h="4332" extrusionOk="0">
                  <a:moveTo>
                    <a:pt x="632" y="0"/>
                  </a:moveTo>
                  <a:cubicBezTo>
                    <a:pt x="436" y="0"/>
                    <a:pt x="274" y="146"/>
                    <a:pt x="116" y="436"/>
                  </a:cubicBezTo>
                  <a:cubicBezTo>
                    <a:pt x="0" y="655"/>
                    <a:pt x="64" y="854"/>
                    <a:pt x="167" y="1040"/>
                  </a:cubicBezTo>
                  <a:cubicBezTo>
                    <a:pt x="476" y="1606"/>
                    <a:pt x="662" y="2210"/>
                    <a:pt x="823" y="2834"/>
                  </a:cubicBezTo>
                  <a:cubicBezTo>
                    <a:pt x="919" y="3219"/>
                    <a:pt x="1041" y="3605"/>
                    <a:pt x="1266" y="3939"/>
                  </a:cubicBezTo>
                  <a:cubicBezTo>
                    <a:pt x="1478" y="4261"/>
                    <a:pt x="1851" y="4331"/>
                    <a:pt x="2166" y="4331"/>
                  </a:cubicBezTo>
                  <a:cubicBezTo>
                    <a:pt x="2475" y="4325"/>
                    <a:pt x="2449" y="3939"/>
                    <a:pt x="2507" y="3605"/>
                  </a:cubicBezTo>
                  <a:cubicBezTo>
                    <a:pt x="2295" y="2544"/>
                    <a:pt x="1973" y="1458"/>
                    <a:pt x="1363" y="468"/>
                  </a:cubicBezTo>
                  <a:cubicBezTo>
                    <a:pt x="1298" y="378"/>
                    <a:pt x="1221" y="301"/>
                    <a:pt x="1138" y="243"/>
                  </a:cubicBezTo>
                  <a:cubicBezTo>
                    <a:pt x="943" y="81"/>
                    <a:pt x="778" y="0"/>
                    <a:pt x="6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25"/>
            <p:cNvSpPr/>
            <p:nvPr/>
          </p:nvSpPr>
          <p:spPr>
            <a:xfrm>
              <a:off x="1993650" y="1372100"/>
              <a:ext cx="83025" cy="111550"/>
            </a:xfrm>
            <a:custGeom>
              <a:avLst/>
              <a:gdLst/>
              <a:ahLst/>
              <a:cxnLst/>
              <a:rect l="l" t="t" r="r" b="b"/>
              <a:pathLst>
                <a:path w="3321" h="4462" extrusionOk="0">
                  <a:moveTo>
                    <a:pt x="405" y="738"/>
                  </a:moveTo>
                  <a:cubicBezTo>
                    <a:pt x="399" y="758"/>
                    <a:pt x="399" y="790"/>
                    <a:pt x="386" y="796"/>
                  </a:cubicBezTo>
                  <a:cubicBezTo>
                    <a:pt x="363" y="802"/>
                    <a:pt x="341" y="807"/>
                    <a:pt x="323" y="809"/>
                  </a:cubicBezTo>
                  <a:lnTo>
                    <a:pt x="323" y="809"/>
                  </a:lnTo>
                  <a:lnTo>
                    <a:pt x="405" y="738"/>
                  </a:lnTo>
                  <a:close/>
                  <a:moveTo>
                    <a:pt x="576" y="0"/>
                  </a:moveTo>
                  <a:cubicBezTo>
                    <a:pt x="436" y="0"/>
                    <a:pt x="310" y="108"/>
                    <a:pt x="199" y="263"/>
                  </a:cubicBezTo>
                  <a:cubicBezTo>
                    <a:pt x="0" y="533"/>
                    <a:pt x="7" y="565"/>
                    <a:pt x="315" y="816"/>
                  </a:cubicBezTo>
                  <a:lnTo>
                    <a:pt x="317" y="814"/>
                  </a:lnTo>
                  <a:lnTo>
                    <a:pt x="317" y="814"/>
                  </a:lnTo>
                  <a:cubicBezTo>
                    <a:pt x="703" y="2027"/>
                    <a:pt x="1376" y="3099"/>
                    <a:pt x="2031" y="4177"/>
                  </a:cubicBezTo>
                  <a:cubicBezTo>
                    <a:pt x="2180" y="4427"/>
                    <a:pt x="2418" y="4451"/>
                    <a:pt x="2660" y="4451"/>
                  </a:cubicBezTo>
                  <a:cubicBezTo>
                    <a:pt x="2716" y="4451"/>
                    <a:pt x="2773" y="4450"/>
                    <a:pt x="2829" y="4450"/>
                  </a:cubicBezTo>
                  <a:cubicBezTo>
                    <a:pt x="2897" y="4450"/>
                    <a:pt x="2964" y="4452"/>
                    <a:pt x="3027" y="4460"/>
                  </a:cubicBezTo>
                  <a:cubicBezTo>
                    <a:pt x="3038" y="4461"/>
                    <a:pt x="3048" y="4462"/>
                    <a:pt x="3058" y="4462"/>
                  </a:cubicBezTo>
                  <a:cubicBezTo>
                    <a:pt x="3242" y="4462"/>
                    <a:pt x="3321" y="4244"/>
                    <a:pt x="3278" y="4049"/>
                  </a:cubicBezTo>
                  <a:cubicBezTo>
                    <a:pt x="3233" y="3869"/>
                    <a:pt x="3169" y="3695"/>
                    <a:pt x="3085" y="3528"/>
                  </a:cubicBezTo>
                  <a:cubicBezTo>
                    <a:pt x="2642" y="2583"/>
                    <a:pt x="2070" y="1722"/>
                    <a:pt x="1466" y="880"/>
                  </a:cubicBezTo>
                  <a:cubicBezTo>
                    <a:pt x="1279" y="616"/>
                    <a:pt x="1080" y="366"/>
                    <a:pt x="855" y="141"/>
                  </a:cubicBezTo>
                  <a:cubicBezTo>
                    <a:pt x="756" y="42"/>
                    <a:pt x="663" y="0"/>
                    <a:pt x="5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25"/>
            <p:cNvSpPr/>
            <p:nvPr/>
          </p:nvSpPr>
          <p:spPr>
            <a:xfrm>
              <a:off x="2147425" y="1362650"/>
              <a:ext cx="68625" cy="102225"/>
            </a:xfrm>
            <a:custGeom>
              <a:avLst/>
              <a:gdLst/>
              <a:ahLst/>
              <a:cxnLst/>
              <a:rect l="l" t="t" r="r" b="b"/>
              <a:pathLst>
                <a:path w="2745" h="4089" extrusionOk="0">
                  <a:moveTo>
                    <a:pt x="796" y="1"/>
                  </a:moveTo>
                  <a:cubicBezTo>
                    <a:pt x="722" y="1"/>
                    <a:pt x="644" y="19"/>
                    <a:pt x="559" y="62"/>
                  </a:cubicBezTo>
                  <a:cubicBezTo>
                    <a:pt x="84" y="313"/>
                    <a:pt x="0" y="512"/>
                    <a:pt x="212" y="994"/>
                  </a:cubicBezTo>
                  <a:cubicBezTo>
                    <a:pt x="572" y="1798"/>
                    <a:pt x="932" y="2595"/>
                    <a:pt x="1318" y="3379"/>
                  </a:cubicBezTo>
                  <a:cubicBezTo>
                    <a:pt x="1485" y="3707"/>
                    <a:pt x="1729" y="3983"/>
                    <a:pt x="2147" y="4067"/>
                  </a:cubicBezTo>
                  <a:cubicBezTo>
                    <a:pt x="2220" y="4081"/>
                    <a:pt x="2285" y="4088"/>
                    <a:pt x="2345" y="4088"/>
                  </a:cubicBezTo>
                  <a:cubicBezTo>
                    <a:pt x="2606" y="4088"/>
                    <a:pt x="2740" y="3943"/>
                    <a:pt x="2745" y="3597"/>
                  </a:cubicBezTo>
                  <a:cubicBezTo>
                    <a:pt x="2732" y="3469"/>
                    <a:pt x="2706" y="3347"/>
                    <a:pt x="2668" y="3225"/>
                  </a:cubicBezTo>
                  <a:cubicBezTo>
                    <a:pt x="2211" y="2267"/>
                    <a:pt x="1768" y="1303"/>
                    <a:pt x="1286" y="358"/>
                  </a:cubicBezTo>
                  <a:cubicBezTo>
                    <a:pt x="1189" y="174"/>
                    <a:pt x="1019" y="1"/>
                    <a:pt x="7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25"/>
            <p:cNvSpPr/>
            <p:nvPr/>
          </p:nvSpPr>
          <p:spPr>
            <a:xfrm>
              <a:off x="2020000" y="1244050"/>
              <a:ext cx="81475" cy="102200"/>
            </a:xfrm>
            <a:custGeom>
              <a:avLst/>
              <a:gdLst/>
              <a:ahLst/>
              <a:cxnLst/>
              <a:rect l="l" t="t" r="r" b="b"/>
              <a:pathLst>
                <a:path w="3259" h="4088" extrusionOk="0">
                  <a:moveTo>
                    <a:pt x="439" y="1"/>
                  </a:moveTo>
                  <a:cubicBezTo>
                    <a:pt x="400" y="1"/>
                    <a:pt x="359" y="6"/>
                    <a:pt x="315" y="18"/>
                  </a:cubicBezTo>
                  <a:cubicBezTo>
                    <a:pt x="199" y="50"/>
                    <a:pt x="0" y="699"/>
                    <a:pt x="64" y="834"/>
                  </a:cubicBezTo>
                  <a:cubicBezTo>
                    <a:pt x="527" y="1830"/>
                    <a:pt x="1067" y="2775"/>
                    <a:pt x="1800" y="3604"/>
                  </a:cubicBezTo>
                  <a:cubicBezTo>
                    <a:pt x="2037" y="3870"/>
                    <a:pt x="2306" y="4048"/>
                    <a:pt x="2605" y="4048"/>
                  </a:cubicBezTo>
                  <a:cubicBezTo>
                    <a:pt x="2639" y="4048"/>
                    <a:pt x="2672" y="4046"/>
                    <a:pt x="2706" y="4041"/>
                  </a:cubicBezTo>
                  <a:cubicBezTo>
                    <a:pt x="2796" y="4068"/>
                    <a:pt x="2872" y="4087"/>
                    <a:pt x="2936" y="4087"/>
                  </a:cubicBezTo>
                  <a:cubicBezTo>
                    <a:pt x="3014" y="4087"/>
                    <a:pt x="3075" y="4058"/>
                    <a:pt x="3124" y="3977"/>
                  </a:cubicBezTo>
                  <a:cubicBezTo>
                    <a:pt x="3259" y="3797"/>
                    <a:pt x="3253" y="3553"/>
                    <a:pt x="3111" y="3379"/>
                  </a:cubicBezTo>
                  <a:cubicBezTo>
                    <a:pt x="2366" y="2338"/>
                    <a:pt x="1620" y="1297"/>
                    <a:pt x="862" y="262"/>
                  </a:cubicBezTo>
                  <a:cubicBezTo>
                    <a:pt x="756" y="114"/>
                    <a:pt x="620" y="1"/>
                    <a:pt x="4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25"/>
            <p:cNvSpPr/>
            <p:nvPr/>
          </p:nvSpPr>
          <p:spPr>
            <a:xfrm>
              <a:off x="2158675" y="1236600"/>
              <a:ext cx="66725" cy="91875"/>
            </a:xfrm>
            <a:custGeom>
              <a:avLst/>
              <a:gdLst/>
              <a:ahLst/>
              <a:cxnLst/>
              <a:rect l="l" t="t" r="r" b="b"/>
              <a:pathLst>
                <a:path w="2669" h="3675" extrusionOk="0">
                  <a:moveTo>
                    <a:pt x="608" y="0"/>
                  </a:moveTo>
                  <a:cubicBezTo>
                    <a:pt x="527" y="0"/>
                    <a:pt x="443" y="20"/>
                    <a:pt x="354" y="65"/>
                  </a:cubicBezTo>
                  <a:cubicBezTo>
                    <a:pt x="84" y="206"/>
                    <a:pt x="0" y="599"/>
                    <a:pt x="148" y="978"/>
                  </a:cubicBezTo>
                  <a:cubicBezTo>
                    <a:pt x="431" y="1698"/>
                    <a:pt x="797" y="2385"/>
                    <a:pt x="1131" y="3080"/>
                  </a:cubicBezTo>
                  <a:cubicBezTo>
                    <a:pt x="1335" y="3505"/>
                    <a:pt x="1640" y="3674"/>
                    <a:pt x="2065" y="3674"/>
                  </a:cubicBezTo>
                  <a:cubicBezTo>
                    <a:pt x="2096" y="3674"/>
                    <a:pt x="2128" y="3673"/>
                    <a:pt x="2160" y="3671"/>
                  </a:cubicBezTo>
                  <a:cubicBezTo>
                    <a:pt x="2198" y="3673"/>
                    <a:pt x="2234" y="3675"/>
                    <a:pt x="2267" y="3675"/>
                  </a:cubicBezTo>
                  <a:cubicBezTo>
                    <a:pt x="2589" y="3675"/>
                    <a:pt x="2669" y="3554"/>
                    <a:pt x="2616" y="3163"/>
                  </a:cubicBezTo>
                  <a:cubicBezTo>
                    <a:pt x="2597" y="2977"/>
                    <a:pt x="2546" y="2797"/>
                    <a:pt x="2468" y="2630"/>
                  </a:cubicBezTo>
                  <a:cubicBezTo>
                    <a:pt x="2141" y="1955"/>
                    <a:pt x="1800" y="1293"/>
                    <a:pt x="1453" y="631"/>
                  </a:cubicBezTo>
                  <a:cubicBezTo>
                    <a:pt x="1376" y="489"/>
                    <a:pt x="1273" y="361"/>
                    <a:pt x="1151" y="258"/>
                  </a:cubicBezTo>
                  <a:cubicBezTo>
                    <a:pt x="989" y="124"/>
                    <a:pt x="811" y="0"/>
                    <a:pt x="6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25"/>
            <p:cNvSpPr/>
            <p:nvPr/>
          </p:nvSpPr>
          <p:spPr>
            <a:xfrm>
              <a:off x="1648650" y="1350650"/>
              <a:ext cx="64300" cy="92075"/>
            </a:xfrm>
            <a:custGeom>
              <a:avLst/>
              <a:gdLst/>
              <a:ahLst/>
              <a:cxnLst/>
              <a:rect l="l" t="t" r="r" b="b"/>
              <a:pathLst>
                <a:path w="2572" h="3683" extrusionOk="0">
                  <a:moveTo>
                    <a:pt x="714" y="0"/>
                  </a:moveTo>
                  <a:cubicBezTo>
                    <a:pt x="634" y="0"/>
                    <a:pt x="558" y="16"/>
                    <a:pt x="495" y="47"/>
                  </a:cubicBezTo>
                  <a:cubicBezTo>
                    <a:pt x="122" y="247"/>
                    <a:pt x="0" y="587"/>
                    <a:pt x="187" y="1063"/>
                  </a:cubicBezTo>
                  <a:cubicBezTo>
                    <a:pt x="450" y="1699"/>
                    <a:pt x="733" y="2336"/>
                    <a:pt x="1035" y="2959"/>
                  </a:cubicBezTo>
                  <a:cubicBezTo>
                    <a:pt x="1228" y="3358"/>
                    <a:pt x="1530" y="3647"/>
                    <a:pt x="2012" y="3679"/>
                  </a:cubicBezTo>
                  <a:cubicBezTo>
                    <a:pt x="2045" y="3681"/>
                    <a:pt x="2077" y="3682"/>
                    <a:pt x="2107" y="3682"/>
                  </a:cubicBezTo>
                  <a:cubicBezTo>
                    <a:pt x="2433" y="3682"/>
                    <a:pt x="2552" y="3549"/>
                    <a:pt x="2552" y="3178"/>
                  </a:cubicBezTo>
                  <a:cubicBezTo>
                    <a:pt x="2571" y="2940"/>
                    <a:pt x="2449" y="2721"/>
                    <a:pt x="2359" y="2503"/>
                  </a:cubicBezTo>
                  <a:cubicBezTo>
                    <a:pt x="2063" y="1815"/>
                    <a:pt x="1781" y="1121"/>
                    <a:pt x="1440" y="459"/>
                  </a:cubicBezTo>
                  <a:cubicBezTo>
                    <a:pt x="1292" y="164"/>
                    <a:pt x="975" y="0"/>
                    <a:pt x="7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25"/>
            <p:cNvSpPr/>
            <p:nvPr/>
          </p:nvSpPr>
          <p:spPr>
            <a:xfrm>
              <a:off x="1734775" y="1521425"/>
              <a:ext cx="63650" cy="84825"/>
            </a:xfrm>
            <a:custGeom>
              <a:avLst/>
              <a:gdLst/>
              <a:ahLst/>
              <a:cxnLst/>
              <a:rect l="l" t="t" r="r" b="b"/>
              <a:pathLst>
                <a:path w="2546" h="3393" extrusionOk="0">
                  <a:moveTo>
                    <a:pt x="840" y="0"/>
                  </a:moveTo>
                  <a:cubicBezTo>
                    <a:pt x="766" y="0"/>
                    <a:pt x="689" y="14"/>
                    <a:pt x="611" y="42"/>
                  </a:cubicBezTo>
                  <a:cubicBezTo>
                    <a:pt x="322" y="152"/>
                    <a:pt x="0" y="306"/>
                    <a:pt x="77" y="685"/>
                  </a:cubicBezTo>
                  <a:cubicBezTo>
                    <a:pt x="97" y="1116"/>
                    <a:pt x="823" y="2646"/>
                    <a:pt x="1177" y="3006"/>
                  </a:cubicBezTo>
                  <a:cubicBezTo>
                    <a:pt x="1267" y="3102"/>
                    <a:pt x="1363" y="3218"/>
                    <a:pt x="1479" y="3263"/>
                  </a:cubicBezTo>
                  <a:cubicBezTo>
                    <a:pt x="1643" y="3325"/>
                    <a:pt x="1821" y="3392"/>
                    <a:pt x="1990" y="3392"/>
                  </a:cubicBezTo>
                  <a:cubicBezTo>
                    <a:pt x="2100" y="3392"/>
                    <a:pt x="2205" y="3364"/>
                    <a:pt x="2301" y="3288"/>
                  </a:cubicBezTo>
                  <a:cubicBezTo>
                    <a:pt x="2546" y="3102"/>
                    <a:pt x="2481" y="2819"/>
                    <a:pt x="2372" y="2562"/>
                  </a:cubicBezTo>
                  <a:cubicBezTo>
                    <a:pt x="2321" y="2440"/>
                    <a:pt x="2314" y="2298"/>
                    <a:pt x="2269" y="2176"/>
                  </a:cubicBezTo>
                  <a:cubicBezTo>
                    <a:pt x="2044" y="1553"/>
                    <a:pt x="1761" y="949"/>
                    <a:pt x="1427" y="377"/>
                  </a:cubicBezTo>
                  <a:cubicBezTo>
                    <a:pt x="1294" y="145"/>
                    <a:pt x="1082" y="0"/>
                    <a:pt x="8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25"/>
            <p:cNvSpPr/>
            <p:nvPr/>
          </p:nvSpPr>
          <p:spPr>
            <a:xfrm>
              <a:off x="1682375" y="1187950"/>
              <a:ext cx="66075" cy="90400"/>
            </a:xfrm>
            <a:custGeom>
              <a:avLst/>
              <a:gdLst/>
              <a:ahLst/>
              <a:cxnLst/>
              <a:rect l="l" t="t" r="r" b="b"/>
              <a:pathLst>
                <a:path w="2643" h="3616" extrusionOk="0">
                  <a:moveTo>
                    <a:pt x="715" y="1"/>
                  </a:moveTo>
                  <a:cubicBezTo>
                    <a:pt x="526" y="1"/>
                    <a:pt x="372" y="107"/>
                    <a:pt x="245" y="269"/>
                  </a:cubicBezTo>
                  <a:cubicBezTo>
                    <a:pt x="110" y="449"/>
                    <a:pt x="1" y="648"/>
                    <a:pt x="162" y="848"/>
                  </a:cubicBezTo>
                  <a:cubicBezTo>
                    <a:pt x="676" y="1478"/>
                    <a:pt x="856" y="2294"/>
                    <a:pt x="1338" y="2937"/>
                  </a:cubicBezTo>
                  <a:cubicBezTo>
                    <a:pt x="1550" y="3219"/>
                    <a:pt x="1768" y="3483"/>
                    <a:pt x="2122" y="3579"/>
                  </a:cubicBezTo>
                  <a:cubicBezTo>
                    <a:pt x="2210" y="3603"/>
                    <a:pt x="2285" y="3616"/>
                    <a:pt x="2349" y="3616"/>
                  </a:cubicBezTo>
                  <a:cubicBezTo>
                    <a:pt x="2546" y="3616"/>
                    <a:pt x="2633" y="3493"/>
                    <a:pt x="2643" y="3187"/>
                  </a:cubicBezTo>
                  <a:cubicBezTo>
                    <a:pt x="2630" y="3123"/>
                    <a:pt x="2617" y="3020"/>
                    <a:pt x="2591" y="2917"/>
                  </a:cubicBezTo>
                  <a:cubicBezTo>
                    <a:pt x="2366" y="1966"/>
                    <a:pt x="1846" y="1156"/>
                    <a:pt x="1325" y="346"/>
                  </a:cubicBezTo>
                  <a:cubicBezTo>
                    <a:pt x="1216" y="186"/>
                    <a:pt x="1061" y="76"/>
                    <a:pt x="875" y="25"/>
                  </a:cubicBezTo>
                  <a:cubicBezTo>
                    <a:pt x="819" y="9"/>
                    <a:pt x="766" y="1"/>
                    <a:pt x="7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25"/>
            <p:cNvSpPr/>
            <p:nvPr/>
          </p:nvSpPr>
          <p:spPr>
            <a:xfrm>
              <a:off x="2248825" y="1406725"/>
              <a:ext cx="59950" cy="75950"/>
            </a:xfrm>
            <a:custGeom>
              <a:avLst/>
              <a:gdLst/>
              <a:ahLst/>
              <a:cxnLst/>
              <a:rect l="l" t="t" r="r" b="b"/>
              <a:pathLst>
                <a:path w="2398" h="3038" extrusionOk="0">
                  <a:moveTo>
                    <a:pt x="752" y="1"/>
                  </a:moveTo>
                  <a:cubicBezTo>
                    <a:pt x="514" y="1"/>
                    <a:pt x="331" y="128"/>
                    <a:pt x="174" y="311"/>
                  </a:cubicBezTo>
                  <a:cubicBezTo>
                    <a:pt x="0" y="523"/>
                    <a:pt x="58" y="761"/>
                    <a:pt x="219" y="967"/>
                  </a:cubicBezTo>
                  <a:cubicBezTo>
                    <a:pt x="501" y="1333"/>
                    <a:pt x="649" y="1757"/>
                    <a:pt x="765" y="2201"/>
                  </a:cubicBezTo>
                  <a:cubicBezTo>
                    <a:pt x="823" y="2406"/>
                    <a:pt x="919" y="2599"/>
                    <a:pt x="1048" y="2766"/>
                  </a:cubicBezTo>
                  <a:cubicBezTo>
                    <a:pt x="1156" y="2928"/>
                    <a:pt x="1540" y="3038"/>
                    <a:pt x="1834" y="3038"/>
                  </a:cubicBezTo>
                  <a:cubicBezTo>
                    <a:pt x="1925" y="3038"/>
                    <a:pt x="2007" y="3027"/>
                    <a:pt x="2070" y="3004"/>
                  </a:cubicBezTo>
                  <a:cubicBezTo>
                    <a:pt x="2398" y="2882"/>
                    <a:pt x="2256" y="2606"/>
                    <a:pt x="2295" y="2381"/>
                  </a:cubicBezTo>
                  <a:cubicBezTo>
                    <a:pt x="2320" y="1719"/>
                    <a:pt x="2038" y="1140"/>
                    <a:pt x="1691" y="607"/>
                  </a:cubicBezTo>
                  <a:cubicBezTo>
                    <a:pt x="1523" y="324"/>
                    <a:pt x="1260" y="125"/>
                    <a:pt x="951" y="28"/>
                  </a:cubicBezTo>
                  <a:cubicBezTo>
                    <a:pt x="881" y="10"/>
                    <a:pt x="814" y="1"/>
                    <a:pt x="7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25"/>
            <p:cNvSpPr/>
            <p:nvPr/>
          </p:nvSpPr>
          <p:spPr>
            <a:xfrm>
              <a:off x="1778150" y="1130300"/>
              <a:ext cx="63675" cy="80000"/>
            </a:xfrm>
            <a:custGeom>
              <a:avLst/>
              <a:gdLst/>
              <a:ahLst/>
              <a:cxnLst/>
              <a:rect l="l" t="t" r="r" b="b"/>
              <a:pathLst>
                <a:path w="2547" h="3200" extrusionOk="0">
                  <a:moveTo>
                    <a:pt x="791" y="1"/>
                  </a:moveTo>
                  <a:cubicBezTo>
                    <a:pt x="546" y="1"/>
                    <a:pt x="444" y="309"/>
                    <a:pt x="232" y="383"/>
                  </a:cubicBezTo>
                  <a:cubicBezTo>
                    <a:pt x="1" y="467"/>
                    <a:pt x="142" y="705"/>
                    <a:pt x="219" y="865"/>
                  </a:cubicBezTo>
                  <a:cubicBezTo>
                    <a:pt x="515" y="1438"/>
                    <a:pt x="830" y="1997"/>
                    <a:pt x="1100" y="2582"/>
                  </a:cubicBezTo>
                  <a:cubicBezTo>
                    <a:pt x="1312" y="3044"/>
                    <a:pt x="1749" y="3077"/>
                    <a:pt x="2135" y="3186"/>
                  </a:cubicBezTo>
                  <a:cubicBezTo>
                    <a:pt x="2168" y="3195"/>
                    <a:pt x="2200" y="3200"/>
                    <a:pt x="2231" y="3200"/>
                  </a:cubicBezTo>
                  <a:cubicBezTo>
                    <a:pt x="2409" y="3200"/>
                    <a:pt x="2541" y="3048"/>
                    <a:pt x="2546" y="2813"/>
                  </a:cubicBezTo>
                  <a:cubicBezTo>
                    <a:pt x="2527" y="2710"/>
                    <a:pt x="2514" y="2607"/>
                    <a:pt x="2482" y="2505"/>
                  </a:cubicBezTo>
                  <a:cubicBezTo>
                    <a:pt x="2263" y="1752"/>
                    <a:pt x="1884" y="1071"/>
                    <a:pt x="1485" y="409"/>
                  </a:cubicBezTo>
                  <a:cubicBezTo>
                    <a:pt x="1363" y="210"/>
                    <a:pt x="1164" y="146"/>
                    <a:pt x="971" y="49"/>
                  </a:cubicBezTo>
                  <a:cubicBezTo>
                    <a:pt x="903" y="15"/>
                    <a:pt x="844" y="1"/>
                    <a:pt x="7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25"/>
            <p:cNvSpPr/>
            <p:nvPr/>
          </p:nvSpPr>
          <p:spPr>
            <a:xfrm>
              <a:off x="1992525" y="1064850"/>
              <a:ext cx="63425" cy="77975"/>
            </a:xfrm>
            <a:custGeom>
              <a:avLst/>
              <a:gdLst/>
              <a:ahLst/>
              <a:cxnLst/>
              <a:rect l="l" t="t" r="r" b="b"/>
              <a:pathLst>
                <a:path w="2537" h="3119" extrusionOk="0">
                  <a:moveTo>
                    <a:pt x="702" y="1"/>
                  </a:moveTo>
                  <a:cubicBezTo>
                    <a:pt x="581" y="1"/>
                    <a:pt x="456" y="44"/>
                    <a:pt x="334" y="148"/>
                  </a:cubicBezTo>
                  <a:cubicBezTo>
                    <a:pt x="52" y="392"/>
                    <a:pt x="0" y="752"/>
                    <a:pt x="238" y="1073"/>
                  </a:cubicBezTo>
                  <a:cubicBezTo>
                    <a:pt x="585" y="1549"/>
                    <a:pt x="881" y="2057"/>
                    <a:pt x="1125" y="2590"/>
                  </a:cubicBezTo>
                  <a:cubicBezTo>
                    <a:pt x="1311" y="3001"/>
                    <a:pt x="1613" y="3104"/>
                    <a:pt x="2018" y="3117"/>
                  </a:cubicBezTo>
                  <a:cubicBezTo>
                    <a:pt x="2037" y="3118"/>
                    <a:pt x="2055" y="3118"/>
                    <a:pt x="2072" y="3118"/>
                  </a:cubicBezTo>
                  <a:cubicBezTo>
                    <a:pt x="2367" y="3118"/>
                    <a:pt x="2536" y="3013"/>
                    <a:pt x="2488" y="2661"/>
                  </a:cubicBezTo>
                  <a:cubicBezTo>
                    <a:pt x="2340" y="1735"/>
                    <a:pt x="1890" y="880"/>
                    <a:pt x="1202" y="238"/>
                  </a:cubicBezTo>
                  <a:cubicBezTo>
                    <a:pt x="1062" y="101"/>
                    <a:pt x="887" y="1"/>
                    <a:pt x="7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25"/>
            <p:cNvSpPr/>
            <p:nvPr/>
          </p:nvSpPr>
          <p:spPr>
            <a:xfrm>
              <a:off x="1846125" y="1296050"/>
              <a:ext cx="71175" cy="75025"/>
            </a:xfrm>
            <a:custGeom>
              <a:avLst/>
              <a:gdLst/>
              <a:ahLst/>
              <a:cxnLst/>
              <a:rect l="l" t="t" r="r" b="b"/>
              <a:pathLst>
                <a:path w="2847" h="3001" extrusionOk="0">
                  <a:moveTo>
                    <a:pt x="627" y="1"/>
                  </a:moveTo>
                  <a:cubicBezTo>
                    <a:pt x="523" y="1"/>
                    <a:pt x="415" y="46"/>
                    <a:pt x="309" y="162"/>
                  </a:cubicBezTo>
                  <a:cubicBezTo>
                    <a:pt x="7" y="489"/>
                    <a:pt x="1" y="779"/>
                    <a:pt x="245" y="1107"/>
                  </a:cubicBezTo>
                  <a:cubicBezTo>
                    <a:pt x="560" y="1537"/>
                    <a:pt x="913" y="1955"/>
                    <a:pt x="1177" y="2398"/>
                  </a:cubicBezTo>
                  <a:cubicBezTo>
                    <a:pt x="1424" y="2820"/>
                    <a:pt x="1755" y="2999"/>
                    <a:pt x="2065" y="2999"/>
                  </a:cubicBezTo>
                  <a:cubicBezTo>
                    <a:pt x="2086" y="2999"/>
                    <a:pt x="2107" y="2998"/>
                    <a:pt x="2128" y="2996"/>
                  </a:cubicBezTo>
                  <a:cubicBezTo>
                    <a:pt x="2168" y="2999"/>
                    <a:pt x="2205" y="3000"/>
                    <a:pt x="2241" y="3000"/>
                  </a:cubicBezTo>
                  <a:cubicBezTo>
                    <a:pt x="2726" y="3000"/>
                    <a:pt x="2847" y="2758"/>
                    <a:pt x="2655" y="2308"/>
                  </a:cubicBezTo>
                  <a:cubicBezTo>
                    <a:pt x="2295" y="1492"/>
                    <a:pt x="1742" y="811"/>
                    <a:pt x="1074" y="226"/>
                  </a:cubicBezTo>
                  <a:cubicBezTo>
                    <a:pt x="945" y="109"/>
                    <a:pt x="790" y="1"/>
                    <a:pt x="6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25"/>
            <p:cNvSpPr/>
            <p:nvPr/>
          </p:nvSpPr>
          <p:spPr>
            <a:xfrm>
              <a:off x="2161250" y="1104325"/>
              <a:ext cx="55925" cy="74700"/>
            </a:xfrm>
            <a:custGeom>
              <a:avLst/>
              <a:gdLst/>
              <a:ahLst/>
              <a:cxnLst/>
              <a:rect l="l" t="t" r="r" b="b"/>
              <a:pathLst>
                <a:path w="2237" h="2988" extrusionOk="0">
                  <a:moveTo>
                    <a:pt x="688" y="0"/>
                  </a:moveTo>
                  <a:cubicBezTo>
                    <a:pt x="570" y="0"/>
                    <a:pt x="460" y="28"/>
                    <a:pt x="373" y="85"/>
                  </a:cubicBezTo>
                  <a:cubicBezTo>
                    <a:pt x="71" y="285"/>
                    <a:pt x="0" y="645"/>
                    <a:pt x="180" y="1069"/>
                  </a:cubicBezTo>
                  <a:cubicBezTo>
                    <a:pt x="341" y="1435"/>
                    <a:pt x="495" y="1802"/>
                    <a:pt x="662" y="2162"/>
                  </a:cubicBezTo>
                  <a:cubicBezTo>
                    <a:pt x="765" y="2406"/>
                    <a:pt x="919" y="2624"/>
                    <a:pt x="1118" y="2804"/>
                  </a:cubicBezTo>
                  <a:cubicBezTo>
                    <a:pt x="1278" y="2938"/>
                    <a:pt x="1450" y="2988"/>
                    <a:pt x="1626" y="2988"/>
                  </a:cubicBezTo>
                  <a:cubicBezTo>
                    <a:pt x="1756" y="2988"/>
                    <a:pt x="1888" y="2961"/>
                    <a:pt x="2018" y="2920"/>
                  </a:cubicBezTo>
                  <a:cubicBezTo>
                    <a:pt x="2237" y="2849"/>
                    <a:pt x="2224" y="2631"/>
                    <a:pt x="2224" y="2374"/>
                  </a:cubicBezTo>
                  <a:cubicBezTo>
                    <a:pt x="2134" y="1660"/>
                    <a:pt x="1813" y="966"/>
                    <a:pt x="1363" y="336"/>
                  </a:cubicBezTo>
                  <a:cubicBezTo>
                    <a:pt x="1199" y="116"/>
                    <a:pt x="928" y="0"/>
                    <a:pt x="6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25"/>
            <p:cNvSpPr/>
            <p:nvPr/>
          </p:nvSpPr>
          <p:spPr>
            <a:xfrm>
              <a:off x="1894025" y="1186525"/>
              <a:ext cx="61000" cy="66800"/>
            </a:xfrm>
            <a:custGeom>
              <a:avLst/>
              <a:gdLst/>
              <a:ahLst/>
              <a:cxnLst/>
              <a:rect l="l" t="t" r="r" b="b"/>
              <a:pathLst>
                <a:path w="2440" h="2672" extrusionOk="0">
                  <a:moveTo>
                    <a:pt x="771" y="0"/>
                  </a:moveTo>
                  <a:cubicBezTo>
                    <a:pt x="582" y="0"/>
                    <a:pt x="408" y="203"/>
                    <a:pt x="231" y="268"/>
                  </a:cubicBezTo>
                  <a:cubicBezTo>
                    <a:pt x="26" y="352"/>
                    <a:pt x="0" y="596"/>
                    <a:pt x="135" y="815"/>
                  </a:cubicBezTo>
                  <a:cubicBezTo>
                    <a:pt x="450" y="1303"/>
                    <a:pt x="758" y="1798"/>
                    <a:pt x="1067" y="2293"/>
                  </a:cubicBezTo>
                  <a:cubicBezTo>
                    <a:pt x="1241" y="2569"/>
                    <a:pt x="1504" y="2659"/>
                    <a:pt x="1813" y="2666"/>
                  </a:cubicBezTo>
                  <a:cubicBezTo>
                    <a:pt x="1853" y="2670"/>
                    <a:pt x="1892" y="2671"/>
                    <a:pt x="1929" y="2671"/>
                  </a:cubicBezTo>
                  <a:cubicBezTo>
                    <a:pt x="2270" y="2671"/>
                    <a:pt x="2439" y="2512"/>
                    <a:pt x="2352" y="2222"/>
                  </a:cubicBezTo>
                  <a:cubicBezTo>
                    <a:pt x="2108" y="1393"/>
                    <a:pt x="1600" y="705"/>
                    <a:pt x="996" y="108"/>
                  </a:cubicBezTo>
                  <a:cubicBezTo>
                    <a:pt x="918" y="30"/>
                    <a:pt x="844" y="0"/>
                    <a:pt x="7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25"/>
            <p:cNvSpPr/>
            <p:nvPr/>
          </p:nvSpPr>
          <p:spPr>
            <a:xfrm>
              <a:off x="1842425" y="1551625"/>
              <a:ext cx="54025" cy="64800"/>
            </a:xfrm>
            <a:custGeom>
              <a:avLst/>
              <a:gdLst/>
              <a:ahLst/>
              <a:cxnLst/>
              <a:rect l="l" t="t" r="r" b="b"/>
              <a:pathLst>
                <a:path w="2161" h="2592" extrusionOk="0">
                  <a:moveTo>
                    <a:pt x="762" y="0"/>
                  </a:moveTo>
                  <a:cubicBezTo>
                    <a:pt x="567" y="0"/>
                    <a:pt x="365" y="131"/>
                    <a:pt x="161" y="377"/>
                  </a:cubicBezTo>
                  <a:cubicBezTo>
                    <a:pt x="1" y="563"/>
                    <a:pt x="39" y="692"/>
                    <a:pt x="136" y="866"/>
                  </a:cubicBezTo>
                  <a:cubicBezTo>
                    <a:pt x="335" y="1206"/>
                    <a:pt x="554" y="1547"/>
                    <a:pt x="701" y="1907"/>
                  </a:cubicBezTo>
                  <a:cubicBezTo>
                    <a:pt x="907" y="2415"/>
                    <a:pt x="1357" y="2472"/>
                    <a:pt x="1781" y="2575"/>
                  </a:cubicBezTo>
                  <a:cubicBezTo>
                    <a:pt x="1822" y="2586"/>
                    <a:pt x="1860" y="2591"/>
                    <a:pt x="1894" y="2591"/>
                  </a:cubicBezTo>
                  <a:cubicBezTo>
                    <a:pt x="2082" y="2591"/>
                    <a:pt x="2160" y="2433"/>
                    <a:pt x="2160" y="2215"/>
                  </a:cubicBezTo>
                  <a:cubicBezTo>
                    <a:pt x="2141" y="1476"/>
                    <a:pt x="1665" y="936"/>
                    <a:pt x="1293" y="371"/>
                  </a:cubicBezTo>
                  <a:cubicBezTo>
                    <a:pt x="1126" y="119"/>
                    <a:pt x="947" y="0"/>
                    <a:pt x="7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25"/>
            <p:cNvSpPr/>
            <p:nvPr/>
          </p:nvSpPr>
          <p:spPr>
            <a:xfrm>
              <a:off x="2001525" y="1390550"/>
              <a:ext cx="2275" cy="1950"/>
            </a:xfrm>
            <a:custGeom>
              <a:avLst/>
              <a:gdLst/>
              <a:ahLst/>
              <a:cxnLst/>
              <a:rect l="l" t="t" r="r" b="b"/>
              <a:pathLst>
                <a:path w="91" h="78" extrusionOk="0">
                  <a:moveTo>
                    <a:pt x="90" y="0"/>
                  </a:moveTo>
                  <a:lnTo>
                    <a:pt x="8" y="71"/>
                  </a:lnTo>
                  <a:lnTo>
                    <a:pt x="8" y="71"/>
                  </a:lnTo>
                  <a:cubicBezTo>
                    <a:pt x="26" y="69"/>
                    <a:pt x="48" y="64"/>
                    <a:pt x="71" y="58"/>
                  </a:cubicBezTo>
                  <a:cubicBezTo>
                    <a:pt x="84" y="45"/>
                    <a:pt x="84" y="20"/>
                    <a:pt x="90" y="0"/>
                  </a:cubicBezTo>
                  <a:close/>
                  <a:moveTo>
                    <a:pt x="8" y="71"/>
                  </a:moveTo>
                  <a:cubicBezTo>
                    <a:pt x="5" y="71"/>
                    <a:pt x="3" y="71"/>
                    <a:pt x="0" y="71"/>
                  </a:cubicBezTo>
                  <a:lnTo>
                    <a:pt x="0" y="78"/>
                  </a:lnTo>
                  <a:lnTo>
                    <a:pt x="8" y="7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3_1"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26"/>
          <p:cNvSpPr txBox="1">
            <a:spLocks noGrp="1"/>
          </p:cNvSpPr>
          <p:nvPr>
            <p:ph type="title"/>
          </p:nvPr>
        </p:nvSpPr>
        <p:spPr>
          <a:xfrm>
            <a:off x="6248225" y="2152525"/>
            <a:ext cx="2184000" cy="58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-13335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662" name="Google Shape;662;p26"/>
          <p:cNvSpPr txBox="1">
            <a:spLocks noGrp="1"/>
          </p:cNvSpPr>
          <p:nvPr>
            <p:ph type="subTitle" idx="1"/>
          </p:nvPr>
        </p:nvSpPr>
        <p:spPr>
          <a:xfrm>
            <a:off x="6248075" y="2734625"/>
            <a:ext cx="2184000" cy="119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3" name="Google Shape;663;p26"/>
          <p:cNvSpPr/>
          <p:nvPr/>
        </p:nvSpPr>
        <p:spPr>
          <a:xfrm rot="10800000" flipH="1">
            <a:off x="8679157" y="244962"/>
            <a:ext cx="471732" cy="1254478"/>
          </a:xfrm>
          <a:custGeom>
            <a:avLst/>
            <a:gdLst/>
            <a:ahLst/>
            <a:cxnLst/>
            <a:rect l="l" t="t" r="r" b="b"/>
            <a:pathLst>
              <a:path w="7875" h="20942" extrusionOk="0">
                <a:moveTo>
                  <a:pt x="7849" y="0"/>
                </a:moveTo>
                <a:cubicBezTo>
                  <a:pt x="6017" y="772"/>
                  <a:pt x="4281" y="1723"/>
                  <a:pt x="2829" y="3098"/>
                </a:cubicBezTo>
                <a:cubicBezTo>
                  <a:pt x="1067" y="4757"/>
                  <a:pt x="7" y="6762"/>
                  <a:pt x="1" y="9243"/>
                </a:cubicBezTo>
                <a:cubicBezTo>
                  <a:pt x="1" y="10901"/>
                  <a:pt x="328" y="12547"/>
                  <a:pt x="965" y="14077"/>
                </a:cubicBezTo>
                <a:cubicBezTo>
                  <a:pt x="2012" y="16667"/>
                  <a:pt x="3606" y="18827"/>
                  <a:pt x="6042" y="20286"/>
                </a:cubicBezTo>
                <a:cubicBezTo>
                  <a:pt x="6595" y="20620"/>
                  <a:pt x="7174" y="20890"/>
                  <a:pt x="7829" y="20941"/>
                </a:cubicBezTo>
                <a:cubicBezTo>
                  <a:pt x="7849" y="20652"/>
                  <a:pt x="7874" y="20356"/>
                  <a:pt x="7874" y="20067"/>
                </a:cubicBezTo>
                <a:lnTo>
                  <a:pt x="7874" y="887"/>
                </a:lnTo>
                <a:cubicBezTo>
                  <a:pt x="7874" y="592"/>
                  <a:pt x="7855" y="296"/>
                  <a:pt x="784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4" name="Google Shape;664;p26"/>
          <p:cNvSpPr/>
          <p:nvPr/>
        </p:nvSpPr>
        <p:spPr>
          <a:xfrm rot="4167171" flipH="1">
            <a:off x="6214981" y="1176642"/>
            <a:ext cx="598767" cy="896146"/>
          </a:xfrm>
          <a:custGeom>
            <a:avLst/>
            <a:gdLst/>
            <a:ahLst/>
            <a:cxnLst/>
            <a:rect l="l" t="t" r="r" b="b"/>
            <a:pathLst>
              <a:path w="11352" h="16990" extrusionOk="0">
                <a:moveTo>
                  <a:pt x="8034" y="0"/>
                </a:moveTo>
                <a:cubicBezTo>
                  <a:pt x="7512" y="0"/>
                  <a:pt x="7009" y="246"/>
                  <a:pt x="6499" y="690"/>
                </a:cubicBezTo>
                <a:cubicBezTo>
                  <a:pt x="5168" y="1847"/>
                  <a:pt x="4332" y="3319"/>
                  <a:pt x="4307" y="5163"/>
                </a:cubicBezTo>
                <a:cubicBezTo>
                  <a:pt x="4294" y="5992"/>
                  <a:pt x="4146" y="6809"/>
                  <a:pt x="3960" y="7619"/>
                </a:cubicBezTo>
                <a:cubicBezTo>
                  <a:pt x="3613" y="9129"/>
                  <a:pt x="2861" y="10453"/>
                  <a:pt x="2134" y="11797"/>
                </a:cubicBezTo>
                <a:cubicBezTo>
                  <a:pt x="1537" y="12902"/>
                  <a:pt x="868" y="13969"/>
                  <a:pt x="425" y="15158"/>
                </a:cubicBezTo>
                <a:cubicBezTo>
                  <a:pt x="0" y="16322"/>
                  <a:pt x="373" y="16906"/>
                  <a:pt x="1601" y="16984"/>
                </a:cubicBezTo>
                <a:cubicBezTo>
                  <a:pt x="1626" y="16990"/>
                  <a:pt x="1652" y="16990"/>
                  <a:pt x="1678" y="16990"/>
                </a:cubicBezTo>
                <a:cubicBezTo>
                  <a:pt x="3465" y="16900"/>
                  <a:pt x="5072" y="16277"/>
                  <a:pt x="6293" y="15004"/>
                </a:cubicBezTo>
                <a:cubicBezTo>
                  <a:pt x="8311" y="12902"/>
                  <a:pt x="9796" y="10427"/>
                  <a:pt x="10799" y="7670"/>
                </a:cubicBezTo>
                <a:cubicBezTo>
                  <a:pt x="11133" y="6732"/>
                  <a:pt x="11249" y="5748"/>
                  <a:pt x="11351" y="4848"/>
                </a:cubicBezTo>
                <a:cubicBezTo>
                  <a:pt x="11300" y="3235"/>
                  <a:pt x="10869" y="1892"/>
                  <a:pt x="9706" y="805"/>
                </a:cubicBezTo>
                <a:cubicBezTo>
                  <a:pt x="9111" y="252"/>
                  <a:pt x="8563" y="0"/>
                  <a:pt x="803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65" name="Google Shape;665;p26"/>
          <p:cNvGrpSpPr/>
          <p:nvPr/>
        </p:nvGrpSpPr>
        <p:grpSpPr>
          <a:xfrm rot="10800000" flipH="1">
            <a:off x="7363485" y="610765"/>
            <a:ext cx="793613" cy="461548"/>
            <a:chOff x="7336943" y="4410641"/>
            <a:chExt cx="671927" cy="390811"/>
          </a:xfrm>
        </p:grpSpPr>
        <p:sp>
          <p:nvSpPr>
            <p:cNvPr id="666" name="Google Shape;666;p26"/>
            <p:cNvSpPr/>
            <p:nvPr/>
          </p:nvSpPr>
          <p:spPr>
            <a:xfrm>
              <a:off x="7353536" y="4410641"/>
              <a:ext cx="655333" cy="178030"/>
            </a:xfrm>
            <a:custGeom>
              <a:avLst/>
              <a:gdLst/>
              <a:ahLst/>
              <a:cxnLst/>
              <a:rect l="l" t="t" r="r" b="b"/>
              <a:pathLst>
                <a:path w="10940" h="2972" extrusionOk="0">
                  <a:moveTo>
                    <a:pt x="543" y="0"/>
                  </a:moveTo>
                  <a:cubicBezTo>
                    <a:pt x="517" y="0"/>
                    <a:pt x="490" y="3"/>
                    <a:pt x="463" y="8"/>
                  </a:cubicBezTo>
                  <a:cubicBezTo>
                    <a:pt x="109" y="79"/>
                    <a:pt x="19" y="355"/>
                    <a:pt x="0" y="670"/>
                  </a:cubicBezTo>
                  <a:lnTo>
                    <a:pt x="0" y="985"/>
                  </a:lnTo>
                  <a:cubicBezTo>
                    <a:pt x="7" y="1551"/>
                    <a:pt x="424" y="2444"/>
                    <a:pt x="964" y="2669"/>
                  </a:cubicBezTo>
                  <a:cubicBezTo>
                    <a:pt x="1217" y="2774"/>
                    <a:pt x="1468" y="2825"/>
                    <a:pt x="1716" y="2825"/>
                  </a:cubicBezTo>
                  <a:cubicBezTo>
                    <a:pt x="2110" y="2825"/>
                    <a:pt x="2496" y="2695"/>
                    <a:pt x="2867" y="2438"/>
                  </a:cubicBezTo>
                  <a:cubicBezTo>
                    <a:pt x="3135" y="2250"/>
                    <a:pt x="3282" y="2155"/>
                    <a:pt x="3414" y="2155"/>
                  </a:cubicBezTo>
                  <a:cubicBezTo>
                    <a:pt x="3568" y="2155"/>
                    <a:pt x="3703" y="2282"/>
                    <a:pt x="3985" y="2541"/>
                  </a:cubicBezTo>
                  <a:cubicBezTo>
                    <a:pt x="4296" y="2830"/>
                    <a:pt x="4579" y="2971"/>
                    <a:pt x="4882" y="2971"/>
                  </a:cubicBezTo>
                  <a:cubicBezTo>
                    <a:pt x="5116" y="2971"/>
                    <a:pt x="5363" y="2886"/>
                    <a:pt x="5644" y="2721"/>
                  </a:cubicBezTo>
                  <a:cubicBezTo>
                    <a:pt x="5946" y="2541"/>
                    <a:pt x="6183" y="2297"/>
                    <a:pt x="6441" y="2052"/>
                  </a:cubicBezTo>
                  <a:cubicBezTo>
                    <a:pt x="6682" y="1824"/>
                    <a:pt x="6808" y="1717"/>
                    <a:pt x="6946" y="1717"/>
                  </a:cubicBezTo>
                  <a:cubicBezTo>
                    <a:pt x="7072" y="1717"/>
                    <a:pt x="7207" y="1806"/>
                    <a:pt x="7450" y="1975"/>
                  </a:cubicBezTo>
                  <a:cubicBezTo>
                    <a:pt x="7758" y="2181"/>
                    <a:pt x="8073" y="2380"/>
                    <a:pt x="8395" y="2586"/>
                  </a:cubicBezTo>
                  <a:cubicBezTo>
                    <a:pt x="8577" y="2702"/>
                    <a:pt x="8760" y="2753"/>
                    <a:pt x="8939" y="2753"/>
                  </a:cubicBezTo>
                  <a:cubicBezTo>
                    <a:pt x="9194" y="2753"/>
                    <a:pt x="9440" y="2649"/>
                    <a:pt x="9667" y="2483"/>
                  </a:cubicBezTo>
                  <a:cubicBezTo>
                    <a:pt x="10169" y="2117"/>
                    <a:pt x="10490" y="1577"/>
                    <a:pt x="10798" y="1050"/>
                  </a:cubicBezTo>
                  <a:cubicBezTo>
                    <a:pt x="10895" y="889"/>
                    <a:pt x="10940" y="683"/>
                    <a:pt x="10779" y="529"/>
                  </a:cubicBezTo>
                  <a:cubicBezTo>
                    <a:pt x="10692" y="439"/>
                    <a:pt x="10594" y="405"/>
                    <a:pt x="10492" y="405"/>
                  </a:cubicBezTo>
                  <a:cubicBezTo>
                    <a:pt x="10390" y="405"/>
                    <a:pt x="10284" y="439"/>
                    <a:pt x="10181" y="484"/>
                  </a:cubicBezTo>
                  <a:cubicBezTo>
                    <a:pt x="10008" y="561"/>
                    <a:pt x="9905" y="728"/>
                    <a:pt x="9789" y="876"/>
                  </a:cubicBezTo>
                  <a:cubicBezTo>
                    <a:pt x="9641" y="1063"/>
                    <a:pt x="9487" y="1249"/>
                    <a:pt x="9320" y="1422"/>
                  </a:cubicBezTo>
                  <a:cubicBezTo>
                    <a:pt x="9184" y="1568"/>
                    <a:pt x="9045" y="1640"/>
                    <a:pt x="8906" y="1640"/>
                  </a:cubicBezTo>
                  <a:cubicBezTo>
                    <a:pt x="8767" y="1640"/>
                    <a:pt x="8628" y="1569"/>
                    <a:pt x="8491" y="1429"/>
                  </a:cubicBezTo>
                  <a:cubicBezTo>
                    <a:pt x="8227" y="1165"/>
                    <a:pt x="7964" y="895"/>
                    <a:pt x="7694" y="638"/>
                  </a:cubicBezTo>
                  <a:cubicBezTo>
                    <a:pt x="7414" y="374"/>
                    <a:pt x="7182" y="240"/>
                    <a:pt x="6956" y="240"/>
                  </a:cubicBezTo>
                  <a:cubicBezTo>
                    <a:pt x="6715" y="240"/>
                    <a:pt x="6481" y="391"/>
                    <a:pt x="6203" y="696"/>
                  </a:cubicBezTo>
                  <a:cubicBezTo>
                    <a:pt x="6061" y="850"/>
                    <a:pt x="5952" y="1043"/>
                    <a:pt x="5817" y="1204"/>
                  </a:cubicBezTo>
                  <a:cubicBezTo>
                    <a:pt x="5502" y="1570"/>
                    <a:pt x="5258" y="1755"/>
                    <a:pt x="5047" y="1755"/>
                  </a:cubicBezTo>
                  <a:cubicBezTo>
                    <a:pt x="4805" y="1755"/>
                    <a:pt x="4606" y="1514"/>
                    <a:pt x="4390" y="1024"/>
                  </a:cubicBezTo>
                  <a:cubicBezTo>
                    <a:pt x="4222" y="637"/>
                    <a:pt x="3969" y="439"/>
                    <a:pt x="3686" y="439"/>
                  </a:cubicBezTo>
                  <a:cubicBezTo>
                    <a:pt x="3471" y="439"/>
                    <a:pt x="3239" y="553"/>
                    <a:pt x="3015" y="786"/>
                  </a:cubicBezTo>
                  <a:cubicBezTo>
                    <a:pt x="2700" y="1114"/>
                    <a:pt x="2385" y="1442"/>
                    <a:pt x="2063" y="1763"/>
                  </a:cubicBezTo>
                  <a:cubicBezTo>
                    <a:pt x="1958" y="1869"/>
                    <a:pt x="1858" y="1918"/>
                    <a:pt x="1764" y="1918"/>
                  </a:cubicBezTo>
                  <a:cubicBezTo>
                    <a:pt x="1636" y="1918"/>
                    <a:pt x="1521" y="1825"/>
                    <a:pt x="1421" y="1654"/>
                  </a:cubicBezTo>
                  <a:cubicBezTo>
                    <a:pt x="1234" y="1326"/>
                    <a:pt x="1125" y="966"/>
                    <a:pt x="1093" y="593"/>
                  </a:cubicBezTo>
                  <a:cubicBezTo>
                    <a:pt x="1052" y="244"/>
                    <a:pt x="800" y="0"/>
                    <a:pt x="5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26"/>
            <p:cNvSpPr/>
            <p:nvPr/>
          </p:nvSpPr>
          <p:spPr>
            <a:xfrm>
              <a:off x="7336943" y="4628034"/>
              <a:ext cx="651140" cy="173418"/>
            </a:xfrm>
            <a:custGeom>
              <a:avLst/>
              <a:gdLst/>
              <a:ahLst/>
              <a:cxnLst/>
              <a:rect l="l" t="t" r="r" b="b"/>
              <a:pathLst>
                <a:path w="10870" h="2895" extrusionOk="0">
                  <a:moveTo>
                    <a:pt x="555" y="0"/>
                  </a:moveTo>
                  <a:cubicBezTo>
                    <a:pt x="516" y="0"/>
                    <a:pt x="475" y="4"/>
                    <a:pt x="431" y="11"/>
                  </a:cubicBezTo>
                  <a:cubicBezTo>
                    <a:pt x="52" y="75"/>
                    <a:pt x="1" y="358"/>
                    <a:pt x="59" y="679"/>
                  </a:cubicBezTo>
                  <a:cubicBezTo>
                    <a:pt x="78" y="834"/>
                    <a:pt x="91" y="994"/>
                    <a:pt x="110" y="1155"/>
                  </a:cubicBezTo>
                  <a:cubicBezTo>
                    <a:pt x="224" y="2033"/>
                    <a:pt x="826" y="2833"/>
                    <a:pt x="1685" y="2833"/>
                  </a:cubicBezTo>
                  <a:cubicBezTo>
                    <a:pt x="2033" y="2833"/>
                    <a:pt x="2424" y="2701"/>
                    <a:pt x="2842" y="2389"/>
                  </a:cubicBezTo>
                  <a:cubicBezTo>
                    <a:pt x="2906" y="2344"/>
                    <a:pt x="2977" y="2299"/>
                    <a:pt x="3035" y="2248"/>
                  </a:cubicBezTo>
                  <a:cubicBezTo>
                    <a:pt x="3170" y="2109"/>
                    <a:pt x="3288" y="2036"/>
                    <a:pt x="3408" y="2036"/>
                  </a:cubicBezTo>
                  <a:cubicBezTo>
                    <a:pt x="3534" y="2036"/>
                    <a:pt x="3661" y="2116"/>
                    <a:pt x="3812" y="2286"/>
                  </a:cubicBezTo>
                  <a:cubicBezTo>
                    <a:pt x="4181" y="2701"/>
                    <a:pt x="4506" y="2895"/>
                    <a:pt x="4865" y="2895"/>
                  </a:cubicBezTo>
                  <a:cubicBezTo>
                    <a:pt x="5158" y="2895"/>
                    <a:pt x="5472" y="2766"/>
                    <a:pt x="5850" y="2524"/>
                  </a:cubicBezTo>
                  <a:cubicBezTo>
                    <a:pt x="6120" y="2344"/>
                    <a:pt x="6377" y="2158"/>
                    <a:pt x="6557" y="1881"/>
                  </a:cubicBezTo>
                  <a:cubicBezTo>
                    <a:pt x="6666" y="1708"/>
                    <a:pt x="6794" y="1626"/>
                    <a:pt x="6933" y="1626"/>
                  </a:cubicBezTo>
                  <a:cubicBezTo>
                    <a:pt x="7047" y="1626"/>
                    <a:pt x="7169" y="1681"/>
                    <a:pt x="7296" y="1785"/>
                  </a:cubicBezTo>
                  <a:cubicBezTo>
                    <a:pt x="7650" y="2081"/>
                    <a:pt x="8029" y="2331"/>
                    <a:pt x="8434" y="2537"/>
                  </a:cubicBezTo>
                  <a:cubicBezTo>
                    <a:pt x="8631" y="2629"/>
                    <a:pt x="8829" y="2691"/>
                    <a:pt x="9035" y="2691"/>
                  </a:cubicBezTo>
                  <a:cubicBezTo>
                    <a:pt x="9118" y="2691"/>
                    <a:pt x="9202" y="2681"/>
                    <a:pt x="9289" y="2659"/>
                  </a:cubicBezTo>
                  <a:cubicBezTo>
                    <a:pt x="9828" y="2518"/>
                    <a:pt x="10793" y="1386"/>
                    <a:pt x="10844" y="827"/>
                  </a:cubicBezTo>
                  <a:cubicBezTo>
                    <a:pt x="10870" y="513"/>
                    <a:pt x="10697" y="314"/>
                    <a:pt x="10439" y="314"/>
                  </a:cubicBezTo>
                  <a:cubicBezTo>
                    <a:pt x="10375" y="314"/>
                    <a:pt x="10306" y="326"/>
                    <a:pt x="10233" y="352"/>
                  </a:cubicBezTo>
                  <a:cubicBezTo>
                    <a:pt x="10047" y="422"/>
                    <a:pt x="9951" y="583"/>
                    <a:pt x="9841" y="737"/>
                  </a:cubicBezTo>
                  <a:cubicBezTo>
                    <a:pt x="9668" y="975"/>
                    <a:pt x="9501" y="1219"/>
                    <a:pt x="9314" y="1444"/>
                  </a:cubicBezTo>
                  <a:cubicBezTo>
                    <a:pt x="9196" y="1589"/>
                    <a:pt x="9072" y="1661"/>
                    <a:pt x="8946" y="1661"/>
                  </a:cubicBezTo>
                  <a:cubicBezTo>
                    <a:pt x="8825" y="1661"/>
                    <a:pt x="8701" y="1595"/>
                    <a:pt x="8575" y="1464"/>
                  </a:cubicBezTo>
                  <a:cubicBezTo>
                    <a:pt x="8273" y="1155"/>
                    <a:pt x="7977" y="847"/>
                    <a:pt x="7662" y="557"/>
                  </a:cubicBezTo>
                  <a:cubicBezTo>
                    <a:pt x="7385" y="309"/>
                    <a:pt x="7144" y="185"/>
                    <a:pt x="6914" y="185"/>
                  </a:cubicBezTo>
                  <a:cubicBezTo>
                    <a:pt x="6644" y="185"/>
                    <a:pt x="6388" y="358"/>
                    <a:pt x="6107" y="705"/>
                  </a:cubicBezTo>
                  <a:cubicBezTo>
                    <a:pt x="5959" y="892"/>
                    <a:pt x="5818" y="1084"/>
                    <a:pt x="5657" y="1258"/>
                  </a:cubicBezTo>
                  <a:cubicBezTo>
                    <a:pt x="5301" y="1632"/>
                    <a:pt x="5095" y="1828"/>
                    <a:pt x="4933" y="1828"/>
                  </a:cubicBezTo>
                  <a:cubicBezTo>
                    <a:pt x="4750" y="1828"/>
                    <a:pt x="4622" y="1577"/>
                    <a:pt x="4397" y="1052"/>
                  </a:cubicBezTo>
                  <a:cubicBezTo>
                    <a:pt x="4378" y="1007"/>
                    <a:pt x="4359" y="956"/>
                    <a:pt x="4333" y="904"/>
                  </a:cubicBezTo>
                  <a:cubicBezTo>
                    <a:pt x="4145" y="525"/>
                    <a:pt x="3920" y="333"/>
                    <a:pt x="3678" y="333"/>
                  </a:cubicBezTo>
                  <a:cubicBezTo>
                    <a:pt x="3465" y="333"/>
                    <a:pt x="3237" y="481"/>
                    <a:pt x="3009" y="782"/>
                  </a:cubicBezTo>
                  <a:cubicBezTo>
                    <a:pt x="2745" y="1123"/>
                    <a:pt x="2462" y="1438"/>
                    <a:pt x="2090" y="1656"/>
                  </a:cubicBezTo>
                  <a:cubicBezTo>
                    <a:pt x="1926" y="1753"/>
                    <a:pt x="1798" y="1804"/>
                    <a:pt x="1692" y="1804"/>
                  </a:cubicBezTo>
                  <a:cubicBezTo>
                    <a:pt x="1522" y="1804"/>
                    <a:pt x="1411" y="1674"/>
                    <a:pt x="1312" y="1393"/>
                  </a:cubicBezTo>
                  <a:cubicBezTo>
                    <a:pt x="1209" y="1091"/>
                    <a:pt x="1164" y="769"/>
                    <a:pt x="1081" y="461"/>
                  </a:cubicBezTo>
                  <a:cubicBezTo>
                    <a:pt x="1007" y="174"/>
                    <a:pt x="831" y="0"/>
                    <a:pt x="5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8" name="Google Shape;668;p26"/>
          <p:cNvSpPr/>
          <p:nvPr/>
        </p:nvSpPr>
        <p:spPr>
          <a:xfrm rot="10800000">
            <a:off x="8553077" y="2877164"/>
            <a:ext cx="599669" cy="253802"/>
          </a:xfrm>
          <a:custGeom>
            <a:avLst/>
            <a:gdLst/>
            <a:ahLst/>
            <a:cxnLst/>
            <a:rect l="l" t="t" r="r" b="b"/>
            <a:pathLst>
              <a:path w="6467" h="2737" extrusionOk="0">
                <a:moveTo>
                  <a:pt x="2526" y="1"/>
                </a:moveTo>
                <a:cubicBezTo>
                  <a:pt x="2323" y="1"/>
                  <a:pt x="2121" y="108"/>
                  <a:pt x="1890" y="324"/>
                </a:cubicBezTo>
                <a:cubicBezTo>
                  <a:pt x="1568" y="613"/>
                  <a:pt x="1273" y="915"/>
                  <a:pt x="983" y="1236"/>
                </a:cubicBezTo>
                <a:cubicBezTo>
                  <a:pt x="813" y="1431"/>
                  <a:pt x="633" y="1523"/>
                  <a:pt x="433" y="1523"/>
                </a:cubicBezTo>
                <a:cubicBezTo>
                  <a:pt x="316" y="1523"/>
                  <a:pt x="191" y="1491"/>
                  <a:pt x="58" y="1429"/>
                </a:cubicBezTo>
                <a:cubicBezTo>
                  <a:pt x="0" y="1860"/>
                  <a:pt x="0" y="2297"/>
                  <a:pt x="45" y="2734"/>
                </a:cubicBezTo>
                <a:cubicBezTo>
                  <a:pt x="80" y="2736"/>
                  <a:pt x="115" y="2736"/>
                  <a:pt x="150" y="2736"/>
                </a:cubicBezTo>
                <a:cubicBezTo>
                  <a:pt x="815" y="2736"/>
                  <a:pt x="1355" y="2446"/>
                  <a:pt x="1832" y="1976"/>
                </a:cubicBezTo>
                <a:cubicBezTo>
                  <a:pt x="2175" y="1636"/>
                  <a:pt x="2365" y="1470"/>
                  <a:pt x="2566" y="1470"/>
                </a:cubicBezTo>
                <a:cubicBezTo>
                  <a:pt x="2764" y="1470"/>
                  <a:pt x="2972" y="1631"/>
                  <a:pt x="3349" y="1943"/>
                </a:cubicBezTo>
                <a:cubicBezTo>
                  <a:pt x="3452" y="2033"/>
                  <a:pt x="3554" y="2117"/>
                  <a:pt x="3664" y="2188"/>
                </a:cubicBezTo>
                <a:cubicBezTo>
                  <a:pt x="3939" y="2345"/>
                  <a:pt x="4233" y="2439"/>
                  <a:pt x="4522" y="2439"/>
                </a:cubicBezTo>
                <a:cubicBezTo>
                  <a:pt x="4752" y="2439"/>
                  <a:pt x="4980" y="2379"/>
                  <a:pt x="5193" y="2246"/>
                </a:cubicBezTo>
                <a:cubicBezTo>
                  <a:pt x="5740" y="1905"/>
                  <a:pt x="6100" y="1352"/>
                  <a:pt x="6376" y="761"/>
                </a:cubicBezTo>
                <a:cubicBezTo>
                  <a:pt x="6440" y="613"/>
                  <a:pt x="6466" y="439"/>
                  <a:pt x="6350" y="304"/>
                </a:cubicBezTo>
                <a:cubicBezTo>
                  <a:pt x="6266" y="205"/>
                  <a:pt x="6164" y="172"/>
                  <a:pt x="6056" y="172"/>
                </a:cubicBezTo>
                <a:cubicBezTo>
                  <a:pt x="5982" y="172"/>
                  <a:pt x="5905" y="187"/>
                  <a:pt x="5830" y="208"/>
                </a:cubicBezTo>
                <a:cubicBezTo>
                  <a:pt x="5643" y="253"/>
                  <a:pt x="5515" y="394"/>
                  <a:pt x="5399" y="549"/>
                </a:cubicBezTo>
                <a:cubicBezTo>
                  <a:pt x="5277" y="722"/>
                  <a:pt x="5149" y="896"/>
                  <a:pt x="5007" y="1050"/>
                </a:cubicBezTo>
                <a:cubicBezTo>
                  <a:pt x="4776" y="1288"/>
                  <a:pt x="4622" y="1405"/>
                  <a:pt x="4466" y="1405"/>
                </a:cubicBezTo>
                <a:cubicBezTo>
                  <a:pt x="4318" y="1405"/>
                  <a:pt x="4168" y="1301"/>
                  <a:pt x="3947" y="1095"/>
                </a:cubicBezTo>
                <a:cubicBezTo>
                  <a:pt x="3670" y="844"/>
                  <a:pt x="3426" y="555"/>
                  <a:pt x="3150" y="304"/>
                </a:cubicBezTo>
                <a:cubicBezTo>
                  <a:pt x="2922" y="102"/>
                  <a:pt x="2723" y="1"/>
                  <a:pt x="252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69" name="Google Shape;669;p26"/>
          <p:cNvGrpSpPr/>
          <p:nvPr/>
        </p:nvGrpSpPr>
        <p:grpSpPr>
          <a:xfrm rot="10800000" flipH="1">
            <a:off x="3596875" y="3130978"/>
            <a:ext cx="895225" cy="596225"/>
            <a:chOff x="6168950" y="679775"/>
            <a:chExt cx="895225" cy="596225"/>
          </a:xfrm>
        </p:grpSpPr>
        <p:sp>
          <p:nvSpPr>
            <p:cNvPr id="670" name="Google Shape;670;p26"/>
            <p:cNvSpPr/>
            <p:nvPr/>
          </p:nvSpPr>
          <p:spPr>
            <a:xfrm>
              <a:off x="6536345" y="679775"/>
              <a:ext cx="170516" cy="162064"/>
            </a:xfrm>
            <a:custGeom>
              <a:avLst/>
              <a:gdLst/>
              <a:ahLst/>
              <a:cxnLst/>
              <a:rect l="l" t="t" r="r" b="b"/>
              <a:pathLst>
                <a:path w="2199" h="2090" extrusionOk="0">
                  <a:moveTo>
                    <a:pt x="1205" y="0"/>
                  </a:moveTo>
                  <a:cubicBezTo>
                    <a:pt x="564" y="0"/>
                    <a:pt x="0" y="513"/>
                    <a:pt x="0" y="1093"/>
                  </a:cubicBezTo>
                  <a:cubicBezTo>
                    <a:pt x="13" y="1649"/>
                    <a:pt x="463" y="2090"/>
                    <a:pt x="1016" y="2090"/>
                  </a:cubicBezTo>
                  <a:cubicBezTo>
                    <a:pt x="1020" y="2090"/>
                    <a:pt x="1024" y="2090"/>
                    <a:pt x="1028" y="2090"/>
                  </a:cubicBezTo>
                  <a:cubicBezTo>
                    <a:pt x="1607" y="2070"/>
                    <a:pt x="2198" y="1453"/>
                    <a:pt x="2192" y="875"/>
                  </a:cubicBezTo>
                  <a:cubicBezTo>
                    <a:pt x="2179" y="374"/>
                    <a:pt x="1787" y="14"/>
                    <a:pt x="1241" y="1"/>
                  </a:cubicBezTo>
                  <a:cubicBezTo>
                    <a:pt x="1229" y="0"/>
                    <a:pt x="1217" y="0"/>
                    <a:pt x="12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26"/>
            <p:cNvSpPr/>
            <p:nvPr/>
          </p:nvSpPr>
          <p:spPr>
            <a:xfrm>
              <a:off x="6331944" y="1074157"/>
              <a:ext cx="188971" cy="140972"/>
            </a:xfrm>
            <a:custGeom>
              <a:avLst/>
              <a:gdLst/>
              <a:ahLst/>
              <a:cxnLst/>
              <a:rect l="l" t="t" r="r" b="b"/>
              <a:pathLst>
                <a:path w="2437" h="1818" extrusionOk="0">
                  <a:moveTo>
                    <a:pt x="1615" y="0"/>
                  </a:moveTo>
                  <a:cubicBezTo>
                    <a:pt x="1553" y="0"/>
                    <a:pt x="1486" y="4"/>
                    <a:pt x="1415" y="12"/>
                  </a:cubicBezTo>
                  <a:cubicBezTo>
                    <a:pt x="1261" y="31"/>
                    <a:pt x="939" y="12"/>
                    <a:pt x="643" y="160"/>
                  </a:cubicBezTo>
                  <a:cubicBezTo>
                    <a:pt x="200" y="385"/>
                    <a:pt x="1" y="790"/>
                    <a:pt x="142" y="1201"/>
                  </a:cubicBezTo>
                  <a:cubicBezTo>
                    <a:pt x="271" y="1578"/>
                    <a:pt x="628" y="1818"/>
                    <a:pt x="1010" y="1818"/>
                  </a:cubicBezTo>
                  <a:cubicBezTo>
                    <a:pt x="1104" y="1818"/>
                    <a:pt x="1199" y="1803"/>
                    <a:pt x="1293" y="1773"/>
                  </a:cubicBezTo>
                  <a:cubicBezTo>
                    <a:pt x="1653" y="1664"/>
                    <a:pt x="1961" y="1432"/>
                    <a:pt x="2173" y="1117"/>
                  </a:cubicBezTo>
                  <a:cubicBezTo>
                    <a:pt x="2328" y="892"/>
                    <a:pt x="2437" y="648"/>
                    <a:pt x="2295" y="372"/>
                  </a:cubicBezTo>
                  <a:cubicBezTo>
                    <a:pt x="2169" y="126"/>
                    <a:pt x="1969" y="0"/>
                    <a:pt x="16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26"/>
            <p:cNvSpPr/>
            <p:nvPr/>
          </p:nvSpPr>
          <p:spPr>
            <a:xfrm>
              <a:off x="6749121" y="974359"/>
              <a:ext cx="148571" cy="140662"/>
            </a:xfrm>
            <a:custGeom>
              <a:avLst/>
              <a:gdLst/>
              <a:ahLst/>
              <a:cxnLst/>
              <a:rect l="l" t="t" r="r" b="b"/>
              <a:pathLst>
                <a:path w="1916" h="1814" extrusionOk="0">
                  <a:moveTo>
                    <a:pt x="997" y="0"/>
                  </a:moveTo>
                  <a:cubicBezTo>
                    <a:pt x="451" y="0"/>
                    <a:pt x="1" y="425"/>
                    <a:pt x="7" y="932"/>
                  </a:cubicBezTo>
                  <a:cubicBezTo>
                    <a:pt x="26" y="1402"/>
                    <a:pt x="399" y="1781"/>
                    <a:pt x="868" y="1813"/>
                  </a:cubicBezTo>
                  <a:cubicBezTo>
                    <a:pt x="878" y="1813"/>
                    <a:pt x="888" y="1814"/>
                    <a:pt x="899" y="1814"/>
                  </a:cubicBezTo>
                  <a:cubicBezTo>
                    <a:pt x="1421" y="1814"/>
                    <a:pt x="1916" y="1327"/>
                    <a:pt x="1903" y="810"/>
                  </a:cubicBezTo>
                  <a:cubicBezTo>
                    <a:pt x="1890" y="354"/>
                    <a:pt x="1498" y="0"/>
                    <a:pt x="9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26"/>
            <p:cNvSpPr/>
            <p:nvPr/>
          </p:nvSpPr>
          <p:spPr>
            <a:xfrm>
              <a:off x="6877221" y="721105"/>
              <a:ext cx="167569" cy="136785"/>
            </a:xfrm>
            <a:custGeom>
              <a:avLst/>
              <a:gdLst/>
              <a:ahLst/>
              <a:cxnLst/>
              <a:rect l="l" t="t" r="r" b="b"/>
              <a:pathLst>
                <a:path w="2161" h="1764" extrusionOk="0">
                  <a:moveTo>
                    <a:pt x="1392" y="0"/>
                  </a:moveTo>
                  <a:cubicBezTo>
                    <a:pt x="1295" y="0"/>
                    <a:pt x="1193" y="19"/>
                    <a:pt x="1087" y="53"/>
                  </a:cubicBezTo>
                  <a:cubicBezTo>
                    <a:pt x="836" y="143"/>
                    <a:pt x="605" y="284"/>
                    <a:pt x="412" y="464"/>
                  </a:cubicBezTo>
                  <a:cubicBezTo>
                    <a:pt x="193" y="663"/>
                    <a:pt x="0" y="901"/>
                    <a:pt x="142" y="1235"/>
                  </a:cubicBezTo>
                  <a:cubicBezTo>
                    <a:pt x="291" y="1572"/>
                    <a:pt x="543" y="1763"/>
                    <a:pt x="793" y="1763"/>
                  </a:cubicBezTo>
                  <a:cubicBezTo>
                    <a:pt x="801" y="1763"/>
                    <a:pt x="809" y="1763"/>
                    <a:pt x="817" y="1762"/>
                  </a:cubicBezTo>
                  <a:cubicBezTo>
                    <a:pt x="1389" y="1737"/>
                    <a:pt x="1710" y="1531"/>
                    <a:pt x="1954" y="1184"/>
                  </a:cubicBezTo>
                  <a:cubicBezTo>
                    <a:pt x="2160" y="888"/>
                    <a:pt x="2160" y="599"/>
                    <a:pt x="1942" y="297"/>
                  </a:cubicBezTo>
                  <a:cubicBezTo>
                    <a:pt x="1791" y="89"/>
                    <a:pt x="1605" y="0"/>
                    <a:pt x="13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26"/>
            <p:cNvSpPr/>
            <p:nvPr/>
          </p:nvSpPr>
          <p:spPr>
            <a:xfrm>
              <a:off x="6504940" y="875182"/>
              <a:ext cx="170516" cy="132753"/>
            </a:xfrm>
            <a:custGeom>
              <a:avLst/>
              <a:gdLst/>
              <a:ahLst/>
              <a:cxnLst/>
              <a:rect l="l" t="t" r="r" b="b"/>
              <a:pathLst>
                <a:path w="2199" h="1712" extrusionOk="0">
                  <a:moveTo>
                    <a:pt x="1419" y="0"/>
                  </a:moveTo>
                  <a:cubicBezTo>
                    <a:pt x="1319" y="0"/>
                    <a:pt x="1215" y="13"/>
                    <a:pt x="1112" y="33"/>
                  </a:cubicBezTo>
                  <a:cubicBezTo>
                    <a:pt x="900" y="71"/>
                    <a:pt x="701" y="148"/>
                    <a:pt x="521" y="264"/>
                  </a:cubicBezTo>
                  <a:cubicBezTo>
                    <a:pt x="219" y="457"/>
                    <a:pt x="0" y="720"/>
                    <a:pt x="122" y="1125"/>
                  </a:cubicBezTo>
                  <a:cubicBezTo>
                    <a:pt x="231" y="1485"/>
                    <a:pt x="546" y="1704"/>
                    <a:pt x="971" y="1710"/>
                  </a:cubicBezTo>
                  <a:cubicBezTo>
                    <a:pt x="986" y="1711"/>
                    <a:pt x="1002" y="1711"/>
                    <a:pt x="1018" y="1711"/>
                  </a:cubicBezTo>
                  <a:cubicBezTo>
                    <a:pt x="1297" y="1711"/>
                    <a:pt x="1567" y="1603"/>
                    <a:pt x="1768" y="1408"/>
                  </a:cubicBezTo>
                  <a:cubicBezTo>
                    <a:pt x="2076" y="1138"/>
                    <a:pt x="2198" y="624"/>
                    <a:pt x="2025" y="328"/>
                  </a:cubicBezTo>
                  <a:cubicBezTo>
                    <a:pt x="1876" y="75"/>
                    <a:pt x="1657" y="0"/>
                    <a:pt x="14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26"/>
            <p:cNvSpPr/>
            <p:nvPr/>
          </p:nvSpPr>
          <p:spPr>
            <a:xfrm>
              <a:off x="6168950" y="940473"/>
              <a:ext cx="157101" cy="136785"/>
            </a:xfrm>
            <a:custGeom>
              <a:avLst/>
              <a:gdLst/>
              <a:ahLst/>
              <a:cxnLst/>
              <a:rect l="l" t="t" r="r" b="b"/>
              <a:pathLst>
                <a:path w="2026" h="1764" extrusionOk="0">
                  <a:moveTo>
                    <a:pt x="1171" y="0"/>
                  </a:moveTo>
                  <a:cubicBezTo>
                    <a:pt x="734" y="39"/>
                    <a:pt x="374" y="245"/>
                    <a:pt x="162" y="656"/>
                  </a:cubicBezTo>
                  <a:cubicBezTo>
                    <a:pt x="1" y="971"/>
                    <a:pt x="72" y="1363"/>
                    <a:pt x="342" y="1601"/>
                  </a:cubicBezTo>
                  <a:cubicBezTo>
                    <a:pt x="485" y="1712"/>
                    <a:pt x="635" y="1764"/>
                    <a:pt x="783" y="1764"/>
                  </a:cubicBezTo>
                  <a:cubicBezTo>
                    <a:pt x="934" y="1764"/>
                    <a:pt x="1083" y="1711"/>
                    <a:pt x="1222" y="1614"/>
                  </a:cubicBezTo>
                  <a:cubicBezTo>
                    <a:pt x="1415" y="1479"/>
                    <a:pt x="1556" y="1273"/>
                    <a:pt x="1724" y="1106"/>
                  </a:cubicBezTo>
                  <a:cubicBezTo>
                    <a:pt x="1929" y="900"/>
                    <a:pt x="2026" y="656"/>
                    <a:pt x="1903" y="386"/>
                  </a:cubicBezTo>
                  <a:cubicBezTo>
                    <a:pt x="1768" y="71"/>
                    <a:pt x="1486" y="7"/>
                    <a:pt x="11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26"/>
            <p:cNvSpPr/>
            <p:nvPr/>
          </p:nvSpPr>
          <p:spPr>
            <a:xfrm>
              <a:off x="6624588" y="1152630"/>
              <a:ext cx="116624" cy="123370"/>
            </a:xfrm>
            <a:custGeom>
              <a:avLst/>
              <a:gdLst/>
              <a:ahLst/>
              <a:cxnLst/>
              <a:rect l="l" t="t" r="r" b="b"/>
              <a:pathLst>
                <a:path w="1504" h="1591" extrusionOk="0">
                  <a:moveTo>
                    <a:pt x="891" y="0"/>
                  </a:moveTo>
                  <a:cubicBezTo>
                    <a:pt x="445" y="0"/>
                    <a:pt x="0" y="452"/>
                    <a:pt x="13" y="909"/>
                  </a:cubicBezTo>
                  <a:cubicBezTo>
                    <a:pt x="19" y="1269"/>
                    <a:pt x="295" y="1564"/>
                    <a:pt x="655" y="1590"/>
                  </a:cubicBezTo>
                  <a:cubicBezTo>
                    <a:pt x="663" y="1591"/>
                    <a:pt x="671" y="1591"/>
                    <a:pt x="678" y="1591"/>
                  </a:cubicBezTo>
                  <a:cubicBezTo>
                    <a:pt x="1064" y="1591"/>
                    <a:pt x="1491" y="1119"/>
                    <a:pt x="1497" y="677"/>
                  </a:cubicBezTo>
                  <a:cubicBezTo>
                    <a:pt x="1504" y="330"/>
                    <a:pt x="1253" y="28"/>
                    <a:pt x="945" y="3"/>
                  </a:cubicBezTo>
                  <a:cubicBezTo>
                    <a:pt x="927" y="1"/>
                    <a:pt x="909" y="0"/>
                    <a:pt x="8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26"/>
            <p:cNvSpPr/>
            <p:nvPr/>
          </p:nvSpPr>
          <p:spPr>
            <a:xfrm>
              <a:off x="6949955" y="1154801"/>
              <a:ext cx="114220" cy="103209"/>
            </a:xfrm>
            <a:custGeom>
              <a:avLst/>
              <a:gdLst/>
              <a:ahLst/>
              <a:cxnLst/>
              <a:rect l="l" t="t" r="r" b="b"/>
              <a:pathLst>
                <a:path w="1473" h="1331" extrusionOk="0">
                  <a:moveTo>
                    <a:pt x="894" y="0"/>
                  </a:moveTo>
                  <a:cubicBezTo>
                    <a:pt x="534" y="7"/>
                    <a:pt x="1" y="502"/>
                    <a:pt x="20" y="810"/>
                  </a:cubicBezTo>
                  <a:cubicBezTo>
                    <a:pt x="39" y="1096"/>
                    <a:pt x="346" y="1331"/>
                    <a:pt x="700" y="1331"/>
                  </a:cubicBezTo>
                  <a:cubicBezTo>
                    <a:pt x="705" y="1331"/>
                    <a:pt x="710" y="1331"/>
                    <a:pt x="714" y="1331"/>
                  </a:cubicBezTo>
                  <a:cubicBezTo>
                    <a:pt x="1132" y="1324"/>
                    <a:pt x="1473" y="977"/>
                    <a:pt x="1460" y="559"/>
                  </a:cubicBezTo>
                  <a:cubicBezTo>
                    <a:pt x="1447" y="251"/>
                    <a:pt x="1203" y="7"/>
                    <a:pt x="8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78" name="Google Shape;678;p26"/>
          <p:cNvSpPr/>
          <p:nvPr/>
        </p:nvSpPr>
        <p:spPr>
          <a:xfrm rot="10800000" flipH="1">
            <a:off x="-3679" y="-6"/>
            <a:ext cx="395405" cy="768782"/>
          </a:xfrm>
          <a:custGeom>
            <a:avLst/>
            <a:gdLst/>
            <a:ahLst/>
            <a:cxnLst/>
            <a:rect l="l" t="t" r="r" b="b"/>
            <a:pathLst>
              <a:path w="11075" h="21533" extrusionOk="0">
                <a:moveTo>
                  <a:pt x="0" y="0"/>
                </a:moveTo>
                <a:lnTo>
                  <a:pt x="0" y="21533"/>
                </a:lnTo>
                <a:lnTo>
                  <a:pt x="8356" y="21533"/>
                </a:lnTo>
                <a:cubicBezTo>
                  <a:pt x="9127" y="20035"/>
                  <a:pt x="9873" y="18531"/>
                  <a:pt x="10310" y="16886"/>
                </a:cubicBezTo>
                <a:cubicBezTo>
                  <a:pt x="10554" y="15954"/>
                  <a:pt x="10689" y="15009"/>
                  <a:pt x="10824" y="14058"/>
                </a:cubicBezTo>
                <a:cubicBezTo>
                  <a:pt x="11075" y="12335"/>
                  <a:pt x="10901" y="10580"/>
                  <a:pt x="10316" y="8935"/>
                </a:cubicBezTo>
                <a:cubicBezTo>
                  <a:pt x="9558" y="6788"/>
                  <a:pt x="8189" y="5085"/>
                  <a:pt x="6460" y="3619"/>
                </a:cubicBezTo>
                <a:cubicBezTo>
                  <a:pt x="4634" y="2083"/>
                  <a:pt x="2513" y="1074"/>
                  <a:pt x="392" y="58"/>
                </a:cubicBezTo>
                <a:cubicBezTo>
                  <a:pt x="276" y="0"/>
                  <a:pt x="135" y="20"/>
                  <a:pt x="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9" name="Google Shape;679;p26"/>
          <p:cNvSpPr/>
          <p:nvPr/>
        </p:nvSpPr>
        <p:spPr>
          <a:xfrm rot="6418925" flipH="1">
            <a:off x="545186" y="4142697"/>
            <a:ext cx="530563" cy="809394"/>
          </a:xfrm>
          <a:custGeom>
            <a:avLst/>
            <a:gdLst/>
            <a:ahLst/>
            <a:cxnLst/>
            <a:rect l="l" t="t" r="r" b="b"/>
            <a:pathLst>
              <a:path w="14861" h="22671" extrusionOk="0">
                <a:moveTo>
                  <a:pt x="4364" y="0"/>
                </a:moveTo>
                <a:cubicBezTo>
                  <a:pt x="3873" y="0"/>
                  <a:pt x="3387" y="163"/>
                  <a:pt x="2899" y="524"/>
                </a:cubicBezTo>
                <a:cubicBezTo>
                  <a:pt x="958" y="1938"/>
                  <a:pt x="0" y="3815"/>
                  <a:pt x="58" y="6354"/>
                </a:cubicBezTo>
                <a:cubicBezTo>
                  <a:pt x="7" y="7074"/>
                  <a:pt x="168" y="7909"/>
                  <a:pt x="341" y="8751"/>
                </a:cubicBezTo>
                <a:cubicBezTo>
                  <a:pt x="740" y="10686"/>
                  <a:pt x="1582" y="12441"/>
                  <a:pt x="2514" y="14157"/>
                </a:cubicBezTo>
                <a:cubicBezTo>
                  <a:pt x="3626" y="16194"/>
                  <a:pt x="4975" y="18103"/>
                  <a:pt x="6537" y="19826"/>
                </a:cubicBezTo>
                <a:cubicBezTo>
                  <a:pt x="7913" y="21336"/>
                  <a:pt x="9719" y="22159"/>
                  <a:pt x="11686" y="22558"/>
                </a:cubicBezTo>
                <a:cubicBezTo>
                  <a:pt x="12031" y="22629"/>
                  <a:pt x="12388" y="22670"/>
                  <a:pt x="12748" y="22670"/>
                </a:cubicBezTo>
                <a:cubicBezTo>
                  <a:pt x="13165" y="22670"/>
                  <a:pt x="13586" y="22615"/>
                  <a:pt x="13993" y="22487"/>
                </a:cubicBezTo>
                <a:cubicBezTo>
                  <a:pt x="14655" y="22275"/>
                  <a:pt x="14842" y="21992"/>
                  <a:pt x="14855" y="21317"/>
                </a:cubicBezTo>
                <a:cubicBezTo>
                  <a:pt x="14861" y="20906"/>
                  <a:pt x="14720" y="20533"/>
                  <a:pt x="14578" y="20160"/>
                </a:cubicBezTo>
                <a:cubicBezTo>
                  <a:pt x="14019" y="18682"/>
                  <a:pt x="13164" y="17345"/>
                  <a:pt x="12438" y="15950"/>
                </a:cubicBezTo>
                <a:cubicBezTo>
                  <a:pt x="11596" y="14318"/>
                  <a:pt x="10587" y="12769"/>
                  <a:pt x="10117" y="10956"/>
                </a:cubicBezTo>
                <a:cubicBezTo>
                  <a:pt x="9790" y="9690"/>
                  <a:pt x="9378" y="8430"/>
                  <a:pt x="9410" y="7119"/>
                </a:cubicBezTo>
                <a:cubicBezTo>
                  <a:pt x="9449" y="5608"/>
                  <a:pt x="8986" y="4284"/>
                  <a:pt x="8253" y="3018"/>
                </a:cubicBezTo>
                <a:cubicBezTo>
                  <a:pt x="7636" y="1945"/>
                  <a:pt x="6865" y="993"/>
                  <a:pt x="5740" y="389"/>
                </a:cubicBezTo>
                <a:cubicBezTo>
                  <a:pt x="5274" y="139"/>
                  <a:pt x="4817" y="0"/>
                  <a:pt x="436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0" name="Google Shape;680;p26"/>
          <p:cNvSpPr/>
          <p:nvPr/>
        </p:nvSpPr>
        <p:spPr>
          <a:xfrm rot="10800000" flipH="1">
            <a:off x="3556000" y="1358427"/>
            <a:ext cx="793585" cy="217039"/>
          </a:xfrm>
          <a:custGeom>
            <a:avLst/>
            <a:gdLst/>
            <a:ahLst/>
            <a:cxnLst/>
            <a:rect l="l" t="t" r="r" b="b"/>
            <a:pathLst>
              <a:path w="14739" h="4031" extrusionOk="0">
                <a:moveTo>
                  <a:pt x="13966" y="0"/>
                </a:moveTo>
                <a:cubicBezTo>
                  <a:pt x="13592" y="0"/>
                  <a:pt x="13359" y="199"/>
                  <a:pt x="13267" y="574"/>
                </a:cubicBezTo>
                <a:cubicBezTo>
                  <a:pt x="13151" y="1069"/>
                  <a:pt x="13080" y="1570"/>
                  <a:pt x="12920" y="2046"/>
                </a:cubicBezTo>
                <a:cubicBezTo>
                  <a:pt x="12805" y="2381"/>
                  <a:pt x="12651" y="2523"/>
                  <a:pt x="12416" y="2523"/>
                </a:cubicBezTo>
                <a:cubicBezTo>
                  <a:pt x="12296" y="2523"/>
                  <a:pt x="12155" y="2486"/>
                  <a:pt x="11988" y="2419"/>
                </a:cubicBezTo>
                <a:cubicBezTo>
                  <a:pt x="11370" y="2168"/>
                  <a:pt x="11068" y="1615"/>
                  <a:pt x="10715" y="1133"/>
                </a:cubicBezTo>
                <a:cubicBezTo>
                  <a:pt x="10470" y="803"/>
                  <a:pt x="10221" y="629"/>
                  <a:pt x="9859" y="629"/>
                </a:cubicBezTo>
                <a:cubicBezTo>
                  <a:pt x="9812" y="629"/>
                  <a:pt x="9763" y="632"/>
                  <a:pt x="9712" y="638"/>
                </a:cubicBezTo>
                <a:cubicBezTo>
                  <a:pt x="9237" y="696"/>
                  <a:pt x="8934" y="959"/>
                  <a:pt x="8787" y="1409"/>
                </a:cubicBezTo>
                <a:cubicBezTo>
                  <a:pt x="8722" y="1615"/>
                  <a:pt x="8645" y="1814"/>
                  <a:pt x="8555" y="2007"/>
                </a:cubicBezTo>
                <a:cubicBezTo>
                  <a:pt x="8373" y="2379"/>
                  <a:pt x="8246" y="2551"/>
                  <a:pt x="8077" y="2551"/>
                </a:cubicBezTo>
                <a:cubicBezTo>
                  <a:pt x="7935" y="2551"/>
                  <a:pt x="7765" y="2431"/>
                  <a:pt x="7508" y="2206"/>
                </a:cubicBezTo>
                <a:cubicBezTo>
                  <a:pt x="7025" y="1776"/>
                  <a:pt x="6691" y="1223"/>
                  <a:pt x="6241" y="767"/>
                </a:cubicBezTo>
                <a:cubicBezTo>
                  <a:pt x="5940" y="465"/>
                  <a:pt x="5672" y="314"/>
                  <a:pt x="5400" y="314"/>
                </a:cubicBezTo>
                <a:cubicBezTo>
                  <a:pt x="5145" y="314"/>
                  <a:pt x="4885" y="447"/>
                  <a:pt x="4589" y="715"/>
                </a:cubicBezTo>
                <a:cubicBezTo>
                  <a:pt x="4255" y="1024"/>
                  <a:pt x="3947" y="1358"/>
                  <a:pt x="3625" y="1679"/>
                </a:cubicBezTo>
                <a:cubicBezTo>
                  <a:pt x="3162" y="2142"/>
                  <a:pt x="2901" y="2380"/>
                  <a:pt x="2670" y="2380"/>
                </a:cubicBezTo>
                <a:cubicBezTo>
                  <a:pt x="2417" y="2380"/>
                  <a:pt x="2200" y="2094"/>
                  <a:pt x="1793" y="1506"/>
                </a:cubicBezTo>
                <a:cubicBezTo>
                  <a:pt x="1594" y="1223"/>
                  <a:pt x="1446" y="902"/>
                  <a:pt x="1170" y="677"/>
                </a:cubicBezTo>
                <a:cubicBezTo>
                  <a:pt x="1042" y="575"/>
                  <a:pt x="866" y="522"/>
                  <a:pt x="691" y="522"/>
                </a:cubicBezTo>
                <a:cubicBezTo>
                  <a:pt x="514" y="522"/>
                  <a:pt x="338" y="576"/>
                  <a:pt x="219" y="690"/>
                </a:cubicBezTo>
                <a:cubicBezTo>
                  <a:pt x="0" y="895"/>
                  <a:pt x="103" y="1127"/>
                  <a:pt x="206" y="1352"/>
                </a:cubicBezTo>
                <a:cubicBezTo>
                  <a:pt x="489" y="1962"/>
                  <a:pt x="855" y="2521"/>
                  <a:pt x="1298" y="3023"/>
                </a:cubicBezTo>
                <a:cubicBezTo>
                  <a:pt x="1643" y="3416"/>
                  <a:pt x="2163" y="3693"/>
                  <a:pt x="2732" y="3693"/>
                </a:cubicBezTo>
                <a:cubicBezTo>
                  <a:pt x="3046" y="3693"/>
                  <a:pt x="3374" y="3609"/>
                  <a:pt x="3696" y="3415"/>
                </a:cubicBezTo>
                <a:cubicBezTo>
                  <a:pt x="4043" y="3203"/>
                  <a:pt x="4268" y="2856"/>
                  <a:pt x="4641" y="2688"/>
                </a:cubicBezTo>
                <a:cubicBezTo>
                  <a:pt x="4922" y="2557"/>
                  <a:pt x="5039" y="2147"/>
                  <a:pt x="5369" y="2147"/>
                </a:cubicBezTo>
                <a:cubicBezTo>
                  <a:pt x="5379" y="2147"/>
                  <a:pt x="5389" y="2148"/>
                  <a:pt x="5399" y="2149"/>
                </a:cubicBezTo>
                <a:cubicBezTo>
                  <a:pt x="5753" y="2168"/>
                  <a:pt x="5804" y="2598"/>
                  <a:pt x="6036" y="2817"/>
                </a:cubicBezTo>
                <a:cubicBezTo>
                  <a:pt x="6563" y="3331"/>
                  <a:pt x="7128" y="3788"/>
                  <a:pt x="7835" y="3974"/>
                </a:cubicBezTo>
                <a:cubicBezTo>
                  <a:pt x="7978" y="4013"/>
                  <a:pt x="8114" y="4031"/>
                  <a:pt x="8242" y="4031"/>
                </a:cubicBezTo>
                <a:cubicBezTo>
                  <a:pt x="8842" y="4031"/>
                  <a:pt x="9293" y="3640"/>
                  <a:pt x="9674" y="3132"/>
                </a:cubicBezTo>
                <a:cubicBezTo>
                  <a:pt x="9843" y="2904"/>
                  <a:pt x="9924" y="2802"/>
                  <a:pt x="10029" y="2802"/>
                </a:cubicBezTo>
                <a:cubicBezTo>
                  <a:pt x="10122" y="2802"/>
                  <a:pt x="10236" y="2884"/>
                  <a:pt x="10451" y="3029"/>
                </a:cubicBezTo>
                <a:cubicBezTo>
                  <a:pt x="10987" y="3396"/>
                  <a:pt x="11492" y="3848"/>
                  <a:pt x="12189" y="3848"/>
                </a:cubicBezTo>
                <a:cubicBezTo>
                  <a:pt x="12261" y="3848"/>
                  <a:pt x="12335" y="3843"/>
                  <a:pt x="12412" y="3833"/>
                </a:cubicBezTo>
                <a:cubicBezTo>
                  <a:pt x="12511" y="3847"/>
                  <a:pt x="12608" y="3855"/>
                  <a:pt x="12701" y="3855"/>
                </a:cubicBezTo>
                <a:cubicBezTo>
                  <a:pt x="13258" y="3855"/>
                  <a:pt x="13702" y="3593"/>
                  <a:pt x="14038" y="3087"/>
                </a:cubicBezTo>
                <a:cubicBezTo>
                  <a:pt x="14494" y="2393"/>
                  <a:pt x="14616" y="1602"/>
                  <a:pt x="14694" y="805"/>
                </a:cubicBezTo>
                <a:cubicBezTo>
                  <a:pt x="14739" y="304"/>
                  <a:pt x="14462" y="15"/>
                  <a:pt x="14019" y="2"/>
                </a:cubicBezTo>
                <a:cubicBezTo>
                  <a:pt x="14001" y="1"/>
                  <a:pt x="13983" y="0"/>
                  <a:pt x="1396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1" name="Google Shape;681;p26"/>
          <p:cNvSpPr/>
          <p:nvPr/>
        </p:nvSpPr>
        <p:spPr>
          <a:xfrm rot="10800000" flipH="1">
            <a:off x="8541111" y="4344819"/>
            <a:ext cx="609784" cy="811228"/>
          </a:xfrm>
          <a:custGeom>
            <a:avLst/>
            <a:gdLst/>
            <a:ahLst/>
            <a:cxnLst/>
            <a:rect l="l" t="t" r="r" b="b"/>
            <a:pathLst>
              <a:path w="8948" h="11904" extrusionOk="0">
                <a:moveTo>
                  <a:pt x="3806" y="0"/>
                </a:moveTo>
                <a:cubicBezTo>
                  <a:pt x="3240" y="771"/>
                  <a:pt x="2578" y="1465"/>
                  <a:pt x="2071" y="2282"/>
                </a:cubicBezTo>
                <a:cubicBezTo>
                  <a:pt x="631" y="4602"/>
                  <a:pt x="1" y="7051"/>
                  <a:pt x="740" y="9757"/>
                </a:cubicBezTo>
                <a:cubicBezTo>
                  <a:pt x="1061" y="10920"/>
                  <a:pt x="2064" y="11762"/>
                  <a:pt x="3266" y="11878"/>
                </a:cubicBezTo>
                <a:cubicBezTo>
                  <a:pt x="3467" y="11895"/>
                  <a:pt x="3669" y="11904"/>
                  <a:pt x="3871" y="11904"/>
                </a:cubicBezTo>
                <a:cubicBezTo>
                  <a:pt x="4576" y="11904"/>
                  <a:pt x="5278" y="11799"/>
                  <a:pt x="5953" y="11589"/>
                </a:cubicBezTo>
                <a:cubicBezTo>
                  <a:pt x="7110" y="11235"/>
                  <a:pt x="8035" y="10535"/>
                  <a:pt x="8948" y="9802"/>
                </a:cubicBezTo>
                <a:lnTo>
                  <a:pt x="894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82" name="Google Shape;682;p26"/>
          <p:cNvGrpSpPr/>
          <p:nvPr/>
        </p:nvGrpSpPr>
        <p:grpSpPr>
          <a:xfrm rot="9563468">
            <a:off x="5406274" y="3998520"/>
            <a:ext cx="1000930" cy="840687"/>
            <a:chOff x="1648650" y="1064850"/>
            <a:chExt cx="691625" cy="580900"/>
          </a:xfrm>
        </p:grpSpPr>
        <p:sp>
          <p:nvSpPr>
            <p:cNvPr id="683" name="Google Shape;683;p26"/>
            <p:cNvSpPr/>
            <p:nvPr/>
          </p:nvSpPr>
          <p:spPr>
            <a:xfrm>
              <a:off x="2267450" y="1209500"/>
              <a:ext cx="72825" cy="117900"/>
            </a:xfrm>
            <a:custGeom>
              <a:avLst/>
              <a:gdLst/>
              <a:ahLst/>
              <a:cxnLst/>
              <a:rect l="l" t="t" r="r" b="b"/>
              <a:pathLst>
                <a:path w="2913" h="4716" extrusionOk="0">
                  <a:moveTo>
                    <a:pt x="802" y="0"/>
                  </a:moveTo>
                  <a:cubicBezTo>
                    <a:pt x="679" y="0"/>
                    <a:pt x="557" y="34"/>
                    <a:pt x="438" y="101"/>
                  </a:cubicBezTo>
                  <a:cubicBezTo>
                    <a:pt x="58" y="313"/>
                    <a:pt x="1" y="500"/>
                    <a:pt x="226" y="1059"/>
                  </a:cubicBezTo>
                  <a:cubicBezTo>
                    <a:pt x="566" y="1908"/>
                    <a:pt x="856" y="2762"/>
                    <a:pt x="1138" y="3630"/>
                  </a:cubicBezTo>
                  <a:cubicBezTo>
                    <a:pt x="1248" y="3990"/>
                    <a:pt x="1466" y="4311"/>
                    <a:pt x="1775" y="4536"/>
                  </a:cubicBezTo>
                  <a:cubicBezTo>
                    <a:pt x="1925" y="4654"/>
                    <a:pt x="2106" y="4716"/>
                    <a:pt x="2290" y="4716"/>
                  </a:cubicBezTo>
                  <a:cubicBezTo>
                    <a:pt x="2398" y="4716"/>
                    <a:pt x="2506" y="4695"/>
                    <a:pt x="2610" y="4652"/>
                  </a:cubicBezTo>
                  <a:cubicBezTo>
                    <a:pt x="2912" y="4536"/>
                    <a:pt x="2816" y="4260"/>
                    <a:pt x="2854" y="3868"/>
                  </a:cubicBezTo>
                  <a:cubicBezTo>
                    <a:pt x="2585" y="2769"/>
                    <a:pt x="2250" y="1535"/>
                    <a:pt x="1543" y="436"/>
                  </a:cubicBezTo>
                  <a:cubicBezTo>
                    <a:pt x="1518" y="391"/>
                    <a:pt x="1479" y="352"/>
                    <a:pt x="1440" y="313"/>
                  </a:cubicBezTo>
                  <a:cubicBezTo>
                    <a:pt x="1236" y="105"/>
                    <a:pt x="1018" y="0"/>
                    <a:pt x="8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26"/>
            <p:cNvSpPr/>
            <p:nvPr/>
          </p:nvSpPr>
          <p:spPr>
            <a:xfrm>
              <a:off x="1931450" y="1465550"/>
              <a:ext cx="70700" cy="122950"/>
            </a:xfrm>
            <a:custGeom>
              <a:avLst/>
              <a:gdLst/>
              <a:ahLst/>
              <a:cxnLst/>
              <a:rect l="l" t="t" r="r" b="b"/>
              <a:pathLst>
                <a:path w="2828" h="4918" extrusionOk="0">
                  <a:moveTo>
                    <a:pt x="713" y="1"/>
                  </a:moveTo>
                  <a:cubicBezTo>
                    <a:pt x="628" y="1"/>
                    <a:pt x="534" y="28"/>
                    <a:pt x="425" y="92"/>
                  </a:cubicBezTo>
                  <a:cubicBezTo>
                    <a:pt x="110" y="272"/>
                    <a:pt x="1" y="510"/>
                    <a:pt x="116" y="812"/>
                  </a:cubicBezTo>
                  <a:cubicBezTo>
                    <a:pt x="553" y="1982"/>
                    <a:pt x="1035" y="3132"/>
                    <a:pt x="1466" y="4302"/>
                  </a:cubicBezTo>
                  <a:cubicBezTo>
                    <a:pt x="1620" y="4733"/>
                    <a:pt x="1961" y="4803"/>
                    <a:pt x="2321" y="4893"/>
                  </a:cubicBezTo>
                  <a:cubicBezTo>
                    <a:pt x="2389" y="4910"/>
                    <a:pt x="2449" y="4918"/>
                    <a:pt x="2503" y="4918"/>
                  </a:cubicBezTo>
                  <a:cubicBezTo>
                    <a:pt x="2724" y="4918"/>
                    <a:pt x="2827" y="4777"/>
                    <a:pt x="2822" y="4482"/>
                  </a:cubicBezTo>
                  <a:cubicBezTo>
                    <a:pt x="2777" y="4276"/>
                    <a:pt x="2764" y="4058"/>
                    <a:pt x="2687" y="3859"/>
                  </a:cubicBezTo>
                  <a:cubicBezTo>
                    <a:pt x="2282" y="2792"/>
                    <a:pt x="1871" y="1725"/>
                    <a:pt x="1453" y="664"/>
                  </a:cubicBezTo>
                  <a:cubicBezTo>
                    <a:pt x="1376" y="491"/>
                    <a:pt x="1267" y="343"/>
                    <a:pt x="1132" y="214"/>
                  </a:cubicBezTo>
                  <a:cubicBezTo>
                    <a:pt x="1002" y="96"/>
                    <a:pt x="874" y="1"/>
                    <a:pt x="7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26"/>
            <p:cNvSpPr/>
            <p:nvPr/>
          </p:nvSpPr>
          <p:spPr>
            <a:xfrm>
              <a:off x="1790525" y="1371825"/>
              <a:ext cx="83275" cy="110675"/>
            </a:xfrm>
            <a:custGeom>
              <a:avLst/>
              <a:gdLst/>
              <a:ahLst/>
              <a:cxnLst/>
              <a:rect l="l" t="t" r="r" b="b"/>
              <a:pathLst>
                <a:path w="3331" h="4427" extrusionOk="0">
                  <a:moveTo>
                    <a:pt x="836" y="1"/>
                  </a:moveTo>
                  <a:cubicBezTo>
                    <a:pt x="715" y="1"/>
                    <a:pt x="573" y="67"/>
                    <a:pt x="367" y="184"/>
                  </a:cubicBezTo>
                  <a:cubicBezTo>
                    <a:pt x="1" y="383"/>
                    <a:pt x="65" y="647"/>
                    <a:pt x="226" y="917"/>
                  </a:cubicBezTo>
                  <a:cubicBezTo>
                    <a:pt x="785" y="1881"/>
                    <a:pt x="1357" y="2838"/>
                    <a:pt x="1942" y="3796"/>
                  </a:cubicBezTo>
                  <a:cubicBezTo>
                    <a:pt x="2141" y="4124"/>
                    <a:pt x="2469" y="4310"/>
                    <a:pt x="2848" y="4394"/>
                  </a:cubicBezTo>
                  <a:cubicBezTo>
                    <a:pt x="2935" y="4415"/>
                    <a:pt x="3008" y="4426"/>
                    <a:pt x="3069" y="4426"/>
                  </a:cubicBezTo>
                  <a:cubicBezTo>
                    <a:pt x="3266" y="4426"/>
                    <a:pt x="3330" y="4306"/>
                    <a:pt x="3330" y="4021"/>
                  </a:cubicBezTo>
                  <a:cubicBezTo>
                    <a:pt x="3330" y="3828"/>
                    <a:pt x="3292" y="3648"/>
                    <a:pt x="3208" y="3475"/>
                  </a:cubicBezTo>
                  <a:cubicBezTo>
                    <a:pt x="2617" y="2376"/>
                    <a:pt x="1955" y="1315"/>
                    <a:pt x="1235" y="293"/>
                  </a:cubicBezTo>
                  <a:cubicBezTo>
                    <a:pt x="1087" y="90"/>
                    <a:pt x="975" y="1"/>
                    <a:pt x="8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26"/>
            <p:cNvSpPr/>
            <p:nvPr/>
          </p:nvSpPr>
          <p:spPr>
            <a:xfrm>
              <a:off x="2120275" y="1537450"/>
              <a:ext cx="62675" cy="108300"/>
            </a:xfrm>
            <a:custGeom>
              <a:avLst/>
              <a:gdLst/>
              <a:ahLst/>
              <a:cxnLst/>
              <a:rect l="l" t="t" r="r" b="b"/>
              <a:pathLst>
                <a:path w="2507" h="4332" extrusionOk="0">
                  <a:moveTo>
                    <a:pt x="632" y="0"/>
                  </a:moveTo>
                  <a:cubicBezTo>
                    <a:pt x="436" y="0"/>
                    <a:pt x="274" y="146"/>
                    <a:pt x="116" y="436"/>
                  </a:cubicBezTo>
                  <a:cubicBezTo>
                    <a:pt x="0" y="655"/>
                    <a:pt x="64" y="854"/>
                    <a:pt x="167" y="1040"/>
                  </a:cubicBezTo>
                  <a:cubicBezTo>
                    <a:pt x="476" y="1606"/>
                    <a:pt x="662" y="2210"/>
                    <a:pt x="823" y="2834"/>
                  </a:cubicBezTo>
                  <a:cubicBezTo>
                    <a:pt x="919" y="3219"/>
                    <a:pt x="1041" y="3605"/>
                    <a:pt x="1266" y="3939"/>
                  </a:cubicBezTo>
                  <a:cubicBezTo>
                    <a:pt x="1478" y="4261"/>
                    <a:pt x="1851" y="4331"/>
                    <a:pt x="2166" y="4331"/>
                  </a:cubicBezTo>
                  <a:cubicBezTo>
                    <a:pt x="2475" y="4325"/>
                    <a:pt x="2449" y="3939"/>
                    <a:pt x="2507" y="3605"/>
                  </a:cubicBezTo>
                  <a:cubicBezTo>
                    <a:pt x="2295" y="2544"/>
                    <a:pt x="1973" y="1458"/>
                    <a:pt x="1363" y="468"/>
                  </a:cubicBezTo>
                  <a:cubicBezTo>
                    <a:pt x="1298" y="378"/>
                    <a:pt x="1221" y="301"/>
                    <a:pt x="1138" y="243"/>
                  </a:cubicBezTo>
                  <a:cubicBezTo>
                    <a:pt x="943" y="81"/>
                    <a:pt x="778" y="0"/>
                    <a:pt x="6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26"/>
            <p:cNvSpPr/>
            <p:nvPr/>
          </p:nvSpPr>
          <p:spPr>
            <a:xfrm>
              <a:off x="1993650" y="1372100"/>
              <a:ext cx="83025" cy="111550"/>
            </a:xfrm>
            <a:custGeom>
              <a:avLst/>
              <a:gdLst/>
              <a:ahLst/>
              <a:cxnLst/>
              <a:rect l="l" t="t" r="r" b="b"/>
              <a:pathLst>
                <a:path w="3321" h="4462" extrusionOk="0">
                  <a:moveTo>
                    <a:pt x="405" y="738"/>
                  </a:moveTo>
                  <a:cubicBezTo>
                    <a:pt x="399" y="758"/>
                    <a:pt x="399" y="790"/>
                    <a:pt x="386" y="796"/>
                  </a:cubicBezTo>
                  <a:cubicBezTo>
                    <a:pt x="363" y="802"/>
                    <a:pt x="341" y="807"/>
                    <a:pt x="323" y="809"/>
                  </a:cubicBezTo>
                  <a:lnTo>
                    <a:pt x="323" y="809"/>
                  </a:lnTo>
                  <a:lnTo>
                    <a:pt x="405" y="738"/>
                  </a:lnTo>
                  <a:close/>
                  <a:moveTo>
                    <a:pt x="576" y="0"/>
                  </a:moveTo>
                  <a:cubicBezTo>
                    <a:pt x="436" y="0"/>
                    <a:pt x="310" y="108"/>
                    <a:pt x="199" y="263"/>
                  </a:cubicBezTo>
                  <a:cubicBezTo>
                    <a:pt x="0" y="533"/>
                    <a:pt x="7" y="565"/>
                    <a:pt x="315" y="816"/>
                  </a:cubicBezTo>
                  <a:lnTo>
                    <a:pt x="317" y="814"/>
                  </a:lnTo>
                  <a:lnTo>
                    <a:pt x="317" y="814"/>
                  </a:lnTo>
                  <a:cubicBezTo>
                    <a:pt x="703" y="2027"/>
                    <a:pt x="1376" y="3099"/>
                    <a:pt x="2031" y="4177"/>
                  </a:cubicBezTo>
                  <a:cubicBezTo>
                    <a:pt x="2180" y="4427"/>
                    <a:pt x="2418" y="4451"/>
                    <a:pt x="2660" y="4451"/>
                  </a:cubicBezTo>
                  <a:cubicBezTo>
                    <a:pt x="2716" y="4451"/>
                    <a:pt x="2773" y="4450"/>
                    <a:pt x="2829" y="4450"/>
                  </a:cubicBezTo>
                  <a:cubicBezTo>
                    <a:pt x="2897" y="4450"/>
                    <a:pt x="2964" y="4452"/>
                    <a:pt x="3027" y="4460"/>
                  </a:cubicBezTo>
                  <a:cubicBezTo>
                    <a:pt x="3038" y="4461"/>
                    <a:pt x="3048" y="4462"/>
                    <a:pt x="3058" y="4462"/>
                  </a:cubicBezTo>
                  <a:cubicBezTo>
                    <a:pt x="3242" y="4462"/>
                    <a:pt x="3321" y="4244"/>
                    <a:pt x="3278" y="4049"/>
                  </a:cubicBezTo>
                  <a:cubicBezTo>
                    <a:pt x="3233" y="3869"/>
                    <a:pt x="3169" y="3695"/>
                    <a:pt x="3085" y="3528"/>
                  </a:cubicBezTo>
                  <a:cubicBezTo>
                    <a:pt x="2642" y="2583"/>
                    <a:pt x="2070" y="1722"/>
                    <a:pt x="1466" y="880"/>
                  </a:cubicBezTo>
                  <a:cubicBezTo>
                    <a:pt x="1279" y="616"/>
                    <a:pt x="1080" y="366"/>
                    <a:pt x="855" y="141"/>
                  </a:cubicBezTo>
                  <a:cubicBezTo>
                    <a:pt x="756" y="42"/>
                    <a:pt x="663" y="0"/>
                    <a:pt x="5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26"/>
            <p:cNvSpPr/>
            <p:nvPr/>
          </p:nvSpPr>
          <p:spPr>
            <a:xfrm>
              <a:off x="2147425" y="1362650"/>
              <a:ext cx="68625" cy="102225"/>
            </a:xfrm>
            <a:custGeom>
              <a:avLst/>
              <a:gdLst/>
              <a:ahLst/>
              <a:cxnLst/>
              <a:rect l="l" t="t" r="r" b="b"/>
              <a:pathLst>
                <a:path w="2745" h="4089" extrusionOk="0">
                  <a:moveTo>
                    <a:pt x="796" y="1"/>
                  </a:moveTo>
                  <a:cubicBezTo>
                    <a:pt x="722" y="1"/>
                    <a:pt x="644" y="19"/>
                    <a:pt x="559" y="62"/>
                  </a:cubicBezTo>
                  <a:cubicBezTo>
                    <a:pt x="84" y="313"/>
                    <a:pt x="0" y="512"/>
                    <a:pt x="212" y="994"/>
                  </a:cubicBezTo>
                  <a:cubicBezTo>
                    <a:pt x="572" y="1798"/>
                    <a:pt x="932" y="2595"/>
                    <a:pt x="1318" y="3379"/>
                  </a:cubicBezTo>
                  <a:cubicBezTo>
                    <a:pt x="1485" y="3707"/>
                    <a:pt x="1729" y="3983"/>
                    <a:pt x="2147" y="4067"/>
                  </a:cubicBezTo>
                  <a:cubicBezTo>
                    <a:pt x="2220" y="4081"/>
                    <a:pt x="2285" y="4088"/>
                    <a:pt x="2345" y="4088"/>
                  </a:cubicBezTo>
                  <a:cubicBezTo>
                    <a:pt x="2606" y="4088"/>
                    <a:pt x="2740" y="3943"/>
                    <a:pt x="2745" y="3597"/>
                  </a:cubicBezTo>
                  <a:cubicBezTo>
                    <a:pt x="2732" y="3469"/>
                    <a:pt x="2706" y="3347"/>
                    <a:pt x="2668" y="3225"/>
                  </a:cubicBezTo>
                  <a:cubicBezTo>
                    <a:pt x="2211" y="2267"/>
                    <a:pt x="1768" y="1303"/>
                    <a:pt x="1286" y="358"/>
                  </a:cubicBezTo>
                  <a:cubicBezTo>
                    <a:pt x="1189" y="174"/>
                    <a:pt x="1019" y="1"/>
                    <a:pt x="7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26"/>
            <p:cNvSpPr/>
            <p:nvPr/>
          </p:nvSpPr>
          <p:spPr>
            <a:xfrm>
              <a:off x="2020000" y="1244050"/>
              <a:ext cx="81475" cy="102200"/>
            </a:xfrm>
            <a:custGeom>
              <a:avLst/>
              <a:gdLst/>
              <a:ahLst/>
              <a:cxnLst/>
              <a:rect l="l" t="t" r="r" b="b"/>
              <a:pathLst>
                <a:path w="3259" h="4088" extrusionOk="0">
                  <a:moveTo>
                    <a:pt x="439" y="1"/>
                  </a:moveTo>
                  <a:cubicBezTo>
                    <a:pt x="400" y="1"/>
                    <a:pt x="359" y="6"/>
                    <a:pt x="315" y="18"/>
                  </a:cubicBezTo>
                  <a:cubicBezTo>
                    <a:pt x="199" y="50"/>
                    <a:pt x="0" y="699"/>
                    <a:pt x="64" y="834"/>
                  </a:cubicBezTo>
                  <a:cubicBezTo>
                    <a:pt x="527" y="1830"/>
                    <a:pt x="1067" y="2775"/>
                    <a:pt x="1800" y="3604"/>
                  </a:cubicBezTo>
                  <a:cubicBezTo>
                    <a:pt x="2037" y="3870"/>
                    <a:pt x="2306" y="4048"/>
                    <a:pt x="2605" y="4048"/>
                  </a:cubicBezTo>
                  <a:cubicBezTo>
                    <a:pt x="2639" y="4048"/>
                    <a:pt x="2672" y="4046"/>
                    <a:pt x="2706" y="4041"/>
                  </a:cubicBezTo>
                  <a:cubicBezTo>
                    <a:pt x="2796" y="4068"/>
                    <a:pt x="2872" y="4087"/>
                    <a:pt x="2936" y="4087"/>
                  </a:cubicBezTo>
                  <a:cubicBezTo>
                    <a:pt x="3014" y="4087"/>
                    <a:pt x="3075" y="4058"/>
                    <a:pt x="3124" y="3977"/>
                  </a:cubicBezTo>
                  <a:cubicBezTo>
                    <a:pt x="3259" y="3797"/>
                    <a:pt x="3253" y="3553"/>
                    <a:pt x="3111" y="3379"/>
                  </a:cubicBezTo>
                  <a:cubicBezTo>
                    <a:pt x="2366" y="2338"/>
                    <a:pt x="1620" y="1297"/>
                    <a:pt x="862" y="262"/>
                  </a:cubicBezTo>
                  <a:cubicBezTo>
                    <a:pt x="756" y="114"/>
                    <a:pt x="620" y="1"/>
                    <a:pt x="4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26"/>
            <p:cNvSpPr/>
            <p:nvPr/>
          </p:nvSpPr>
          <p:spPr>
            <a:xfrm>
              <a:off x="2158675" y="1236600"/>
              <a:ext cx="66725" cy="91875"/>
            </a:xfrm>
            <a:custGeom>
              <a:avLst/>
              <a:gdLst/>
              <a:ahLst/>
              <a:cxnLst/>
              <a:rect l="l" t="t" r="r" b="b"/>
              <a:pathLst>
                <a:path w="2669" h="3675" extrusionOk="0">
                  <a:moveTo>
                    <a:pt x="608" y="0"/>
                  </a:moveTo>
                  <a:cubicBezTo>
                    <a:pt x="527" y="0"/>
                    <a:pt x="443" y="20"/>
                    <a:pt x="354" y="65"/>
                  </a:cubicBezTo>
                  <a:cubicBezTo>
                    <a:pt x="84" y="206"/>
                    <a:pt x="0" y="599"/>
                    <a:pt x="148" y="978"/>
                  </a:cubicBezTo>
                  <a:cubicBezTo>
                    <a:pt x="431" y="1698"/>
                    <a:pt x="797" y="2385"/>
                    <a:pt x="1131" y="3080"/>
                  </a:cubicBezTo>
                  <a:cubicBezTo>
                    <a:pt x="1335" y="3505"/>
                    <a:pt x="1640" y="3674"/>
                    <a:pt x="2065" y="3674"/>
                  </a:cubicBezTo>
                  <a:cubicBezTo>
                    <a:pt x="2096" y="3674"/>
                    <a:pt x="2128" y="3673"/>
                    <a:pt x="2160" y="3671"/>
                  </a:cubicBezTo>
                  <a:cubicBezTo>
                    <a:pt x="2198" y="3673"/>
                    <a:pt x="2234" y="3675"/>
                    <a:pt x="2267" y="3675"/>
                  </a:cubicBezTo>
                  <a:cubicBezTo>
                    <a:pt x="2589" y="3675"/>
                    <a:pt x="2669" y="3554"/>
                    <a:pt x="2616" y="3163"/>
                  </a:cubicBezTo>
                  <a:cubicBezTo>
                    <a:pt x="2597" y="2977"/>
                    <a:pt x="2546" y="2797"/>
                    <a:pt x="2468" y="2630"/>
                  </a:cubicBezTo>
                  <a:cubicBezTo>
                    <a:pt x="2141" y="1955"/>
                    <a:pt x="1800" y="1293"/>
                    <a:pt x="1453" y="631"/>
                  </a:cubicBezTo>
                  <a:cubicBezTo>
                    <a:pt x="1376" y="489"/>
                    <a:pt x="1273" y="361"/>
                    <a:pt x="1151" y="258"/>
                  </a:cubicBezTo>
                  <a:cubicBezTo>
                    <a:pt x="989" y="124"/>
                    <a:pt x="811" y="0"/>
                    <a:pt x="6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26"/>
            <p:cNvSpPr/>
            <p:nvPr/>
          </p:nvSpPr>
          <p:spPr>
            <a:xfrm>
              <a:off x="1648650" y="1350650"/>
              <a:ext cx="64300" cy="92075"/>
            </a:xfrm>
            <a:custGeom>
              <a:avLst/>
              <a:gdLst/>
              <a:ahLst/>
              <a:cxnLst/>
              <a:rect l="l" t="t" r="r" b="b"/>
              <a:pathLst>
                <a:path w="2572" h="3683" extrusionOk="0">
                  <a:moveTo>
                    <a:pt x="714" y="0"/>
                  </a:moveTo>
                  <a:cubicBezTo>
                    <a:pt x="634" y="0"/>
                    <a:pt x="558" y="16"/>
                    <a:pt x="495" y="47"/>
                  </a:cubicBezTo>
                  <a:cubicBezTo>
                    <a:pt x="122" y="247"/>
                    <a:pt x="0" y="587"/>
                    <a:pt x="187" y="1063"/>
                  </a:cubicBezTo>
                  <a:cubicBezTo>
                    <a:pt x="450" y="1699"/>
                    <a:pt x="733" y="2336"/>
                    <a:pt x="1035" y="2959"/>
                  </a:cubicBezTo>
                  <a:cubicBezTo>
                    <a:pt x="1228" y="3358"/>
                    <a:pt x="1530" y="3647"/>
                    <a:pt x="2012" y="3679"/>
                  </a:cubicBezTo>
                  <a:cubicBezTo>
                    <a:pt x="2045" y="3681"/>
                    <a:pt x="2077" y="3682"/>
                    <a:pt x="2107" y="3682"/>
                  </a:cubicBezTo>
                  <a:cubicBezTo>
                    <a:pt x="2433" y="3682"/>
                    <a:pt x="2552" y="3549"/>
                    <a:pt x="2552" y="3178"/>
                  </a:cubicBezTo>
                  <a:cubicBezTo>
                    <a:pt x="2571" y="2940"/>
                    <a:pt x="2449" y="2721"/>
                    <a:pt x="2359" y="2503"/>
                  </a:cubicBezTo>
                  <a:cubicBezTo>
                    <a:pt x="2063" y="1815"/>
                    <a:pt x="1781" y="1121"/>
                    <a:pt x="1440" y="459"/>
                  </a:cubicBezTo>
                  <a:cubicBezTo>
                    <a:pt x="1292" y="164"/>
                    <a:pt x="975" y="0"/>
                    <a:pt x="7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26"/>
            <p:cNvSpPr/>
            <p:nvPr/>
          </p:nvSpPr>
          <p:spPr>
            <a:xfrm>
              <a:off x="1734775" y="1521425"/>
              <a:ext cx="63650" cy="84825"/>
            </a:xfrm>
            <a:custGeom>
              <a:avLst/>
              <a:gdLst/>
              <a:ahLst/>
              <a:cxnLst/>
              <a:rect l="l" t="t" r="r" b="b"/>
              <a:pathLst>
                <a:path w="2546" h="3393" extrusionOk="0">
                  <a:moveTo>
                    <a:pt x="840" y="0"/>
                  </a:moveTo>
                  <a:cubicBezTo>
                    <a:pt x="766" y="0"/>
                    <a:pt x="689" y="14"/>
                    <a:pt x="611" y="42"/>
                  </a:cubicBezTo>
                  <a:cubicBezTo>
                    <a:pt x="322" y="152"/>
                    <a:pt x="0" y="306"/>
                    <a:pt x="77" y="685"/>
                  </a:cubicBezTo>
                  <a:cubicBezTo>
                    <a:pt x="97" y="1116"/>
                    <a:pt x="823" y="2646"/>
                    <a:pt x="1177" y="3006"/>
                  </a:cubicBezTo>
                  <a:cubicBezTo>
                    <a:pt x="1267" y="3102"/>
                    <a:pt x="1363" y="3218"/>
                    <a:pt x="1479" y="3263"/>
                  </a:cubicBezTo>
                  <a:cubicBezTo>
                    <a:pt x="1643" y="3325"/>
                    <a:pt x="1821" y="3392"/>
                    <a:pt x="1990" y="3392"/>
                  </a:cubicBezTo>
                  <a:cubicBezTo>
                    <a:pt x="2100" y="3392"/>
                    <a:pt x="2205" y="3364"/>
                    <a:pt x="2301" y="3288"/>
                  </a:cubicBezTo>
                  <a:cubicBezTo>
                    <a:pt x="2546" y="3102"/>
                    <a:pt x="2481" y="2819"/>
                    <a:pt x="2372" y="2562"/>
                  </a:cubicBezTo>
                  <a:cubicBezTo>
                    <a:pt x="2321" y="2440"/>
                    <a:pt x="2314" y="2298"/>
                    <a:pt x="2269" y="2176"/>
                  </a:cubicBezTo>
                  <a:cubicBezTo>
                    <a:pt x="2044" y="1553"/>
                    <a:pt x="1761" y="949"/>
                    <a:pt x="1427" y="377"/>
                  </a:cubicBezTo>
                  <a:cubicBezTo>
                    <a:pt x="1294" y="145"/>
                    <a:pt x="1082" y="0"/>
                    <a:pt x="8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26"/>
            <p:cNvSpPr/>
            <p:nvPr/>
          </p:nvSpPr>
          <p:spPr>
            <a:xfrm>
              <a:off x="1682375" y="1187950"/>
              <a:ext cx="66075" cy="90400"/>
            </a:xfrm>
            <a:custGeom>
              <a:avLst/>
              <a:gdLst/>
              <a:ahLst/>
              <a:cxnLst/>
              <a:rect l="l" t="t" r="r" b="b"/>
              <a:pathLst>
                <a:path w="2643" h="3616" extrusionOk="0">
                  <a:moveTo>
                    <a:pt x="715" y="1"/>
                  </a:moveTo>
                  <a:cubicBezTo>
                    <a:pt x="526" y="1"/>
                    <a:pt x="372" y="107"/>
                    <a:pt x="245" y="269"/>
                  </a:cubicBezTo>
                  <a:cubicBezTo>
                    <a:pt x="110" y="449"/>
                    <a:pt x="1" y="648"/>
                    <a:pt x="162" y="848"/>
                  </a:cubicBezTo>
                  <a:cubicBezTo>
                    <a:pt x="676" y="1478"/>
                    <a:pt x="856" y="2294"/>
                    <a:pt x="1338" y="2937"/>
                  </a:cubicBezTo>
                  <a:cubicBezTo>
                    <a:pt x="1550" y="3219"/>
                    <a:pt x="1768" y="3483"/>
                    <a:pt x="2122" y="3579"/>
                  </a:cubicBezTo>
                  <a:cubicBezTo>
                    <a:pt x="2210" y="3603"/>
                    <a:pt x="2285" y="3616"/>
                    <a:pt x="2349" y="3616"/>
                  </a:cubicBezTo>
                  <a:cubicBezTo>
                    <a:pt x="2546" y="3616"/>
                    <a:pt x="2633" y="3493"/>
                    <a:pt x="2643" y="3187"/>
                  </a:cubicBezTo>
                  <a:cubicBezTo>
                    <a:pt x="2630" y="3123"/>
                    <a:pt x="2617" y="3020"/>
                    <a:pt x="2591" y="2917"/>
                  </a:cubicBezTo>
                  <a:cubicBezTo>
                    <a:pt x="2366" y="1966"/>
                    <a:pt x="1846" y="1156"/>
                    <a:pt x="1325" y="346"/>
                  </a:cubicBezTo>
                  <a:cubicBezTo>
                    <a:pt x="1216" y="186"/>
                    <a:pt x="1061" y="76"/>
                    <a:pt x="875" y="25"/>
                  </a:cubicBezTo>
                  <a:cubicBezTo>
                    <a:pt x="819" y="9"/>
                    <a:pt x="766" y="1"/>
                    <a:pt x="7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26"/>
            <p:cNvSpPr/>
            <p:nvPr/>
          </p:nvSpPr>
          <p:spPr>
            <a:xfrm>
              <a:off x="2248825" y="1406725"/>
              <a:ext cx="59950" cy="75950"/>
            </a:xfrm>
            <a:custGeom>
              <a:avLst/>
              <a:gdLst/>
              <a:ahLst/>
              <a:cxnLst/>
              <a:rect l="l" t="t" r="r" b="b"/>
              <a:pathLst>
                <a:path w="2398" h="3038" extrusionOk="0">
                  <a:moveTo>
                    <a:pt x="752" y="1"/>
                  </a:moveTo>
                  <a:cubicBezTo>
                    <a:pt x="514" y="1"/>
                    <a:pt x="331" y="128"/>
                    <a:pt x="174" y="311"/>
                  </a:cubicBezTo>
                  <a:cubicBezTo>
                    <a:pt x="0" y="523"/>
                    <a:pt x="58" y="761"/>
                    <a:pt x="219" y="967"/>
                  </a:cubicBezTo>
                  <a:cubicBezTo>
                    <a:pt x="501" y="1333"/>
                    <a:pt x="649" y="1757"/>
                    <a:pt x="765" y="2201"/>
                  </a:cubicBezTo>
                  <a:cubicBezTo>
                    <a:pt x="823" y="2406"/>
                    <a:pt x="919" y="2599"/>
                    <a:pt x="1048" y="2766"/>
                  </a:cubicBezTo>
                  <a:cubicBezTo>
                    <a:pt x="1156" y="2928"/>
                    <a:pt x="1540" y="3038"/>
                    <a:pt x="1834" y="3038"/>
                  </a:cubicBezTo>
                  <a:cubicBezTo>
                    <a:pt x="1925" y="3038"/>
                    <a:pt x="2007" y="3027"/>
                    <a:pt x="2070" y="3004"/>
                  </a:cubicBezTo>
                  <a:cubicBezTo>
                    <a:pt x="2398" y="2882"/>
                    <a:pt x="2256" y="2606"/>
                    <a:pt x="2295" y="2381"/>
                  </a:cubicBezTo>
                  <a:cubicBezTo>
                    <a:pt x="2320" y="1719"/>
                    <a:pt x="2038" y="1140"/>
                    <a:pt x="1691" y="607"/>
                  </a:cubicBezTo>
                  <a:cubicBezTo>
                    <a:pt x="1523" y="324"/>
                    <a:pt x="1260" y="125"/>
                    <a:pt x="951" y="28"/>
                  </a:cubicBezTo>
                  <a:cubicBezTo>
                    <a:pt x="881" y="10"/>
                    <a:pt x="814" y="1"/>
                    <a:pt x="7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26"/>
            <p:cNvSpPr/>
            <p:nvPr/>
          </p:nvSpPr>
          <p:spPr>
            <a:xfrm>
              <a:off x="1778150" y="1130300"/>
              <a:ext cx="63675" cy="80000"/>
            </a:xfrm>
            <a:custGeom>
              <a:avLst/>
              <a:gdLst/>
              <a:ahLst/>
              <a:cxnLst/>
              <a:rect l="l" t="t" r="r" b="b"/>
              <a:pathLst>
                <a:path w="2547" h="3200" extrusionOk="0">
                  <a:moveTo>
                    <a:pt x="791" y="1"/>
                  </a:moveTo>
                  <a:cubicBezTo>
                    <a:pt x="546" y="1"/>
                    <a:pt x="444" y="309"/>
                    <a:pt x="232" y="383"/>
                  </a:cubicBezTo>
                  <a:cubicBezTo>
                    <a:pt x="1" y="467"/>
                    <a:pt x="142" y="705"/>
                    <a:pt x="219" y="865"/>
                  </a:cubicBezTo>
                  <a:cubicBezTo>
                    <a:pt x="515" y="1438"/>
                    <a:pt x="830" y="1997"/>
                    <a:pt x="1100" y="2582"/>
                  </a:cubicBezTo>
                  <a:cubicBezTo>
                    <a:pt x="1312" y="3044"/>
                    <a:pt x="1749" y="3077"/>
                    <a:pt x="2135" y="3186"/>
                  </a:cubicBezTo>
                  <a:cubicBezTo>
                    <a:pt x="2168" y="3195"/>
                    <a:pt x="2200" y="3200"/>
                    <a:pt x="2231" y="3200"/>
                  </a:cubicBezTo>
                  <a:cubicBezTo>
                    <a:pt x="2409" y="3200"/>
                    <a:pt x="2541" y="3048"/>
                    <a:pt x="2546" y="2813"/>
                  </a:cubicBezTo>
                  <a:cubicBezTo>
                    <a:pt x="2527" y="2710"/>
                    <a:pt x="2514" y="2607"/>
                    <a:pt x="2482" y="2505"/>
                  </a:cubicBezTo>
                  <a:cubicBezTo>
                    <a:pt x="2263" y="1752"/>
                    <a:pt x="1884" y="1071"/>
                    <a:pt x="1485" y="409"/>
                  </a:cubicBezTo>
                  <a:cubicBezTo>
                    <a:pt x="1363" y="210"/>
                    <a:pt x="1164" y="146"/>
                    <a:pt x="971" y="49"/>
                  </a:cubicBezTo>
                  <a:cubicBezTo>
                    <a:pt x="903" y="15"/>
                    <a:pt x="844" y="1"/>
                    <a:pt x="7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26"/>
            <p:cNvSpPr/>
            <p:nvPr/>
          </p:nvSpPr>
          <p:spPr>
            <a:xfrm>
              <a:off x="1992525" y="1064850"/>
              <a:ext cx="63425" cy="77975"/>
            </a:xfrm>
            <a:custGeom>
              <a:avLst/>
              <a:gdLst/>
              <a:ahLst/>
              <a:cxnLst/>
              <a:rect l="l" t="t" r="r" b="b"/>
              <a:pathLst>
                <a:path w="2537" h="3119" extrusionOk="0">
                  <a:moveTo>
                    <a:pt x="702" y="1"/>
                  </a:moveTo>
                  <a:cubicBezTo>
                    <a:pt x="581" y="1"/>
                    <a:pt x="456" y="44"/>
                    <a:pt x="334" y="148"/>
                  </a:cubicBezTo>
                  <a:cubicBezTo>
                    <a:pt x="52" y="392"/>
                    <a:pt x="0" y="752"/>
                    <a:pt x="238" y="1073"/>
                  </a:cubicBezTo>
                  <a:cubicBezTo>
                    <a:pt x="585" y="1549"/>
                    <a:pt x="881" y="2057"/>
                    <a:pt x="1125" y="2590"/>
                  </a:cubicBezTo>
                  <a:cubicBezTo>
                    <a:pt x="1311" y="3001"/>
                    <a:pt x="1613" y="3104"/>
                    <a:pt x="2018" y="3117"/>
                  </a:cubicBezTo>
                  <a:cubicBezTo>
                    <a:pt x="2037" y="3118"/>
                    <a:pt x="2055" y="3118"/>
                    <a:pt x="2072" y="3118"/>
                  </a:cubicBezTo>
                  <a:cubicBezTo>
                    <a:pt x="2367" y="3118"/>
                    <a:pt x="2536" y="3013"/>
                    <a:pt x="2488" y="2661"/>
                  </a:cubicBezTo>
                  <a:cubicBezTo>
                    <a:pt x="2340" y="1735"/>
                    <a:pt x="1890" y="880"/>
                    <a:pt x="1202" y="238"/>
                  </a:cubicBezTo>
                  <a:cubicBezTo>
                    <a:pt x="1062" y="101"/>
                    <a:pt x="887" y="1"/>
                    <a:pt x="7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26"/>
            <p:cNvSpPr/>
            <p:nvPr/>
          </p:nvSpPr>
          <p:spPr>
            <a:xfrm>
              <a:off x="1846125" y="1296050"/>
              <a:ext cx="71175" cy="75025"/>
            </a:xfrm>
            <a:custGeom>
              <a:avLst/>
              <a:gdLst/>
              <a:ahLst/>
              <a:cxnLst/>
              <a:rect l="l" t="t" r="r" b="b"/>
              <a:pathLst>
                <a:path w="2847" h="3001" extrusionOk="0">
                  <a:moveTo>
                    <a:pt x="627" y="1"/>
                  </a:moveTo>
                  <a:cubicBezTo>
                    <a:pt x="523" y="1"/>
                    <a:pt x="415" y="46"/>
                    <a:pt x="309" y="162"/>
                  </a:cubicBezTo>
                  <a:cubicBezTo>
                    <a:pt x="7" y="489"/>
                    <a:pt x="1" y="779"/>
                    <a:pt x="245" y="1107"/>
                  </a:cubicBezTo>
                  <a:cubicBezTo>
                    <a:pt x="560" y="1537"/>
                    <a:pt x="913" y="1955"/>
                    <a:pt x="1177" y="2398"/>
                  </a:cubicBezTo>
                  <a:cubicBezTo>
                    <a:pt x="1424" y="2820"/>
                    <a:pt x="1755" y="2999"/>
                    <a:pt x="2065" y="2999"/>
                  </a:cubicBezTo>
                  <a:cubicBezTo>
                    <a:pt x="2086" y="2999"/>
                    <a:pt x="2107" y="2998"/>
                    <a:pt x="2128" y="2996"/>
                  </a:cubicBezTo>
                  <a:cubicBezTo>
                    <a:pt x="2168" y="2999"/>
                    <a:pt x="2205" y="3000"/>
                    <a:pt x="2241" y="3000"/>
                  </a:cubicBezTo>
                  <a:cubicBezTo>
                    <a:pt x="2726" y="3000"/>
                    <a:pt x="2847" y="2758"/>
                    <a:pt x="2655" y="2308"/>
                  </a:cubicBezTo>
                  <a:cubicBezTo>
                    <a:pt x="2295" y="1492"/>
                    <a:pt x="1742" y="811"/>
                    <a:pt x="1074" y="226"/>
                  </a:cubicBezTo>
                  <a:cubicBezTo>
                    <a:pt x="945" y="109"/>
                    <a:pt x="790" y="1"/>
                    <a:pt x="6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26"/>
            <p:cNvSpPr/>
            <p:nvPr/>
          </p:nvSpPr>
          <p:spPr>
            <a:xfrm>
              <a:off x="2161250" y="1104325"/>
              <a:ext cx="55925" cy="74700"/>
            </a:xfrm>
            <a:custGeom>
              <a:avLst/>
              <a:gdLst/>
              <a:ahLst/>
              <a:cxnLst/>
              <a:rect l="l" t="t" r="r" b="b"/>
              <a:pathLst>
                <a:path w="2237" h="2988" extrusionOk="0">
                  <a:moveTo>
                    <a:pt x="688" y="0"/>
                  </a:moveTo>
                  <a:cubicBezTo>
                    <a:pt x="570" y="0"/>
                    <a:pt x="460" y="28"/>
                    <a:pt x="373" y="85"/>
                  </a:cubicBezTo>
                  <a:cubicBezTo>
                    <a:pt x="71" y="285"/>
                    <a:pt x="0" y="645"/>
                    <a:pt x="180" y="1069"/>
                  </a:cubicBezTo>
                  <a:cubicBezTo>
                    <a:pt x="341" y="1435"/>
                    <a:pt x="495" y="1802"/>
                    <a:pt x="662" y="2162"/>
                  </a:cubicBezTo>
                  <a:cubicBezTo>
                    <a:pt x="765" y="2406"/>
                    <a:pt x="919" y="2624"/>
                    <a:pt x="1118" y="2804"/>
                  </a:cubicBezTo>
                  <a:cubicBezTo>
                    <a:pt x="1278" y="2938"/>
                    <a:pt x="1450" y="2988"/>
                    <a:pt x="1626" y="2988"/>
                  </a:cubicBezTo>
                  <a:cubicBezTo>
                    <a:pt x="1756" y="2988"/>
                    <a:pt x="1888" y="2961"/>
                    <a:pt x="2018" y="2920"/>
                  </a:cubicBezTo>
                  <a:cubicBezTo>
                    <a:pt x="2237" y="2849"/>
                    <a:pt x="2224" y="2631"/>
                    <a:pt x="2224" y="2374"/>
                  </a:cubicBezTo>
                  <a:cubicBezTo>
                    <a:pt x="2134" y="1660"/>
                    <a:pt x="1813" y="966"/>
                    <a:pt x="1363" y="336"/>
                  </a:cubicBezTo>
                  <a:cubicBezTo>
                    <a:pt x="1199" y="116"/>
                    <a:pt x="928" y="0"/>
                    <a:pt x="6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26"/>
            <p:cNvSpPr/>
            <p:nvPr/>
          </p:nvSpPr>
          <p:spPr>
            <a:xfrm>
              <a:off x="1894025" y="1186525"/>
              <a:ext cx="61000" cy="66800"/>
            </a:xfrm>
            <a:custGeom>
              <a:avLst/>
              <a:gdLst/>
              <a:ahLst/>
              <a:cxnLst/>
              <a:rect l="l" t="t" r="r" b="b"/>
              <a:pathLst>
                <a:path w="2440" h="2672" extrusionOk="0">
                  <a:moveTo>
                    <a:pt x="771" y="0"/>
                  </a:moveTo>
                  <a:cubicBezTo>
                    <a:pt x="582" y="0"/>
                    <a:pt x="408" y="203"/>
                    <a:pt x="231" y="268"/>
                  </a:cubicBezTo>
                  <a:cubicBezTo>
                    <a:pt x="26" y="352"/>
                    <a:pt x="0" y="596"/>
                    <a:pt x="135" y="815"/>
                  </a:cubicBezTo>
                  <a:cubicBezTo>
                    <a:pt x="450" y="1303"/>
                    <a:pt x="758" y="1798"/>
                    <a:pt x="1067" y="2293"/>
                  </a:cubicBezTo>
                  <a:cubicBezTo>
                    <a:pt x="1241" y="2569"/>
                    <a:pt x="1504" y="2659"/>
                    <a:pt x="1813" y="2666"/>
                  </a:cubicBezTo>
                  <a:cubicBezTo>
                    <a:pt x="1853" y="2670"/>
                    <a:pt x="1892" y="2671"/>
                    <a:pt x="1929" y="2671"/>
                  </a:cubicBezTo>
                  <a:cubicBezTo>
                    <a:pt x="2270" y="2671"/>
                    <a:pt x="2439" y="2512"/>
                    <a:pt x="2352" y="2222"/>
                  </a:cubicBezTo>
                  <a:cubicBezTo>
                    <a:pt x="2108" y="1393"/>
                    <a:pt x="1600" y="705"/>
                    <a:pt x="996" y="108"/>
                  </a:cubicBezTo>
                  <a:cubicBezTo>
                    <a:pt x="918" y="30"/>
                    <a:pt x="844" y="0"/>
                    <a:pt x="7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26"/>
            <p:cNvSpPr/>
            <p:nvPr/>
          </p:nvSpPr>
          <p:spPr>
            <a:xfrm>
              <a:off x="1842425" y="1551625"/>
              <a:ext cx="54025" cy="64800"/>
            </a:xfrm>
            <a:custGeom>
              <a:avLst/>
              <a:gdLst/>
              <a:ahLst/>
              <a:cxnLst/>
              <a:rect l="l" t="t" r="r" b="b"/>
              <a:pathLst>
                <a:path w="2161" h="2592" extrusionOk="0">
                  <a:moveTo>
                    <a:pt x="762" y="0"/>
                  </a:moveTo>
                  <a:cubicBezTo>
                    <a:pt x="567" y="0"/>
                    <a:pt x="365" y="131"/>
                    <a:pt x="161" y="377"/>
                  </a:cubicBezTo>
                  <a:cubicBezTo>
                    <a:pt x="1" y="563"/>
                    <a:pt x="39" y="692"/>
                    <a:pt x="136" y="866"/>
                  </a:cubicBezTo>
                  <a:cubicBezTo>
                    <a:pt x="335" y="1206"/>
                    <a:pt x="554" y="1547"/>
                    <a:pt x="701" y="1907"/>
                  </a:cubicBezTo>
                  <a:cubicBezTo>
                    <a:pt x="907" y="2415"/>
                    <a:pt x="1357" y="2472"/>
                    <a:pt x="1781" y="2575"/>
                  </a:cubicBezTo>
                  <a:cubicBezTo>
                    <a:pt x="1822" y="2586"/>
                    <a:pt x="1860" y="2591"/>
                    <a:pt x="1894" y="2591"/>
                  </a:cubicBezTo>
                  <a:cubicBezTo>
                    <a:pt x="2082" y="2591"/>
                    <a:pt x="2160" y="2433"/>
                    <a:pt x="2160" y="2215"/>
                  </a:cubicBezTo>
                  <a:cubicBezTo>
                    <a:pt x="2141" y="1476"/>
                    <a:pt x="1665" y="936"/>
                    <a:pt x="1293" y="371"/>
                  </a:cubicBezTo>
                  <a:cubicBezTo>
                    <a:pt x="1126" y="119"/>
                    <a:pt x="947" y="0"/>
                    <a:pt x="7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26"/>
            <p:cNvSpPr/>
            <p:nvPr/>
          </p:nvSpPr>
          <p:spPr>
            <a:xfrm>
              <a:off x="2001525" y="1390550"/>
              <a:ext cx="2275" cy="1950"/>
            </a:xfrm>
            <a:custGeom>
              <a:avLst/>
              <a:gdLst/>
              <a:ahLst/>
              <a:cxnLst/>
              <a:rect l="l" t="t" r="r" b="b"/>
              <a:pathLst>
                <a:path w="91" h="78" extrusionOk="0">
                  <a:moveTo>
                    <a:pt x="90" y="0"/>
                  </a:moveTo>
                  <a:lnTo>
                    <a:pt x="8" y="71"/>
                  </a:lnTo>
                  <a:lnTo>
                    <a:pt x="8" y="71"/>
                  </a:lnTo>
                  <a:cubicBezTo>
                    <a:pt x="26" y="69"/>
                    <a:pt x="48" y="64"/>
                    <a:pt x="71" y="58"/>
                  </a:cubicBezTo>
                  <a:cubicBezTo>
                    <a:pt x="84" y="45"/>
                    <a:pt x="84" y="20"/>
                    <a:pt x="90" y="0"/>
                  </a:cubicBezTo>
                  <a:close/>
                  <a:moveTo>
                    <a:pt x="8" y="71"/>
                  </a:moveTo>
                  <a:cubicBezTo>
                    <a:pt x="5" y="71"/>
                    <a:pt x="3" y="71"/>
                    <a:pt x="0" y="71"/>
                  </a:cubicBezTo>
                  <a:lnTo>
                    <a:pt x="0" y="78"/>
                  </a:lnTo>
                  <a:lnTo>
                    <a:pt x="8" y="7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3_1_1"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p27"/>
          <p:cNvSpPr txBox="1">
            <a:spLocks noGrp="1"/>
          </p:cNvSpPr>
          <p:nvPr>
            <p:ph type="title"/>
          </p:nvPr>
        </p:nvSpPr>
        <p:spPr>
          <a:xfrm>
            <a:off x="706225" y="2152525"/>
            <a:ext cx="2449500" cy="58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-1333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704" name="Google Shape;704;p27"/>
          <p:cNvSpPr txBox="1">
            <a:spLocks noGrp="1"/>
          </p:cNvSpPr>
          <p:nvPr>
            <p:ph type="subTitle" idx="1"/>
          </p:nvPr>
        </p:nvSpPr>
        <p:spPr>
          <a:xfrm>
            <a:off x="706225" y="2734625"/>
            <a:ext cx="2449500" cy="119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5" name="Google Shape;705;p27"/>
          <p:cNvSpPr/>
          <p:nvPr/>
        </p:nvSpPr>
        <p:spPr>
          <a:xfrm flipH="1">
            <a:off x="-6870" y="3656601"/>
            <a:ext cx="471732" cy="1254478"/>
          </a:xfrm>
          <a:custGeom>
            <a:avLst/>
            <a:gdLst/>
            <a:ahLst/>
            <a:cxnLst/>
            <a:rect l="l" t="t" r="r" b="b"/>
            <a:pathLst>
              <a:path w="7875" h="20942" extrusionOk="0">
                <a:moveTo>
                  <a:pt x="7849" y="0"/>
                </a:moveTo>
                <a:cubicBezTo>
                  <a:pt x="6017" y="772"/>
                  <a:pt x="4281" y="1723"/>
                  <a:pt x="2829" y="3098"/>
                </a:cubicBezTo>
                <a:cubicBezTo>
                  <a:pt x="1067" y="4757"/>
                  <a:pt x="7" y="6762"/>
                  <a:pt x="1" y="9243"/>
                </a:cubicBezTo>
                <a:cubicBezTo>
                  <a:pt x="1" y="10901"/>
                  <a:pt x="328" y="12547"/>
                  <a:pt x="965" y="14077"/>
                </a:cubicBezTo>
                <a:cubicBezTo>
                  <a:pt x="2012" y="16667"/>
                  <a:pt x="3606" y="18827"/>
                  <a:pt x="6042" y="20286"/>
                </a:cubicBezTo>
                <a:cubicBezTo>
                  <a:pt x="6595" y="20620"/>
                  <a:pt x="7174" y="20890"/>
                  <a:pt x="7829" y="20941"/>
                </a:cubicBezTo>
                <a:cubicBezTo>
                  <a:pt x="7849" y="20652"/>
                  <a:pt x="7874" y="20356"/>
                  <a:pt x="7874" y="20067"/>
                </a:cubicBezTo>
                <a:lnTo>
                  <a:pt x="7874" y="887"/>
                </a:lnTo>
                <a:cubicBezTo>
                  <a:pt x="7874" y="592"/>
                  <a:pt x="7855" y="296"/>
                  <a:pt x="784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6" name="Google Shape;706;p27"/>
          <p:cNvSpPr/>
          <p:nvPr/>
        </p:nvSpPr>
        <p:spPr>
          <a:xfrm rot="4484750" flipH="1">
            <a:off x="3334988" y="140432"/>
            <a:ext cx="598771" cy="896152"/>
          </a:xfrm>
          <a:custGeom>
            <a:avLst/>
            <a:gdLst/>
            <a:ahLst/>
            <a:cxnLst/>
            <a:rect l="l" t="t" r="r" b="b"/>
            <a:pathLst>
              <a:path w="11352" h="16990" extrusionOk="0">
                <a:moveTo>
                  <a:pt x="8034" y="0"/>
                </a:moveTo>
                <a:cubicBezTo>
                  <a:pt x="7512" y="0"/>
                  <a:pt x="7009" y="246"/>
                  <a:pt x="6499" y="690"/>
                </a:cubicBezTo>
                <a:cubicBezTo>
                  <a:pt x="5168" y="1847"/>
                  <a:pt x="4332" y="3319"/>
                  <a:pt x="4307" y="5163"/>
                </a:cubicBezTo>
                <a:cubicBezTo>
                  <a:pt x="4294" y="5992"/>
                  <a:pt x="4146" y="6809"/>
                  <a:pt x="3960" y="7619"/>
                </a:cubicBezTo>
                <a:cubicBezTo>
                  <a:pt x="3613" y="9129"/>
                  <a:pt x="2861" y="10453"/>
                  <a:pt x="2134" y="11797"/>
                </a:cubicBezTo>
                <a:cubicBezTo>
                  <a:pt x="1537" y="12902"/>
                  <a:pt x="868" y="13969"/>
                  <a:pt x="425" y="15158"/>
                </a:cubicBezTo>
                <a:cubicBezTo>
                  <a:pt x="0" y="16322"/>
                  <a:pt x="373" y="16906"/>
                  <a:pt x="1601" y="16984"/>
                </a:cubicBezTo>
                <a:cubicBezTo>
                  <a:pt x="1626" y="16990"/>
                  <a:pt x="1652" y="16990"/>
                  <a:pt x="1678" y="16990"/>
                </a:cubicBezTo>
                <a:cubicBezTo>
                  <a:pt x="3465" y="16900"/>
                  <a:pt x="5072" y="16277"/>
                  <a:pt x="6293" y="15004"/>
                </a:cubicBezTo>
                <a:cubicBezTo>
                  <a:pt x="8311" y="12902"/>
                  <a:pt x="9796" y="10427"/>
                  <a:pt x="10799" y="7670"/>
                </a:cubicBezTo>
                <a:cubicBezTo>
                  <a:pt x="11133" y="6732"/>
                  <a:pt x="11249" y="5748"/>
                  <a:pt x="11351" y="4848"/>
                </a:cubicBezTo>
                <a:cubicBezTo>
                  <a:pt x="11300" y="3235"/>
                  <a:pt x="10869" y="1892"/>
                  <a:pt x="9706" y="805"/>
                </a:cubicBezTo>
                <a:cubicBezTo>
                  <a:pt x="9111" y="252"/>
                  <a:pt x="8563" y="0"/>
                  <a:pt x="803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07" name="Google Shape;707;p27"/>
          <p:cNvGrpSpPr/>
          <p:nvPr/>
        </p:nvGrpSpPr>
        <p:grpSpPr>
          <a:xfrm rot="10800000">
            <a:off x="1643672" y="4298053"/>
            <a:ext cx="793613" cy="461548"/>
            <a:chOff x="7336943" y="4410641"/>
            <a:chExt cx="671927" cy="390811"/>
          </a:xfrm>
        </p:grpSpPr>
        <p:sp>
          <p:nvSpPr>
            <p:cNvPr id="708" name="Google Shape;708;p27"/>
            <p:cNvSpPr/>
            <p:nvPr/>
          </p:nvSpPr>
          <p:spPr>
            <a:xfrm>
              <a:off x="7353536" y="4410641"/>
              <a:ext cx="655333" cy="178030"/>
            </a:xfrm>
            <a:custGeom>
              <a:avLst/>
              <a:gdLst/>
              <a:ahLst/>
              <a:cxnLst/>
              <a:rect l="l" t="t" r="r" b="b"/>
              <a:pathLst>
                <a:path w="10940" h="2972" extrusionOk="0">
                  <a:moveTo>
                    <a:pt x="543" y="0"/>
                  </a:moveTo>
                  <a:cubicBezTo>
                    <a:pt x="517" y="0"/>
                    <a:pt x="490" y="3"/>
                    <a:pt x="463" y="8"/>
                  </a:cubicBezTo>
                  <a:cubicBezTo>
                    <a:pt x="109" y="79"/>
                    <a:pt x="19" y="355"/>
                    <a:pt x="0" y="670"/>
                  </a:cubicBezTo>
                  <a:lnTo>
                    <a:pt x="0" y="985"/>
                  </a:lnTo>
                  <a:cubicBezTo>
                    <a:pt x="7" y="1551"/>
                    <a:pt x="424" y="2444"/>
                    <a:pt x="964" y="2669"/>
                  </a:cubicBezTo>
                  <a:cubicBezTo>
                    <a:pt x="1217" y="2774"/>
                    <a:pt x="1468" y="2825"/>
                    <a:pt x="1716" y="2825"/>
                  </a:cubicBezTo>
                  <a:cubicBezTo>
                    <a:pt x="2110" y="2825"/>
                    <a:pt x="2496" y="2695"/>
                    <a:pt x="2867" y="2438"/>
                  </a:cubicBezTo>
                  <a:cubicBezTo>
                    <a:pt x="3135" y="2250"/>
                    <a:pt x="3282" y="2155"/>
                    <a:pt x="3414" y="2155"/>
                  </a:cubicBezTo>
                  <a:cubicBezTo>
                    <a:pt x="3568" y="2155"/>
                    <a:pt x="3703" y="2282"/>
                    <a:pt x="3985" y="2541"/>
                  </a:cubicBezTo>
                  <a:cubicBezTo>
                    <a:pt x="4296" y="2830"/>
                    <a:pt x="4579" y="2971"/>
                    <a:pt x="4882" y="2971"/>
                  </a:cubicBezTo>
                  <a:cubicBezTo>
                    <a:pt x="5116" y="2971"/>
                    <a:pt x="5363" y="2886"/>
                    <a:pt x="5644" y="2721"/>
                  </a:cubicBezTo>
                  <a:cubicBezTo>
                    <a:pt x="5946" y="2541"/>
                    <a:pt x="6183" y="2297"/>
                    <a:pt x="6441" y="2052"/>
                  </a:cubicBezTo>
                  <a:cubicBezTo>
                    <a:pt x="6682" y="1824"/>
                    <a:pt x="6808" y="1717"/>
                    <a:pt x="6946" y="1717"/>
                  </a:cubicBezTo>
                  <a:cubicBezTo>
                    <a:pt x="7072" y="1717"/>
                    <a:pt x="7207" y="1806"/>
                    <a:pt x="7450" y="1975"/>
                  </a:cubicBezTo>
                  <a:cubicBezTo>
                    <a:pt x="7758" y="2181"/>
                    <a:pt x="8073" y="2380"/>
                    <a:pt x="8395" y="2586"/>
                  </a:cubicBezTo>
                  <a:cubicBezTo>
                    <a:pt x="8577" y="2702"/>
                    <a:pt x="8760" y="2753"/>
                    <a:pt x="8939" y="2753"/>
                  </a:cubicBezTo>
                  <a:cubicBezTo>
                    <a:pt x="9194" y="2753"/>
                    <a:pt x="9440" y="2649"/>
                    <a:pt x="9667" y="2483"/>
                  </a:cubicBezTo>
                  <a:cubicBezTo>
                    <a:pt x="10169" y="2117"/>
                    <a:pt x="10490" y="1577"/>
                    <a:pt x="10798" y="1050"/>
                  </a:cubicBezTo>
                  <a:cubicBezTo>
                    <a:pt x="10895" y="889"/>
                    <a:pt x="10940" y="683"/>
                    <a:pt x="10779" y="529"/>
                  </a:cubicBezTo>
                  <a:cubicBezTo>
                    <a:pt x="10692" y="439"/>
                    <a:pt x="10594" y="405"/>
                    <a:pt x="10492" y="405"/>
                  </a:cubicBezTo>
                  <a:cubicBezTo>
                    <a:pt x="10390" y="405"/>
                    <a:pt x="10284" y="439"/>
                    <a:pt x="10181" y="484"/>
                  </a:cubicBezTo>
                  <a:cubicBezTo>
                    <a:pt x="10008" y="561"/>
                    <a:pt x="9905" y="728"/>
                    <a:pt x="9789" y="876"/>
                  </a:cubicBezTo>
                  <a:cubicBezTo>
                    <a:pt x="9641" y="1063"/>
                    <a:pt x="9487" y="1249"/>
                    <a:pt x="9320" y="1422"/>
                  </a:cubicBezTo>
                  <a:cubicBezTo>
                    <a:pt x="9184" y="1568"/>
                    <a:pt x="9045" y="1640"/>
                    <a:pt x="8906" y="1640"/>
                  </a:cubicBezTo>
                  <a:cubicBezTo>
                    <a:pt x="8767" y="1640"/>
                    <a:pt x="8628" y="1569"/>
                    <a:pt x="8491" y="1429"/>
                  </a:cubicBezTo>
                  <a:cubicBezTo>
                    <a:pt x="8227" y="1165"/>
                    <a:pt x="7964" y="895"/>
                    <a:pt x="7694" y="638"/>
                  </a:cubicBezTo>
                  <a:cubicBezTo>
                    <a:pt x="7414" y="374"/>
                    <a:pt x="7182" y="240"/>
                    <a:pt x="6956" y="240"/>
                  </a:cubicBezTo>
                  <a:cubicBezTo>
                    <a:pt x="6715" y="240"/>
                    <a:pt x="6481" y="391"/>
                    <a:pt x="6203" y="696"/>
                  </a:cubicBezTo>
                  <a:cubicBezTo>
                    <a:pt x="6061" y="850"/>
                    <a:pt x="5952" y="1043"/>
                    <a:pt x="5817" y="1204"/>
                  </a:cubicBezTo>
                  <a:cubicBezTo>
                    <a:pt x="5502" y="1570"/>
                    <a:pt x="5258" y="1755"/>
                    <a:pt x="5047" y="1755"/>
                  </a:cubicBezTo>
                  <a:cubicBezTo>
                    <a:pt x="4805" y="1755"/>
                    <a:pt x="4606" y="1514"/>
                    <a:pt x="4390" y="1024"/>
                  </a:cubicBezTo>
                  <a:cubicBezTo>
                    <a:pt x="4222" y="637"/>
                    <a:pt x="3969" y="439"/>
                    <a:pt x="3686" y="439"/>
                  </a:cubicBezTo>
                  <a:cubicBezTo>
                    <a:pt x="3471" y="439"/>
                    <a:pt x="3239" y="553"/>
                    <a:pt x="3015" y="786"/>
                  </a:cubicBezTo>
                  <a:cubicBezTo>
                    <a:pt x="2700" y="1114"/>
                    <a:pt x="2385" y="1442"/>
                    <a:pt x="2063" y="1763"/>
                  </a:cubicBezTo>
                  <a:cubicBezTo>
                    <a:pt x="1958" y="1869"/>
                    <a:pt x="1858" y="1918"/>
                    <a:pt x="1764" y="1918"/>
                  </a:cubicBezTo>
                  <a:cubicBezTo>
                    <a:pt x="1636" y="1918"/>
                    <a:pt x="1521" y="1825"/>
                    <a:pt x="1421" y="1654"/>
                  </a:cubicBezTo>
                  <a:cubicBezTo>
                    <a:pt x="1234" y="1326"/>
                    <a:pt x="1125" y="966"/>
                    <a:pt x="1093" y="593"/>
                  </a:cubicBezTo>
                  <a:cubicBezTo>
                    <a:pt x="1052" y="244"/>
                    <a:pt x="800" y="0"/>
                    <a:pt x="5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27"/>
            <p:cNvSpPr/>
            <p:nvPr/>
          </p:nvSpPr>
          <p:spPr>
            <a:xfrm>
              <a:off x="7336943" y="4628034"/>
              <a:ext cx="651140" cy="173418"/>
            </a:xfrm>
            <a:custGeom>
              <a:avLst/>
              <a:gdLst/>
              <a:ahLst/>
              <a:cxnLst/>
              <a:rect l="l" t="t" r="r" b="b"/>
              <a:pathLst>
                <a:path w="10870" h="2895" extrusionOk="0">
                  <a:moveTo>
                    <a:pt x="555" y="0"/>
                  </a:moveTo>
                  <a:cubicBezTo>
                    <a:pt x="516" y="0"/>
                    <a:pt x="475" y="4"/>
                    <a:pt x="431" y="11"/>
                  </a:cubicBezTo>
                  <a:cubicBezTo>
                    <a:pt x="52" y="75"/>
                    <a:pt x="1" y="358"/>
                    <a:pt x="59" y="679"/>
                  </a:cubicBezTo>
                  <a:cubicBezTo>
                    <a:pt x="78" y="834"/>
                    <a:pt x="91" y="994"/>
                    <a:pt x="110" y="1155"/>
                  </a:cubicBezTo>
                  <a:cubicBezTo>
                    <a:pt x="224" y="2033"/>
                    <a:pt x="826" y="2833"/>
                    <a:pt x="1685" y="2833"/>
                  </a:cubicBezTo>
                  <a:cubicBezTo>
                    <a:pt x="2033" y="2833"/>
                    <a:pt x="2424" y="2701"/>
                    <a:pt x="2842" y="2389"/>
                  </a:cubicBezTo>
                  <a:cubicBezTo>
                    <a:pt x="2906" y="2344"/>
                    <a:pt x="2977" y="2299"/>
                    <a:pt x="3035" y="2248"/>
                  </a:cubicBezTo>
                  <a:cubicBezTo>
                    <a:pt x="3170" y="2109"/>
                    <a:pt x="3288" y="2036"/>
                    <a:pt x="3408" y="2036"/>
                  </a:cubicBezTo>
                  <a:cubicBezTo>
                    <a:pt x="3534" y="2036"/>
                    <a:pt x="3661" y="2116"/>
                    <a:pt x="3812" y="2286"/>
                  </a:cubicBezTo>
                  <a:cubicBezTo>
                    <a:pt x="4181" y="2701"/>
                    <a:pt x="4506" y="2895"/>
                    <a:pt x="4865" y="2895"/>
                  </a:cubicBezTo>
                  <a:cubicBezTo>
                    <a:pt x="5158" y="2895"/>
                    <a:pt x="5472" y="2766"/>
                    <a:pt x="5850" y="2524"/>
                  </a:cubicBezTo>
                  <a:cubicBezTo>
                    <a:pt x="6120" y="2344"/>
                    <a:pt x="6377" y="2158"/>
                    <a:pt x="6557" y="1881"/>
                  </a:cubicBezTo>
                  <a:cubicBezTo>
                    <a:pt x="6666" y="1708"/>
                    <a:pt x="6794" y="1626"/>
                    <a:pt x="6933" y="1626"/>
                  </a:cubicBezTo>
                  <a:cubicBezTo>
                    <a:pt x="7047" y="1626"/>
                    <a:pt x="7169" y="1681"/>
                    <a:pt x="7296" y="1785"/>
                  </a:cubicBezTo>
                  <a:cubicBezTo>
                    <a:pt x="7650" y="2081"/>
                    <a:pt x="8029" y="2331"/>
                    <a:pt x="8434" y="2537"/>
                  </a:cubicBezTo>
                  <a:cubicBezTo>
                    <a:pt x="8631" y="2629"/>
                    <a:pt x="8829" y="2691"/>
                    <a:pt x="9035" y="2691"/>
                  </a:cubicBezTo>
                  <a:cubicBezTo>
                    <a:pt x="9118" y="2691"/>
                    <a:pt x="9202" y="2681"/>
                    <a:pt x="9289" y="2659"/>
                  </a:cubicBezTo>
                  <a:cubicBezTo>
                    <a:pt x="9828" y="2518"/>
                    <a:pt x="10793" y="1386"/>
                    <a:pt x="10844" y="827"/>
                  </a:cubicBezTo>
                  <a:cubicBezTo>
                    <a:pt x="10870" y="513"/>
                    <a:pt x="10697" y="314"/>
                    <a:pt x="10439" y="314"/>
                  </a:cubicBezTo>
                  <a:cubicBezTo>
                    <a:pt x="10375" y="314"/>
                    <a:pt x="10306" y="326"/>
                    <a:pt x="10233" y="352"/>
                  </a:cubicBezTo>
                  <a:cubicBezTo>
                    <a:pt x="10047" y="422"/>
                    <a:pt x="9951" y="583"/>
                    <a:pt x="9841" y="737"/>
                  </a:cubicBezTo>
                  <a:cubicBezTo>
                    <a:pt x="9668" y="975"/>
                    <a:pt x="9501" y="1219"/>
                    <a:pt x="9314" y="1444"/>
                  </a:cubicBezTo>
                  <a:cubicBezTo>
                    <a:pt x="9196" y="1589"/>
                    <a:pt x="9072" y="1661"/>
                    <a:pt x="8946" y="1661"/>
                  </a:cubicBezTo>
                  <a:cubicBezTo>
                    <a:pt x="8825" y="1661"/>
                    <a:pt x="8701" y="1595"/>
                    <a:pt x="8575" y="1464"/>
                  </a:cubicBezTo>
                  <a:cubicBezTo>
                    <a:pt x="8273" y="1155"/>
                    <a:pt x="7977" y="847"/>
                    <a:pt x="7662" y="557"/>
                  </a:cubicBezTo>
                  <a:cubicBezTo>
                    <a:pt x="7385" y="309"/>
                    <a:pt x="7144" y="185"/>
                    <a:pt x="6914" y="185"/>
                  </a:cubicBezTo>
                  <a:cubicBezTo>
                    <a:pt x="6644" y="185"/>
                    <a:pt x="6388" y="358"/>
                    <a:pt x="6107" y="705"/>
                  </a:cubicBezTo>
                  <a:cubicBezTo>
                    <a:pt x="5959" y="892"/>
                    <a:pt x="5818" y="1084"/>
                    <a:pt x="5657" y="1258"/>
                  </a:cubicBezTo>
                  <a:cubicBezTo>
                    <a:pt x="5301" y="1632"/>
                    <a:pt x="5095" y="1828"/>
                    <a:pt x="4933" y="1828"/>
                  </a:cubicBezTo>
                  <a:cubicBezTo>
                    <a:pt x="4750" y="1828"/>
                    <a:pt x="4622" y="1577"/>
                    <a:pt x="4397" y="1052"/>
                  </a:cubicBezTo>
                  <a:cubicBezTo>
                    <a:pt x="4378" y="1007"/>
                    <a:pt x="4359" y="956"/>
                    <a:pt x="4333" y="904"/>
                  </a:cubicBezTo>
                  <a:cubicBezTo>
                    <a:pt x="4145" y="525"/>
                    <a:pt x="3920" y="333"/>
                    <a:pt x="3678" y="333"/>
                  </a:cubicBezTo>
                  <a:cubicBezTo>
                    <a:pt x="3465" y="333"/>
                    <a:pt x="3237" y="481"/>
                    <a:pt x="3009" y="782"/>
                  </a:cubicBezTo>
                  <a:cubicBezTo>
                    <a:pt x="2745" y="1123"/>
                    <a:pt x="2462" y="1438"/>
                    <a:pt x="2090" y="1656"/>
                  </a:cubicBezTo>
                  <a:cubicBezTo>
                    <a:pt x="1926" y="1753"/>
                    <a:pt x="1798" y="1804"/>
                    <a:pt x="1692" y="1804"/>
                  </a:cubicBezTo>
                  <a:cubicBezTo>
                    <a:pt x="1522" y="1804"/>
                    <a:pt x="1411" y="1674"/>
                    <a:pt x="1312" y="1393"/>
                  </a:cubicBezTo>
                  <a:cubicBezTo>
                    <a:pt x="1209" y="1091"/>
                    <a:pt x="1164" y="769"/>
                    <a:pt x="1081" y="461"/>
                  </a:cubicBezTo>
                  <a:cubicBezTo>
                    <a:pt x="1007" y="174"/>
                    <a:pt x="831" y="0"/>
                    <a:pt x="5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10" name="Google Shape;710;p27"/>
          <p:cNvSpPr/>
          <p:nvPr/>
        </p:nvSpPr>
        <p:spPr>
          <a:xfrm flipH="1">
            <a:off x="8551226" y="2229400"/>
            <a:ext cx="599669" cy="253802"/>
          </a:xfrm>
          <a:custGeom>
            <a:avLst/>
            <a:gdLst/>
            <a:ahLst/>
            <a:cxnLst/>
            <a:rect l="l" t="t" r="r" b="b"/>
            <a:pathLst>
              <a:path w="6467" h="2737" extrusionOk="0">
                <a:moveTo>
                  <a:pt x="2526" y="1"/>
                </a:moveTo>
                <a:cubicBezTo>
                  <a:pt x="2323" y="1"/>
                  <a:pt x="2121" y="108"/>
                  <a:pt x="1890" y="324"/>
                </a:cubicBezTo>
                <a:cubicBezTo>
                  <a:pt x="1568" y="613"/>
                  <a:pt x="1273" y="915"/>
                  <a:pt x="983" y="1236"/>
                </a:cubicBezTo>
                <a:cubicBezTo>
                  <a:pt x="813" y="1431"/>
                  <a:pt x="633" y="1523"/>
                  <a:pt x="433" y="1523"/>
                </a:cubicBezTo>
                <a:cubicBezTo>
                  <a:pt x="316" y="1523"/>
                  <a:pt x="191" y="1491"/>
                  <a:pt x="58" y="1429"/>
                </a:cubicBezTo>
                <a:cubicBezTo>
                  <a:pt x="0" y="1860"/>
                  <a:pt x="0" y="2297"/>
                  <a:pt x="45" y="2734"/>
                </a:cubicBezTo>
                <a:cubicBezTo>
                  <a:pt x="80" y="2736"/>
                  <a:pt x="115" y="2736"/>
                  <a:pt x="150" y="2736"/>
                </a:cubicBezTo>
                <a:cubicBezTo>
                  <a:pt x="815" y="2736"/>
                  <a:pt x="1355" y="2446"/>
                  <a:pt x="1832" y="1976"/>
                </a:cubicBezTo>
                <a:cubicBezTo>
                  <a:pt x="2175" y="1636"/>
                  <a:pt x="2365" y="1470"/>
                  <a:pt x="2566" y="1470"/>
                </a:cubicBezTo>
                <a:cubicBezTo>
                  <a:pt x="2764" y="1470"/>
                  <a:pt x="2972" y="1631"/>
                  <a:pt x="3349" y="1943"/>
                </a:cubicBezTo>
                <a:cubicBezTo>
                  <a:pt x="3452" y="2033"/>
                  <a:pt x="3554" y="2117"/>
                  <a:pt x="3664" y="2188"/>
                </a:cubicBezTo>
                <a:cubicBezTo>
                  <a:pt x="3939" y="2345"/>
                  <a:pt x="4233" y="2439"/>
                  <a:pt x="4522" y="2439"/>
                </a:cubicBezTo>
                <a:cubicBezTo>
                  <a:pt x="4752" y="2439"/>
                  <a:pt x="4980" y="2379"/>
                  <a:pt x="5193" y="2246"/>
                </a:cubicBezTo>
                <a:cubicBezTo>
                  <a:pt x="5740" y="1905"/>
                  <a:pt x="6100" y="1352"/>
                  <a:pt x="6376" y="761"/>
                </a:cubicBezTo>
                <a:cubicBezTo>
                  <a:pt x="6440" y="613"/>
                  <a:pt x="6466" y="439"/>
                  <a:pt x="6350" y="304"/>
                </a:cubicBezTo>
                <a:cubicBezTo>
                  <a:pt x="6266" y="205"/>
                  <a:pt x="6164" y="172"/>
                  <a:pt x="6056" y="172"/>
                </a:cubicBezTo>
                <a:cubicBezTo>
                  <a:pt x="5982" y="172"/>
                  <a:pt x="5905" y="187"/>
                  <a:pt x="5830" y="208"/>
                </a:cubicBezTo>
                <a:cubicBezTo>
                  <a:pt x="5643" y="253"/>
                  <a:pt x="5515" y="394"/>
                  <a:pt x="5399" y="549"/>
                </a:cubicBezTo>
                <a:cubicBezTo>
                  <a:pt x="5277" y="722"/>
                  <a:pt x="5149" y="896"/>
                  <a:pt x="5007" y="1050"/>
                </a:cubicBezTo>
                <a:cubicBezTo>
                  <a:pt x="4776" y="1288"/>
                  <a:pt x="4622" y="1405"/>
                  <a:pt x="4466" y="1405"/>
                </a:cubicBezTo>
                <a:cubicBezTo>
                  <a:pt x="4318" y="1405"/>
                  <a:pt x="4168" y="1301"/>
                  <a:pt x="3947" y="1095"/>
                </a:cubicBezTo>
                <a:cubicBezTo>
                  <a:pt x="3670" y="844"/>
                  <a:pt x="3426" y="555"/>
                  <a:pt x="3150" y="304"/>
                </a:cubicBezTo>
                <a:cubicBezTo>
                  <a:pt x="2922" y="102"/>
                  <a:pt x="2723" y="1"/>
                  <a:pt x="252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11" name="Google Shape;711;p27"/>
          <p:cNvGrpSpPr/>
          <p:nvPr/>
        </p:nvGrpSpPr>
        <p:grpSpPr>
          <a:xfrm flipH="1">
            <a:off x="1229819" y="1042413"/>
            <a:ext cx="895225" cy="596225"/>
            <a:chOff x="6168950" y="679775"/>
            <a:chExt cx="895225" cy="596225"/>
          </a:xfrm>
        </p:grpSpPr>
        <p:sp>
          <p:nvSpPr>
            <p:cNvPr id="712" name="Google Shape;712;p27"/>
            <p:cNvSpPr/>
            <p:nvPr/>
          </p:nvSpPr>
          <p:spPr>
            <a:xfrm>
              <a:off x="6536345" y="679775"/>
              <a:ext cx="170516" cy="162064"/>
            </a:xfrm>
            <a:custGeom>
              <a:avLst/>
              <a:gdLst/>
              <a:ahLst/>
              <a:cxnLst/>
              <a:rect l="l" t="t" r="r" b="b"/>
              <a:pathLst>
                <a:path w="2199" h="2090" extrusionOk="0">
                  <a:moveTo>
                    <a:pt x="1205" y="0"/>
                  </a:moveTo>
                  <a:cubicBezTo>
                    <a:pt x="564" y="0"/>
                    <a:pt x="0" y="513"/>
                    <a:pt x="0" y="1093"/>
                  </a:cubicBezTo>
                  <a:cubicBezTo>
                    <a:pt x="13" y="1649"/>
                    <a:pt x="463" y="2090"/>
                    <a:pt x="1016" y="2090"/>
                  </a:cubicBezTo>
                  <a:cubicBezTo>
                    <a:pt x="1020" y="2090"/>
                    <a:pt x="1024" y="2090"/>
                    <a:pt x="1028" y="2090"/>
                  </a:cubicBezTo>
                  <a:cubicBezTo>
                    <a:pt x="1607" y="2070"/>
                    <a:pt x="2198" y="1453"/>
                    <a:pt x="2192" y="875"/>
                  </a:cubicBezTo>
                  <a:cubicBezTo>
                    <a:pt x="2179" y="374"/>
                    <a:pt x="1787" y="14"/>
                    <a:pt x="1241" y="1"/>
                  </a:cubicBezTo>
                  <a:cubicBezTo>
                    <a:pt x="1229" y="0"/>
                    <a:pt x="1217" y="0"/>
                    <a:pt x="12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27"/>
            <p:cNvSpPr/>
            <p:nvPr/>
          </p:nvSpPr>
          <p:spPr>
            <a:xfrm>
              <a:off x="6331944" y="1074157"/>
              <a:ext cx="188971" cy="140972"/>
            </a:xfrm>
            <a:custGeom>
              <a:avLst/>
              <a:gdLst/>
              <a:ahLst/>
              <a:cxnLst/>
              <a:rect l="l" t="t" r="r" b="b"/>
              <a:pathLst>
                <a:path w="2437" h="1818" extrusionOk="0">
                  <a:moveTo>
                    <a:pt x="1615" y="0"/>
                  </a:moveTo>
                  <a:cubicBezTo>
                    <a:pt x="1553" y="0"/>
                    <a:pt x="1486" y="4"/>
                    <a:pt x="1415" y="12"/>
                  </a:cubicBezTo>
                  <a:cubicBezTo>
                    <a:pt x="1261" y="31"/>
                    <a:pt x="939" y="12"/>
                    <a:pt x="643" y="160"/>
                  </a:cubicBezTo>
                  <a:cubicBezTo>
                    <a:pt x="200" y="385"/>
                    <a:pt x="1" y="790"/>
                    <a:pt x="142" y="1201"/>
                  </a:cubicBezTo>
                  <a:cubicBezTo>
                    <a:pt x="271" y="1578"/>
                    <a:pt x="628" y="1818"/>
                    <a:pt x="1010" y="1818"/>
                  </a:cubicBezTo>
                  <a:cubicBezTo>
                    <a:pt x="1104" y="1818"/>
                    <a:pt x="1199" y="1803"/>
                    <a:pt x="1293" y="1773"/>
                  </a:cubicBezTo>
                  <a:cubicBezTo>
                    <a:pt x="1653" y="1664"/>
                    <a:pt x="1961" y="1432"/>
                    <a:pt x="2173" y="1117"/>
                  </a:cubicBezTo>
                  <a:cubicBezTo>
                    <a:pt x="2328" y="892"/>
                    <a:pt x="2437" y="648"/>
                    <a:pt x="2295" y="372"/>
                  </a:cubicBezTo>
                  <a:cubicBezTo>
                    <a:pt x="2169" y="126"/>
                    <a:pt x="1969" y="0"/>
                    <a:pt x="16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27"/>
            <p:cNvSpPr/>
            <p:nvPr/>
          </p:nvSpPr>
          <p:spPr>
            <a:xfrm>
              <a:off x="6749121" y="974359"/>
              <a:ext cx="148571" cy="140662"/>
            </a:xfrm>
            <a:custGeom>
              <a:avLst/>
              <a:gdLst/>
              <a:ahLst/>
              <a:cxnLst/>
              <a:rect l="l" t="t" r="r" b="b"/>
              <a:pathLst>
                <a:path w="1916" h="1814" extrusionOk="0">
                  <a:moveTo>
                    <a:pt x="997" y="0"/>
                  </a:moveTo>
                  <a:cubicBezTo>
                    <a:pt x="451" y="0"/>
                    <a:pt x="1" y="425"/>
                    <a:pt x="7" y="932"/>
                  </a:cubicBezTo>
                  <a:cubicBezTo>
                    <a:pt x="26" y="1402"/>
                    <a:pt x="399" y="1781"/>
                    <a:pt x="868" y="1813"/>
                  </a:cubicBezTo>
                  <a:cubicBezTo>
                    <a:pt x="878" y="1813"/>
                    <a:pt x="888" y="1814"/>
                    <a:pt x="899" y="1814"/>
                  </a:cubicBezTo>
                  <a:cubicBezTo>
                    <a:pt x="1421" y="1814"/>
                    <a:pt x="1916" y="1327"/>
                    <a:pt x="1903" y="810"/>
                  </a:cubicBezTo>
                  <a:cubicBezTo>
                    <a:pt x="1890" y="354"/>
                    <a:pt x="1498" y="0"/>
                    <a:pt x="9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27"/>
            <p:cNvSpPr/>
            <p:nvPr/>
          </p:nvSpPr>
          <p:spPr>
            <a:xfrm>
              <a:off x="6877221" y="721105"/>
              <a:ext cx="167569" cy="136785"/>
            </a:xfrm>
            <a:custGeom>
              <a:avLst/>
              <a:gdLst/>
              <a:ahLst/>
              <a:cxnLst/>
              <a:rect l="l" t="t" r="r" b="b"/>
              <a:pathLst>
                <a:path w="2161" h="1764" extrusionOk="0">
                  <a:moveTo>
                    <a:pt x="1392" y="0"/>
                  </a:moveTo>
                  <a:cubicBezTo>
                    <a:pt x="1295" y="0"/>
                    <a:pt x="1193" y="19"/>
                    <a:pt x="1087" y="53"/>
                  </a:cubicBezTo>
                  <a:cubicBezTo>
                    <a:pt x="836" y="143"/>
                    <a:pt x="605" y="284"/>
                    <a:pt x="412" y="464"/>
                  </a:cubicBezTo>
                  <a:cubicBezTo>
                    <a:pt x="193" y="663"/>
                    <a:pt x="0" y="901"/>
                    <a:pt x="142" y="1235"/>
                  </a:cubicBezTo>
                  <a:cubicBezTo>
                    <a:pt x="291" y="1572"/>
                    <a:pt x="543" y="1763"/>
                    <a:pt x="793" y="1763"/>
                  </a:cubicBezTo>
                  <a:cubicBezTo>
                    <a:pt x="801" y="1763"/>
                    <a:pt x="809" y="1763"/>
                    <a:pt x="817" y="1762"/>
                  </a:cubicBezTo>
                  <a:cubicBezTo>
                    <a:pt x="1389" y="1737"/>
                    <a:pt x="1710" y="1531"/>
                    <a:pt x="1954" y="1184"/>
                  </a:cubicBezTo>
                  <a:cubicBezTo>
                    <a:pt x="2160" y="888"/>
                    <a:pt x="2160" y="599"/>
                    <a:pt x="1942" y="297"/>
                  </a:cubicBezTo>
                  <a:cubicBezTo>
                    <a:pt x="1791" y="89"/>
                    <a:pt x="1605" y="0"/>
                    <a:pt x="13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27"/>
            <p:cNvSpPr/>
            <p:nvPr/>
          </p:nvSpPr>
          <p:spPr>
            <a:xfrm>
              <a:off x="6504940" y="875182"/>
              <a:ext cx="170516" cy="132753"/>
            </a:xfrm>
            <a:custGeom>
              <a:avLst/>
              <a:gdLst/>
              <a:ahLst/>
              <a:cxnLst/>
              <a:rect l="l" t="t" r="r" b="b"/>
              <a:pathLst>
                <a:path w="2199" h="1712" extrusionOk="0">
                  <a:moveTo>
                    <a:pt x="1419" y="0"/>
                  </a:moveTo>
                  <a:cubicBezTo>
                    <a:pt x="1319" y="0"/>
                    <a:pt x="1215" y="13"/>
                    <a:pt x="1112" y="33"/>
                  </a:cubicBezTo>
                  <a:cubicBezTo>
                    <a:pt x="900" y="71"/>
                    <a:pt x="701" y="148"/>
                    <a:pt x="521" y="264"/>
                  </a:cubicBezTo>
                  <a:cubicBezTo>
                    <a:pt x="219" y="457"/>
                    <a:pt x="0" y="720"/>
                    <a:pt x="122" y="1125"/>
                  </a:cubicBezTo>
                  <a:cubicBezTo>
                    <a:pt x="231" y="1485"/>
                    <a:pt x="546" y="1704"/>
                    <a:pt x="971" y="1710"/>
                  </a:cubicBezTo>
                  <a:cubicBezTo>
                    <a:pt x="986" y="1711"/>
                    <a:pt x="1002" y="1711"/>
                    <a:pt x="1018" y="1711"/>
                  </a:cubicBezTo>
                  <a:cubicBezTo>
                    <a:pt x="1297" y="1711"/>
                    <a:pt x="1567" y="1603"/>
                    <a:pt x="1768" y="1408"/>
                  </a:cubicBezTo>
                  <a:cubicBezTo>
                    <a:pt x="2076" y="1138"/>
                    <a:pt x="2198" y="624"/>
                    <a:pt x="2025" y="328"/>
                  </a:cubicBezTo>
                  <a:cubicBezTo>
                    <a:pt x="1876" y="75"/>
                    <a:pt x="1657" y="0"/>
                    <a:pt x="14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27"/>
            <p:cNvSpPr/>
            <p:nvPr/>
          </p:nvSpPr>
          <p:spPr>
            <a:xfrm>
              <a:off x="6168950" y="940473"/>
              <a:ext cx="157101" cy="136785"/>
            </a:xfrm>
            <a:custGeom>
              <a:avLst/>
              <a:gdLst/>
              <a:ahLst/>
              <a:cxnLst/>
              <a:rect l="l" t="t" r="r" b="b"/>
              <a:pathLst>
                <a:path w="2026" h="1764" extrusionOk="0">
                  <a:moveTo>
                    <a:pt x="1171" y="0"/>
                  </a:moveTo>
                  <a:cubicBezTo>
                    <a:pt x="734" y="39"/>
                    <a:pt x="374" y="245"/>
                    <a:pt x="162" y="656"/>
                  </a:cubicBezTo>
                  <a:cubicBezTo>
                    <a:pt x="1" y="971"/>
                    <a:pt x="72" y="1363"/>
                    <a:pt x="342" y="1601"/>
                  </a:cubicBezTo>
                  <a:cubicBezTo>
                    <a:pt x="485" y="1712"/>
                    <a:pt x="635" y="1764"/>
                    <a:pt x="783" y="1764"/>
                  </a:cubicBezTo>
                  <a:cubicBezTo>
                    <a:pt x="934" y="1764"/>
                    <a:pt x="1083" y="1711"/>
                    <a:pt x="1222" y="1614"/>
                  </a:cubicBezTo>
                  <a:cubicBezTo>
                    <a:pt x="1415" y="1479"/>
                    <a:pt x="1556" y="1273"/>
                    <a:pt x="1724" y="1106"/>
                  </a:cubicBezTo>
                  <a:cubicBezTo>
                    <a:pt x="1929" y="900"/>
                    <a:pt x="2026" y="656"/>
                    <a:pt x="1903" y="386"/>
                  </a:cubicBezTo>
                  <a:cubicBezTo>
                    <a:pt x="1768" y="71"/>
                    <a:pt x="1486" y="7"/>
                    <a:pt x="11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27"/>
            <p:cNvSpPr/>
            <p:nvPr/>
          </p:nvSpPr>
          <p:spPr>
            <a:xfrm>
              <a:off x="6624588" y="1152630"/>
              <a:ext cx="116624" cy="123370"/>
            </a:xfrm>
            <a:custGeom>
              <a:avLst/>
              <a:gdLst/>
              <a:ahLst/>
              <a:cxnLst/>
              <a:rect l="l" t="t" r="r" b="b"/>
              <a:pathLst>
                <a:path w="1504" h="1591" extrusionOk="0">
                  <a:moveTo>
                    <a:pt x="891" y="0"/>
                  </a:moveTo>
                  <a:cubicBezTo>
                    <a:pt x="445" y="0"/>
                    <a:pt x="0" y="452"/>
                    <a:pt x="13" y="909"/>
                  </a:cubicBezTo>
                  <a:cubicBezTo>
                    <a:pt x="19" y="1269"/>
                    <a:pt x="295" y="1564"/>
                    <a:pt x="655" y="1590"/>
                  </a:cubicBezTo>
                  <a:cubicBezTo>
                    <a:pt x="663" y="1591"/>
                    <a:pt x="671" y="1591"/>
                    <a:pt x="678" y="1591"/>
                  </a:cubicBezTo>
                  <a:cubicBezTo>
                    <a:pt x="1064" y="1591"/>
                    <a:pt x="1491" y="1119"/>
                    <a:pt x="1497" y="677"/>
                  </a:cubicBezTo>
                  <a:cubicBezTo>
                    <a:pt x="1504" y="330"/>
                    <a:pt x="1253" y="28"/>
                    <a:pt x="945" y="3"/>
                  </a:cubicBezTo>
                  <a:cubicBezTo>
                    <a:pt x="927" y="1"/>
                    <a:pt x="909" y="0"/>
                    <a:pt x="8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27"/>
            <p:cNvSpPr/>
            <p:nvPr/>
          </p:nvSpPr>
          <p:spPr>
            <a:xfrm>
              <a:off x="6949955" y="1154801"/>
              <a:ext cx="114220" cy="103209"/>
            </a:xfrm>
            <a:custGeom>
              <a:avLst/>
              <a:gdLst/>
              <a:ahLst/>
              <a:cxnLst/>
              <a:rect l="l" t="t" r="r" b="b"/>
              <a:pathLst>
                <a:path w="1473" h="1331" extrusionOk="0">
                  <a:moveTo>
                    <a:pt x="894" y="0"/>
                  </a:moveTo>
                  <a:cubicBezTo>
                    <a:pt x="534" y="7"/>
                    <a:pt x="1" y="502"/>
                    <a:pt x="20" y="810"/>
                  </a:cubicBezTo>
                  <a:cubicBezTo>
                    <a:pt x="39" y="1096"/>
                    <a:pt x="346" y="1331"/>
                    <a:pt x="700" y="1331"/>
                  </a:cubicBezTo>
                  <a:cubicBezTo>
                    <a:pt x="705" y="1331"/>
                    <a:pt x="710" y="1331"/>
                    <a:pt x="714" y="1331"/>
                  </a:cubicBezTo>
                  <a:cubicBezTo>
                    <a:pt x="1132" y="1324"/>
                    <a:pt x="1473" y="977"/>
                    <a:pt x="1460" y="559"/>
                  </a:cubicBezTo>
                  <a:cubicBezTo>
                    <a:pt x="1447" y="251"/>
                    <a:pt x="1203" y="7"/>
                    <a:pt x="8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20" name="Google Shape;720;p27"/>
          <p:cNvSpPr/>
          <p:nvPr/>
        </p:nvSpPr>
        <p:spPr>
          <a:xfrm flipH="1">
            <a:off x="8752293" y="4387265"/>
            <a:ext cx="395405" cy="768782"/>
          </a:xfrm>
          <a:custGeom>
            <a:avLst/>
            <a:gdLst/>
            <a:ahLst/>
            <a:cxnLst/>
            <a:rect l="l" t="t" r="r" b="b"/>
            <a:pathLst>
              <a:path w="11075" h="21533" extrusionOk="0">
                <a:moveTo>
                  <a:pt x="0" y="0"/>
                </a:moveTo>
                <a:lnTo>
                  <a:pt x="0" y="21533"/>
                </a:lnTo>
                <a:lnTo>
                  <a:pt x="8356" y="21533"/>
                </a:lnTo>
                <a:cubicBezTo>
                  <a:pt x="9127" y="20035"/>
                  <a:pt x="9873" y="18531"/>
                  <a:pt x="10310" y="16886"/>
                </a:cubicBezTo>
                <a:cubicBezTo>
                  <a:pt x="10554" y="15954"/>
                  <a:pt x="10689" y="15009"/>
                  <a:pt x="10824" y="14058"/>
                </a:cubicBezTo>
                <a:cubicBezTo>
                  <a:pt x="11075" y="12335"/>
                  <a:pt x="10901" y="10580"/>
                  <a:pt x="10316" y="8935"/>
                </a:cubicBezTo>
                <a:cubicBezTo>
                  <a:pt x="9558" y="6788"/>
                  <a:pt x="8189" y="5085"/>
                  <a:pt x="6460" y="3619"/>
                </a:cubicBezTo>
                <a:cubicBezTo>
                  <a:pt x="4634" y="2083"/>
                  <a:pt x="2513" y="1074"/>
                  <a:pt x="392" y="58"/>
                </a:cubicBezTo>
                <a:cubicBezTo>
                  <a:pt x="276" y="0"/>
                  <a:pt x="135" y="20"/>
                  <a:pt x="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1" name="Google Shape;721;p27"/>
          <p:cNvSpPr/>
          <p:nvPr/>
        </p:nvSpPr>
        <p:spPr>
          <a:xfrm rot="-4381075" flipH="1">
            <a:off x="8144320" y="425175"/>
            <a:ext cx="530563" cy="809394"/>
          </a:xfrm>
          <a:custGeom>
            <a:avLst/>
            <a:gdLst/>
            <a:ahLst/>
            <a:cxnLst/>
            <a:rect l="l" t="t" r="r" b="b"/>
            <a:pathLst>
              <a:path w="14861" h="22671" extrusionOk="0">
                <a:moveTo>
                  <a:pt x="4364" y="0"/>
                </a:moveTo>
                <a:cubicBezTo>
                  <a:pt x="3873" y="0"/>
                  <a:pt x="3387" y="163"/>
                  <a:pt x="2899" y="524"/>
                </a:cubicBezTo>
                <a:cubicBezTo>
                  <a:pt x="958" y="1938"/>
                  <a:pt x="0" y="3815"/>
                  <a:pt x="58" y="6354"/>
                </a:cubicBezTo>
                <a:cubicBezTo>
                  <a:pt x="7" y="7074"/>
                  <a:pt x="168" y="7909"/>
                  <a:pt x="341" y="8751"/>
                </a:cubicBezTo>
                <a:cubicBezTo>
                  <a:pt x="740" y="10686"/>
                  <a:pt x="1582" y="12441"/>
                  <a:pt x="2514" y="14157"/>
                </a:cubicBezTo>
                <a:cubicBezTo>
                  <a:pt x="3626" y="16194"/>
                  <a:pt x="4975" y="18103"/>
                  <a:pt x="6537" y="19826"/>
                </a:cubicBezTo>
                <a:cubicBezTo>
                  <a:pt x="7913" y="21336"/>
                  <a:pt x="9719" y="22159"/>
                  <a:pt x="11686" y="22558"/>
                </a:cubicBezTo>
                <a:cubicBezTo>
                  <a:pt x="12031" y="22629"/>
                  <a:pt x="12388" y="22670"/>
                  <a:pt x="12748" y="22670"/>
                </a:cubicBezTo>
                <a:cubicBezTo>
                  <a:pt x="13165" y="22670"/>
                  <a:pt x="13586" y="22615"/>
                  <a:pt x="13993" y="22487"/>
                </a:cubicBezTo>
                <a:cubicBezTo>
                  <a:pt x="14655" y="22275"/>
                  <a:pt x="14842" y="21992"/>
                  <a:pt x="14855" y="21317"/>
                </a:cubicBezTo>
                <a:cubicBezTo>
                  <a:pt x="14861" y="20906"/>
                  <a:pt x="14720" y="20533"/>
                  <a:pt x="14578" y="20160"/>
                </a:cubicBezTo>
                <a:cubicBezTo>
                  <a:pt x="14019" y="18682"/>
                  <a:pt x="13164" y="17345"/>
                  <a:pt x="12438" y="15950"/>
                </a:cubicBezTo>
                <a:cubicBezTo>
                  <a:pt x="11596" y="14318"/>
                  <a:pt x="10587" y="12769"/>
                  <a:pt x="10117" y="10956"/>
                </a:cubicBezTo>
                <a:cubicBezTo>
                  <a:pt x="9790" y="9690"/>
                  <a:pt x="9378" y="8430"/>
                  <a:pt x="9410" y="7119"/>
                </a:cubicBezTo>
                <a:cubicBezTo>
                  <a:pt x="9449" y="5608"/>
                  <a:pt x="8986" y="4284"/>
                  <a:pt x="8253" y="3018"/>
                </a:cubicBezTo>
                <a:cubicBezTo>
                  <a:pt x="7636" y="1945"/>
                  <a:pt x="6865" y="993"/>
                  <a:pt x="5740" y="389"/>
                </a:cubicBezTo>
                <a:cubicBezTo>
                  <a:pt x="5274" y="139"/>
                  <a:pt x="4817" y="0"/>
                  <a:pt x="436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2" name="Google Shape;722;p27"/>
          <p:cNvSpPr/>
          <p:nvPr/>
        </p:nvSpPr>
        <p:spPr>
          <a:xfrm flipH="1">
            <a:off x="6160660" y="537200"/>
            <a:ext cx="793585" cy="217039"/>
          </a:xfrm>
          <a:custGeom>
            <a:avLst/>
            <a:gdLst/>
            <a:ahLst/>
            <a:cxnLst/>
            <a:rect l="l" t="t" r="r" b="b"/>
            <a:pathLst>
              <a:path w="14739" h="4031" extrusionOk="0">
                <a:moveTo>
                  <a:pt x="13966" y="0"/>
                </a:moveTo>
                <a:cubicBezTo>
                  <a:pt x="13592" y="0"/>
                  <a:pt x="13359" y="199"/>
                  <a:pt x="13267" y="574"/>
                </a:cubicBezTo>
                <a:cubicBezTo>
                  <a:pt x="13151" y="1069"/>
                  <a:pt x="13080" y="1570"/>
                  <a:pt x="12920" y="2046"/>
                </a:cubicBezTo>
                <a:cubicBezTo>
                  <a:pt x="12805" y="2381"/>
                  <a:pt x="12651" y="2523"/>
                  <a:pt x="12416" y="2523"/>
                </a:cubicBezTo>
                <a:cubicBezTo>
                  <a:pt x="12296" y="2523"/>
                  <a:pt x="12155" y="2486"/>
                  <a:pt x="11988" y="2419"/>
                </a:cubicBezTo>
                <a:cubicBezTo>
                  <a:pt x="11370" y="2168"/>
                  <a:pt x="11068" y="1615"/>
                  <a:pt x="10715" y="1133"/>
                </a:cubicBezTo>
                <a:cubicBezTo>
                  <a:pt x="10470" y="803"/>
                  <a:pt x="10221" y="629"/>
                  <a:pt x="9859" y="629"/>
                </a:cubicBezTo>
                <a:cubicBezTo>
                  <a:pt x="9812" y="629"/>
                  <a:pt x="9763" y="632"/>
                  <a:pt x="9712" y="638"/>
                </a:cubicBezTo>
                <a:cubicBezTo>
                  <a:pt x="9237" y="696"/>
                  <a:pt x="8934" y="959"/>
                  <a:pt x="8787" y="1409"/>
                </a:cubicBezTo>
                <a:cubicBezTo>
                  <a:pt x="8722" y="1615"/>
                  <a:pt x="8645" y="1814"/>
                  <a:pt x="8555" y="2007"/>
                </a:cubicBezTo>
                <a:cubicBezTo>
                  <a:pt x="8373" y="2379"/>
                  <a:pt x="8246" y="2551"/>
                  <a:pt x="8077" y="2551"/>
                </a:cubicBezTo>
                <a:cubicBezTo>
                  <a:pt x="7935" y="2551"/>
                  <a:pt x="7765" y="2431"/>
                  <a:pt x="7508" y="2206"/>
                </a:cubicBezTo>
                <a:cubicBezTo>
                  <a:pt x="7025" y="1776"/>
                  <a:pt x="6691" y="1223"/>
                  <a:pt x="6241" y="767"/>
                </a:cubicBezTo>
                <a:cubicBezTo>
                  <a:pt x="5940" y="465"/>
                  <a:pt x="5672" y="314"/>
                  <a:pt x="5400" y="314"/>
                </a:cubicBezTo>
                <a:cubicBezTo>
                  <a:pt x="5145" y="314"/>
                  <a:pt x="4885" y="447"/>
                  <a:pt x="4589" y="715"/>
                </a:cubicBezTo>
                <a:cubicBezTo>
                  <a:pt x="4255" y="1024"/>
                  <a:pt x="3947" y="1358"/>
                  <a:pt x="3625" y="1679"/>
                </a:cubicBezTo>
                <a:cubicBezTo>
                  <a:pt x="3162" y="2142"/>
                  <a:pt x="2901" y="2380"/>
                  <a:pt x="2670" y="2380"/>
                </a:cubicBezTo>
                <a:cubicBezTo>
                  <a:pt x="2417" y="2380"/>
                  <a:pt x="2200" y="2094"/>
                  <a:pt x="1793" y="1506"/>
                </a:cubicBezTo>
                <a:cubicBezTo>
                  <a:pt x="1594" y="1223"/>
                  <a:pt x="1446" y="902"/>
                  <a:pt x="1170" y="677"/>
                </a:cubicBezTo>
                <a:cubicBezTo>
                  <a:pt x="1042" y="575"/>
                  <a:pt x="866" y="522"/>
                  <a:pt x="691" y="522"/>
                </a:cubicBezTo>
                <a:cubicBezTo>
                  <a:pt x="514" y="522"/>
                  <a:pt x="338" y="576"/>
                  <a:pt x="219" y="690"/>
                </a:cubicBezTo>
                <a:cubicBezTo>
                  <a:pt x="0" y="895"/>
                  <a:pt x="103" y="1127"/>
                  <a:pt x="206" y="1352"/>
                </a:cubicBezTo>
                <a:cubicBezTo>
                  <a:pt x="489" y="1962"/>
                  <a:pt x="855" y="2521"/>
                  <a:pt x="1298" y="3023"/>
                </a:cubicBezTo>
                <a:cubicBezTo>
                  <a:pt x="1643" y="3416"/>
                  <a:pt x="2163" y="3693"/>
                  <a:pt x="2732" y="3693"/>
                </a:cubicBezTo>
                <a:cubicBezTo>
                  <a:pt x="3046" y="3693"/>
                  <a:pt x="3374" y="3609"/>
                  <a:pt x="3696" y="3415"/>
                </a:cubicBezTo>
                <a:cubicBezTo>
                  <a:pt x="4043" y="3203"/>
                  <a:pt x="4268" y="2856"/>
                  <a:pt x="4641" y="2688"/>
                </a:cubicBezTo>
                <a:cubicBezTo>
                  <a:pt x="4922" y="2557"/>
                  <a:pt x="5039" y="2147"/>
                  <a:pt x="5369" y="2147"/>
                </a:cubicBezTo>
                <a:cubicBezTo>
                  <a:pt x="5379" y="2147"/>
                  <a:pt x="5389" y="2148"/>
                  <a:pt x="5399" y="2149"/>
                </a:cubicBezTo>
                <a:cubicBezTo>
                  <a:pt x="5753" y="2168"/>
                  <a:pt x="5804" y="2598"/>
                  <a:pt x="6036" y="2817"/>
                </a:cubicBezTo>
                <a:cubicBezTo>
                  <a:pt x="6563" y="3331"/>
                  <a:pt x="7128" y="3788"/>
                  <a:pt x="7835" y="3974"/>
                </a:cubicBezTo>
                <a:cubicBezTo>
                  <a:pt x="7978" y="4013"/>
                  <a:pt x="8114" y="4031"/>
                  <a:pt x="8242" y="4031"/>
                </a:cubicBezTo>
                <a:cubicBezTo>
                  <a:pt x="8842" y="4031"/>
                  <a:pt x="9293" y="3640"/>
                  <a:pt x="9674" y="3132"/>
                </a:cubicBezTo>
                <a:cubicBezTo>
                  <a:pt x="9843" y="2904"/>
                  <a:pt x="9924" y="2802"/>
                  <a:pt x="10029" y="2802"/>
                </a:cubicBezTo>
                <a:cubicBezTo>
                  <a:pt x="10122" y="2802"/>
                  <a:pt x="10236" y="2884"/>
                  <a:pt x="10451" y="3029"/>
                </a:cubicBezTo>
                <a:cubicBezTo>
                  <a:pt x="10987" y="3396"/>
                  <a:pt x="11492" y="3848"/>
                  <a:pt x="12189" y="3848"/>
                </a:cubicBezTo>
                <a:cubicBezTo>
                  <a:pt x="12261" y="3848"/>
                  <a:pt x="12335" y="3843"/>
                  <a:pt x="12412" y="3833"/>
                </a:cubicBezTo>
                <a:cubicBezTo>
                  <a:pt x="12511" y="3847"/>
                  <a:pt x="12608" y="3855"/>
                  <a:pt x="12701" y="3855"/>
                </a:cubicBezTo>
                <a:cubicBezTo>
                  <a:pt x="13258" y="3855"/>
                  <a:pt x="13702" y="3593"/>
                  <a:pt x="14038" y="3087"/>
                </a:cubicBezTo>
                <a:cubicBezTo>
                  <a:pt x="14494" y="2393"/>
                  <a:pt x="14616" y="1602"/>
                  <a:pt x="14694" y="805"/>
                </a:cubicBezTo>
                <a:cubicBezTo>
                  <a:pt x="14739" y="304"/>
                  <a:pt x="14462" y="15"/>
                  <a:pt x="14019" y="2"/>
                </a:cubicBezTo>
                <a:cubicBezTo>
                  <a:pt x="14001" y="1"/>
                  <a:pt x="13983" y="0"/>
                  <a:pt x="1396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3" name="Google Shape;723;p27"/>
          <p:cNvSpPr/>
          <p:nvPr/>
        </p:nvSpPr>
        <p:spPr>
          <a:xfrm flipH="1">
            <a:off x="-6875" y="-6"/>
            <a:ext cx="609784" cy="811228"/>
          </a:xfrm>
          <a:custGeom>
            <a:avLst/>
            <a:gdLst/>
            <a:ahLst/>
            <a:cxnLst/>
            <a:rect l="l" t="t" r="r" b="b"/>
            <a:pathLst>
              <a:path w="8948" h="11904" extrusionOk="0">
                <a:moveTo>
                  <a:pt x="3806" y="0"/>
                </a:moveTo>
                <a:cubicBezTo>
                  <a:pt x="3240" y="771"/>
                  <a:pt x="2578" y="1465"/>
                  <a:pt x="2071" y="2282"/>
                </a:cubicBezTo>
                <a:cubicBezTo>
                  <a:pt x="631" y="4602"/>
                  <a:pt x="1" y="7051"/>
                  <a:pt x="740" y="9757"/>
                </a:cubicBezTo>
                <a:cubicBezTo>
                  <a:pt x="1061" y="10920"/>
                  <a:pt x="2064" y="11762"/>
                  <a:pt x="3266" y="11878"/>
                </a:cubicBezTo>
                <a:cubicBezTo>
                  <a:pt x="3467" y="11895"/>
                  <a:pt x="3669" y="11904"/>
                  <a:pt x="3871" y="11904"/>
                </a:cubicBezTo>
                <a:cubicBezTo>
                  <a:pt x="4576" y="11904"/>
                  <a:pt x="5278" y="11799"/>
                  <a:pt x="5953" y="11589"/>
                </a:cubicBezTo>
                <a:cubicBezTo>
                  <a:pt x="7110" y="11235"/>
                  <a:pt x="8035" y="10535"/>
                  <a:pt x="8948" y="9802"/>
                </a:cubicBezTo>
                <a:lnTo>
                  <a:pt x="894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24" name="Google Shape;724;p27"/>
          <p:cNvGrpSpPr/>
          <p:nvPr/>
        </p:nvGrpSpPr>
        <p:grpSpPr>
          <a:xfrm rot="-1236532">
            <a:off x="3271641" y="3892359"/>
            <a:ext cx="1000930" cy="840687"/>
            <a:chOff x="1648650" y="1064850"/>
            <a:chExt cx="691625" cy="580900"/>
          </a:xfrm>
        </p:grpSpPr>
        <p:sp>
          <p:nvSpPr>
            <p:cNvPr id="725" name="Google Shape;725;p27"/>
            <p:cNvSpPr/>
            <p:nvPr/>
          </p:nvSpPr>
          <p:spPr>
            <a:xfrm>
              <a:off x="2267450" y="1209500"/>
              <a:ext cx="72825" cy="117900"/>
            </a:xfrm>
            <a:custGeom>
              <a:avLst/>
              <a:gdLst/>
              <a:ahLst/>
              <a:cxnLst/>
              <a:rect l="l" t="t" r="r" b="b"/>
              <a:pathLst>
                <a:path w="2913" h="4716" extrusionOk="0">
                  <a:moveTo>
                    <a:pt x="802" y="0"/>
                  </a:moveTo>
                  <a:cubicBezTo>
                    <a:pt x="679" y="0"/>
                    <a:pt x="557" y="34"/>
                    <a:pt x="438" y="101"/>
                  </a:cubicBezTo>
                  <a:cubicBezTo>
                    <a:pt x="58" y="313"/>
                    <a:pt x="1" y="500"/>
                    <a:pt x="226" y="1059"/>
                  </a:cubicBezTo>
                  <a:cubicBezTo>
                    <a:pt x="566" y="1908"/>
                    <a:pt x="856" y="2762"/>
                    <a:pt x="1138" y="3630"/>
                  </a:cubicBezTo>
                  <a:cubicBezTo>
                    <a:pt x="1248" y="3990"/>
                    <a:pt x="1466" y="4311"/>
                    <a:pt x="1775" y="4536"/>
                  </a:cubicBezTo>
                  <a:cubicBezTo>
                    <a:pt x="1925" y="4654"/>
                    <a:pt x="2106" y="4716"/>
                    <a:pt x="2290" y="4716"/>
                  </a:cubicBezTo>
                  <a:cubicBezTo>
                    <a:pt x="2398" y="4716"/>
                    <a:pt x="2506" y="4695"/>
                    <a:pt x="2610" y="4652"/>
                  </a:cubicBezTo>
                  <a:cubicBezTo>
                    <a:pt x="2912" y="4536"/>
                    <a:pt x="2816" y="4260"/>
                    <a:pt x="2854" y="3868"/>
                  </a:cubicBezTo>
                  <a:cubicBezTo>
                    <a:pt x="2585" y="2769"/>
                    <a:pt x="2250" y="1535"/>
                    <a:pt x="1543" y="436"/>
                  </a:cubicBezTo>
                  <a:cubicBezTo>
                    <a:pt x="1518" y="391"/>
                    <a:pt x="1479" y="352"/>
                    <a:pt x="1440" y="313"/>
                  </a:cubicBezTo>
                  <a:cubicBezTo>
                    <a:pt x="1236" y="105"/>
                    <a:pt x="1018" y="0"/>
                    <a:pt x="8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27"/>
            <p:cNvSpPr/>
            <p:nvPr/>
          </p:nvSpPr>
          <p:spPr>
            <a:xfrm>
              <a:off x="1931450" y="1465550"/>
              <a:ext cx="70700" cy="122950"/>
            </a:xfrm>
            <a:custGeom>
              <a:avLst/>
              <a:gdLst/>
              <a:ahLst/>
              <a:cxnLst/>
              <a:rect l="l" t="t" r="r" b="b"/>
              <a:pathLst>
                <a:path w="2828" h="4918" extrusionOk="0">
                  <a:moveTo>
                    <a:pt x="713" y="1"/>
                  </a:moveTo>
                  <a:cubicBezTo>
                    <a:pt x="628" y="1"/>
                    <a:pt x="534" y="28"/>
                    <a:pt x="425" y="92"/>
                  </a:cubicBezTo>
                  <a:cubicBezTo>
                    <a:pt x="110" y="272"/>
                    <a:pt x="1" y="510"/>
                    <a:pt x="116" y="812"/>
                  </a:cubicBezTo>
                  <a:cubicBezTo>
                    <a:pt x="553" y="1982"/>
                    <a:pt x="1035" y="3132"/>
                    <a:pt x="1466" y="4302"/>
                  </a:cubicBezTo>
                  <a:cubicBezTo>
                    <a:pt x="1620" y="4733"/>
                    <a:pt x="1961" y="4803"/>
                    <a:pt x="2321" y="4893"/>
                  </a:cubicBezTo>
                  <a:cubicBezTo>
                    <a:pt x="2389" y="4910"/>
                    <a:pt x="2449" y="4918"/>
                    <a:pt x="2503" y="4918"/>
                  </a:cubicBezTo>
                  <a:cubicBezTo>
                    <a:pt x="2724" y="4918"/>
                    <a:pt x="2827" y="4777"/>
                    <a:pt x="2822" y="4482"/>
                  </a:cubicBezTo>
                  <a:cubicBezTo>
                    <a:pt x="2777" y="4276"/>
                    <a:pt x="2764" y="4058"/>
                    <a:pt x="2687" y="3859"/>
                  </a:cubicBezTo>
                  <a:cubicBezTo>
                    <a:pt x="2282" y="2792"/>
                    <a:pt x="1871" y="1725"/>
                    <a:pt x="1453" y="664"/>
                  </a:cubicBezTo>
                  <a:cubicBezTo>
                    <a:pt x="1376" y="491"/>
                    <a:pt x="1267" y="343"/>
                    <a:pt x="1132" y="214"/>
                  </a:cubicBezTo>
                  <a:cubicBezTo>
                    <a:pt x="1002" y="96"/>
                    <a:pt x="874" y="1"/>
                    <a:pt x="7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27"/>
            <p:cNvSpPr/>
            <p:nvPr/>
          </p:nvSpPr>
          <p:spPr>
            <a:xfrm>
              <a:off x="1790525" y="1371825"/>
              <a:ext cx="83275" cy="110675"/>
            </a:xfrm>
            <a:custGeom>
              <a:avLst/>
              <a:gdLst/>
              <a:ahLst/>
              <a:cxnLst/>
              <a:rect l="l" t="t" r="r" b="b"/>
              <a:pathLst>
                <a:path w="3331" h="4427" extrusionOk="0">
                  <a:moveTo>
                    <a:pt x="836" y="1"/>
                  </a:moveTo>
                  <a:cubicBezTo>
                    <a:pt x="715" y="1"/>
                    <a:pt x="573" y="67"/>
                    <a:pt x="367" y="184"/>
                  </a:cubicBezTo>
                  <a:cubicBezTo>
                    <a:pt x="1" y="383"/>
                    <a:pt x="65" y="647"/>
                    <a:pt x="226" y="917"/>
                  </a:cubicBezTo>
                  <a:cubicBezTo>
                    <a:pt x="785" y="1881"/>
                    <a:pt x="1357" y="2838"/>
                    <a:pt x="1942" y="3796"/>
                  </a:cubicBezTo>
                  <a:cubicBezTo>
                    <a:pt x="2141" y="4124"/>
                    <a:pt x="2469" y="4310"/>
                    <a:pt x="2848" y="4394"/>
                  </a:cubicBezTo>
                  <a:cubicBezTo>
                    <a:pt x="2935" y="4415"/>
                    <a:pt x="3008" y="4426"/>
                    <a:pt x="3069" y="4426"/>
                  </a:cubicBezTo>
                  <a:cubicBezTo>
                    <a:pt x="3266" y="4426"/>
                    <a:pt x="3330" y="4306"/>
                    <a:pt x="3330" y="4021"/>
                  </a:cubicBezTo>
                  <a:cubicBezTo>
                    <a:pt x="3330" y="3828"/>
                    <a:pt x="3292" y="3648"/>
                    <a:pt x="3208" y="3475"/>
                  </a:cubicBezTo>
                  <a:cubicBezTo>
                    <a:pt x="2617" y="2376"/>
                    <a:pt x="1955" y="1315"/>
                    <a:pt x="1235" y="293"/>
                  </a:cubicBezTo>
                  <a:cubicBezTo>
                    <a:pt x="1087" y="90"/>
                    <a:pt x="975" y="1"/>
                    <a:pt x="8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27"/>
            <p:cNvSpPr/>
            <p:nvPr/>
          </p:nvSpPr>
          <p:spPr>
            <a:xfrm>
              <a:off x="2120275" y="1537450"/>
              <a:ext cx="62675" cy="108300"/>
            </a:xfrm>
            <a:custGeom>
              <a:avLst/>
              <a:gdLst/>
              <a:ahLst/>
              <a:cxnLst/>
              <a:rect l="l" t="t" r="r" b="b"/>
              <a:pathLst>
                <a:path w="2507" h="4332" extrusionOk="0">
                  <a:moveTo>
                    <a:pt x="632" y="0"/>
                  </a:moveTo>
                  <a:cubicBezTo>
                    <a:pt x="436" y="0"/>
                    <a:pt x="274" y="146"/>
                    <a:pt x="116" y="436"/>
                  </a:cubicBezTo>
                  <a:cubicBezTo>
                    <a:pt x="0" y="655"/>
                    <a:pt x="64" y="854"/>
                    <a:pt x="167" y="1040"/>
                  </a:cubicBezTo>
                  <a:cubicBezTo>
                    <a:pt x="476" y="1606"/>
                    <a:pt x="662" y="2210"/>
                    <a:pt x="823" y="2834"/>
                  </a:cubicBezTo>
                  <a:cubicBezTo>
                    <a:pt x="919" y="3219"/>
                    <a:pt x="1041" y="3605"/>
                    <a:pt x="1266" y="3939"/>
                  </a:cubicBezTo>
                  <a:cubicBezTo>
                    <a:pt x="1478" y="4261"/>
                    <a:pt x="1851" y="4331"/>
                    <a:pt x="2166" y="4331"/>
                  </a:cubicBezTo>
                  <a:cubicBezTo>
                    <a:pt x="2475" y="4325"/>
                    <a:pt x="2449" y="3939"/>
                    <a:pt x="2507" y="3605"/>
                  </a:cubicBezTo>
                  <a:cubicBezTo>
                    <a:pt x="2295" y="2544"/>
                    <a:pt x="1973" y="1458"/>
                    <a:pt x="1363" y="468"/>
                  </a:cubicBezTo>
                  <a:cubicBezTo>
                    <a:pt x="1298" y="378"/>
                    <a:pt x="1221" y="301"/>
                    <a:pt x="1138" y="243"/>
                  </a:cubicBezTo>
                  <a:cubicBezTo>
                    <a:pt x="943" y="81"/>
                    <a:pt x="778" y="0"/>
                    <a:pt x="6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27"/>
            <p:cNvSpPr/>
            <p:nvPr/>
          </p:nvSpPr>
          <p:spPr>
            <a:xfrm>
              <a:off x="1993650" y="1372100"/>
              <a:ext cx="83025" cy="111550"/>
            </a:xfrm>
            <a:custGeom>
              <a:avLst/>
              <a:gdLst/>
              <a:ahLst/>
              <a:cxnLst/>
              <a:rect l="l" t="t" r="r" b="b"/>
              <a:pathLst>
                <a:path w="3321" h="4462" extrusionOk="0">
                  <a:moveTo>
                    <a:pt x="405" y="738"/>
                  </a:moveTo>
                  <a:cubicBezTo>
                    <a:pt x="399" y="758"/>
                    <a:pt x="399" y="790"/>
                    <a:pt x="386" y="796"/>
                  </a:cubicBezTo>
                  <a:cubicBezTo>
                    <a:pt x="363" y="802"/>
                    <a:pt x="341" y="807"/>
                    <a:pt x="323" y="809"/>
                  </a:cubicBezTo>
                  <a:lnTo>
                    <a:pt x="323" y="809"/>
                  </a:lnTo>
                  <a:lnTo>
                    <a:pt x="405" y="738"/>
                  </a:lnTo>
                  <a:close/>
                  <a:moveTo>
                    <a:pt x="576" y="0"/>
                  </a:moveTo>
                  <a:cubicBezTo>
                    <a:pt x="436" y="0"/>
                    <a:pt x="310" y="108"/>
                    <a:pt x="199" y="263"/>
                  </a:cubicBezTo>
                  <a:cubicBezTo>
                    <a:pt x="0" y="533"/>
                    <a:pt x="7" y="565"/>
                    <a:pt x="315" y="816"/>
                  </a:cubicBezTo>
                  <a:lnTo>
                    <a:pt x="317" y="814"/>
                  </a:lnTo>
                  <a:lnTo>
                    <a:pt x="317" y="814"/>
                  </a:lnTo>
                  <a:cubicBezTo>
                    <a:pt x="703" y="2027"/>
                    <a:pt x="1376" y="3099"/>
                    <a:pt x="2031" y="4177"/>
                  </a:cubicBezTo>
                  <a:cubicBezTo>
                    <a:pt x="2180" y="4427"/>
                    <a:pt x="2418" y="4451"/>
                    <a:pt x="2660" y="4451"/>
                  </a:cubicBezTo>
                  <a:cubicBezTo>
                    <a:pt x="2716" y="4451"/>
                    <a:pt x="2773" y="4450"/>
                    <a:pt x="2829" y="4450"/>
                  </a:cubicBezTo>
                  <a:cubicBezTo>
                    <a:pt x="2897" y="4450"/>
                    <a:pt x="2964" y="4452"/>
                    <a:pt x="3027" y="4460"/>
                  </a:cubicBezTo>
                  <a:cubicBezTo>
                    <a:pt x="3038" y="4461"/>
                    <a:pt x="3048" y="4462"/>
                    <a:pt x="3058" y="4462"/>
                  </a:cubicBezTo>
                  <a:cubicBezTo>
                    <a:pt x="3242" y="4462"/>
                    <a:pt x="3321" y="4244"/>
                    <a:pt x="3278" y="4049"/>
                  </a:cubicBezTo>
                  <a:cubicBezTo>
                    <a:pt x="3233" y="3869"/>
                    <a:pt x="3169" y="3695"/>
                    <a:pt x="3085" y="3528"/>
                  </a:cubicBezTo>
                  <a:cubicBezTo>
                    <a:pt x="2642" y="2583"/>
                    <a:pt x="2070" y="1722"/>
                    <a:pt x="1466" y="880"/>
                  </a:cubicBezTo>
                  <a:cubicBezTo>
                    <a:pt x="1279" y="616"/>
                    <a:pt x="1080" y="366"/>
                    <a:pt x="855" y="141"/>
                  </a:cubicBezTo>
                  <a:cubicBezTo>
                    <a:pt x="756" y="42"/>
                    <a:pt x="663" y="0"/>
                    <a:pt x="5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27"/>
            <p:cNvSpPr/>
            <p:nvPr/>
          </p:nvSpPr>
          <p:spPr>
            <a:xfrm>
              <a:off x="2147425" y="1362650"/>
              <a:ext cx="68625" cy="102225"/>
            </a:xfrm>
            <a:custGeom>
              <a:avLst/>
              <a:gdLst/>
              <a:ahLst/>
              <a:cxnLst/>
              <a:rect l="l" t="t" r="r" b="b"/>
              <a:pathLst>
                <a:path w="2745" h="4089" extrusionOk="0">
                  <a:moveTo>
                    <a:pt x="796" y="1"/>
                  </a:moveTo>
                  <a:cubicBezTo>
                    <a:pt x="722" y="1"/>
                    <a:pt x="644" y="19"/>
                    <a:pt x="559" y="62"/>
                  </a:cubicBezTo>
                  <a:cubicBezTo>
                    <a:pt x="84" y="313"/>
                    <a:pt x="0" y="512"/>
                    <a:pt x="212" y="994"/>
                  </a:cubicBezTo>
                  <a:cubicBezTo>
                    <a:pt x="572" y="1798"/>
                    <a:pt x="932" y="2595"/>
                    <a:pt x="1318" y="3379"/>
                  </a:cubicBezTo>
                  <a:cubicBezTo>
                    <a:pt x="1485" y="3707"/>
                    <a:pt x="1729" y="3983"/>
                    <a:pt x="2147" y="4067"/>
                  </a:cubicBezTo>
                  <a:cubicBezTo>
                    <a:pt x="2220" y="4081"/>
                    <a:pt x="2285" y="4088"/>
                    <a:pt x="2345" y="4088"/>
                  </a:cubicBezTo>
                  <a:cubicBezTo>
                    <a:pt x="2606" y="4088"/>
                    <a:pt x="2740" y="3943"/>
                    <a:pt x="2745" y="3597"/>
                  </a:cubicBezTo>
                  <a:cubicBezTo>
                    <a:pt x="2732" y="3469"/>
                    <a:pt x="2706" y="3347"/>
                    <a:pt x="2668" y="3225"/>
                  </a:cubicBezTo>
                  <a:cubicBezTo>
                    <a:pt x="2211" y="2267"/>
                    <a:pt x="1768" y="1303"/>
                    <a:pt x="1286" y="358"/>
                  </a:cubicBezTo>
                  <a:cubicBezTo>
                    <a:pt x="1189" y="174"/>
                    <a:pt x="1019" y="1"/>
                    <a:pt x="7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27"/>
            <p:cNvSpPr/>
            <p:nvPr/>
          </p:nvSpPr>
          <p:spPr>
            <a:xfrm>
              <a:off x="2020000" y="1244050"/>
              <a:ext cx="81475" cy="102200"/>
            </a:xfrm>
            <a:custGeom>
              <a:avLst/>
              <a:gdLst/>
              <a:ahLst/>
              <a:cxnLst/>
              <a:rect l="l" t="t" r="r" b="b"/>
              <a:pathLst>
                <a:path w="3259" h="4088" extrusionOk="0">
                  <a:moveTo>
                    <a:pt x="439" y="1"/>
                  </a:moveTo>
                  <a:cubicBezTo>
                    <a:pt x="400" y="1"/>
                    <a:pt x="359" y="6"/>
                    <a:pt x="315" y="18"/>
                  </a:cubicBezTo>
                  <a:cubicBezTo>
                    <a:pt x="199" y="50"/>
                    <a:pt x="0" y="699"/>
                    <a:pt x="64" y="834"/>
                  </a:cubicBezTo>
                  <a:cubicBezTo>
                    <a:pt x="527" y="1830"/>
                    <a:pt x="1067" y="2775"/>
                    <a:pt x="1800" y="3604"/>
                  </a:cubicBezTo>
                  <a:cubicBezTo>
                    <a:pt x="2037" y="3870"/>
                    <a:pt x="2306" y="4048"/>
                    <a:pt x="2605" y="4048"/>
                  </a:cubicBezTo>
                  <a:cubicBezTo>
                    <a:pt x="2639" y="4048"/>
                    <a:pt x="2672" y="4046"/>
                    <a:pt x="2706" y="4041"/>
                  </a:cubicBezTo>
                  <a:cubicBezTo>
                    <a:pt x="2796" y="4068"/>
                    <a:pt x="2872" y="4087"/>
                    <a:pt x="2936" y="4087"/>
                  </a:cubicBezTo>
                  <a:cubicBezTo>
                    <a:pt x="3014" y="4087"/>
                    <a:pt x="3075" y="4058"/>
                    <a:pt x="3124" y="3977"/>
                  </a:cubicBezTo>
                  <a:cubicBezTo>
                    <a:pt x="3259" y="3797"/>
                    <a:pt x="3253" y="3553"/>
                    <a:pt x="3111" y="3379"/>
                  </a:cubicBezTo>
                  <a:cubicBezTo>
                    <a:pt x="2366" y="2338"/>
                    <a:pt x="1620" y="1297"/>
                    <a:pt x="862" y="262"/>
                  </a:cubicBezTo>
                  <a:cubicBezTo>
                    <a:pt x="756" y="114"/>
                    <a:pt x="620" y="1"/>
                    <a:pt x="4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27"/>
            <p:cNvSpPr/>
            <p:nvPr/>
          </p:nvSpPr>
          <p:spPr>
            <a:xfrm>
              <a:off x="2158675" y="1236600"/>
              <a:ext cx="66725" cy="91875"/>
            </a:xfrm>
            <a:custGeom>
              <a:avLst/>
              <a:gdLst/>
              <a:ahLst/>
              <a:cxnLst/>
              <a:rect l="l" t="t" r="r" b="b"/>
              <a:pathLst>
                <a:path w="2669" h="3675" extrusionOk="0">
                  <a:moveTo>
                    <a:pt x="608" y="0"/>
                  </a:moveTo>
                  <a:cubicBezTo>
                    <a:pt x="527" y="0"/>
                    <a:pt x="443" y="20"/>
                    <a:pt x="354" y="65"/>
                  </a:cubicBezTo>
                  <a:cubicBezTo>
                    <a:pt x="84" y="206"/>
                    <a:pt x="0" y="599"/>
                    <a:pt x="148" y="978"/>
                  </a:cubicBezTo>
                  <a:cubicBezTo>
                    <a:pt x="431" y="1698"/>
                    <a:pt x="797" y="2385"/>
                    <a:pt x="1131" y="3080"/>
                  </a:cubicBezTo>
                  <a:cubicBezTo>
                    <a:pt x="1335" y="3505"/>
                    <a:pt x="1640" y="3674"/>
                    <a:pt x="2065" y="3674"/>
                  </a:cubicBezTo>
                  <a:cubicBezTo>
                    <a:pt x="2096" y="3674"/>
                    <a:pt x="2128" y="3673"/>
                    <a:pt x="2160" y="3671"/>
                  </a:cubicBezTo>
                  <a:cubicBezTo>
                    <a:pt x="2198" y="3673"/>
                    <a:pt x="2234" y="3675"/>
                    <a:pt x="2267" y="3675"/>
                  </a:cubicBezTo>
                  <a:cubicBezTo>
                    <a:pt x="2589" y="3675"/>
                    <a:pt x="2669" y="3554"/>
                    <a:pt x="2616" y="3163"/>
                  </a:cubicBezTo>
                  <a:cubicBezTo>
                    <a:pt x="2597" y="2977"/>
                    <a:pt x="2546" y="2797"/>
                    <a:pt x="2468" y="2630"/>
                  </a:cubicBezTo>
                  <a:cubicBezTo>
                    <a:pt x="2141" y="1955"/>
                    <a:pt x="1800" y="1293"/>
                    <a:pt x="1453" y="631"/>
                  </a:cubicBezTo>
                  <a:cubicBezTo>
                    <a:pt x="1376" y="489"/>
                    <a:pt x="1273" y="361"/>
                    <a:pt x="1151" y="258"/>
                  </a:cubicBezTo>
                  <a:cubicBezTo>
                    <a:pt x="989" y="124"/>
                    <a:pt x="811" y="0"/>
                    <a:pt x="6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27"/>
            <p:cNvSpPr/>
            <p:nvPr/>
          </p:nvSpPr>
          <p:spPr>
            <a:xfrm>
              <a:off x="1648650" y="1350650"/>
              <a:ext cx="64300" cy="92075"/>
            </a:xfrm>
            <a:custGeom>
              <a:avLst/>
              <a:gdLst/>
              <a:ahLst/>
              <a:cxnLst/>
              <a:rect l="l" t="t" r="r" b="b"/>
              <a:pathLst>
                <a:path w="2572" h="3683" extrusionOk="0">
                  <a:moveTo>
                    <a:pt x="714" y="0"/>
                  </a:moveTo>
                  <a:cubicBezTo>
                    <a:pt x="634" y="0"/>
                    <a:pt x="558" y="16"/>
                    <a:pt x="495" y="47"/>
                  </a:cubicBezTo>
                  <a:cubicBezTo>
                    <a:pt x="122" y="247"/>
                    <a:pt x="0" y="587"/>
                    <a:pt x="187" y="1063"/>
                  </a:cubicBezTo>
                  <a:cubicBezTo>
                    <a:pt x="450" y="1699"/>
                    <a:pt x="733" y="2336"/>
                    <a:pt x="1035" y="2959"/>
                  </a:cubicBezTo>
                  <a:cubicBezTo>
                    <a:pt x="1228" y="3358"/>
                    <a:pt x="1530" y="3647"/>
                    <a:pt x="2012" y="3679"/>
                  </a:cubicBezTo>
                  <a:cubicBezTo>
                    <a:pt x="2045" y="3681"/>
                    <a:pt x="2077" y="3682"/>
                    <a:pt x="2107" y="3682"/>
                  </a:cubicBezTo>
                  <a:cubicBezTo>
                    <a:pt x="2433" y="3682"/>
                    <a:pt x="2552" y="3549"/>
                    <a:pt x="2552" y="3178"/>
                  </a:cubicBezTo>
                  <a:cubicBezTo>
                    <a:pt x="2571" y="2940"/>
                    <a:pt x="2449" y="2721"/>
                    <a:pt x="2359" y="2503"/>
                  </a:cubicBezTo>
                  <a:cubicBezTo>
                    <a:pt x="2063" y="1815"/>
                    <a:pt x="1781" y="1121"/>
                    <a:pt x="1440" y="459"/>
                  </a:cubicBezTo>
                  <a:cubicBezTo>
                    <a:pt x="1292" y="164"/>
                    <a:pt x="975" y="0"/>
                    <a:pt x="7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27"/>
            <p:cNvSpPr/>
            <p:nvPr/>
          </p:nvSpPr>
          <p:spPr>
            <a:xfrm>
              <a:off x="1734775" y="1521425"/>
              <a:ext cx="63650" cy="84825"/>
            </a:xfrm>
            <a:custGeom>
              <a:avLst/>
              <a:gdLst/>
              <a:ahLst/>
              <a:cxnLst/>
              <a:rect l="l" t="t" r="r" b="b"/>
              <a:pathLst>
                <a:path w="2546" h="3393" extrusionOk="0">
                  <a:moveTo>
                    <a:pt x="840" y="0"/>
                  </a:moveTo>
                  <a:cubicBezTo>
                    <a:pt x="766" y="0"/>
                    <a:pt x="689" y="14"/>
                    <a:pt x="611" y="42"/>
                  </a:cubicBezTo>
                  <a:cubicBezTo>
                    <a:pt x="322" y="152"/>
                    <a:pt x="0" y="306"/>
                    <a:pt x="77" y="685"/>
                  </a:cubicBezTo>
                  <a:cubicBezTo>
                    <a:pt x="97" y="1116"/>
                    <a:pt x="823" y="2646"/>
                    <a:pt x="1177" y="3006"/>
                  </a:cubicBezTo>
                  <a:cubicBezTo>
                    <a:pt x="1267" y="3102"/>
                    <a:pt x="1363" y="3218"/>
                    <a:pt x="1479" y="3263"/>
                  </a:cubicBezTo>
                  <a:cubicBezTo>
                    <a:pt x="1643" y="3325"/>
                    <a:pt x="1821" y="3392"/>
                    <a:pt x="1990" y="3392"/>
                  </a:cubicBezTo>
                  <a:cubicBezTo>
                    <a:pt x="2100" y="3392"/>
                    <a:pt x="2205" y="3364"/>
                    <a:pt x="2301" y="3288"/>
                  </a:cubicBezTo>
                  <a:cubicBezTo>
                    <a:pt x="2546" y="3102"/>
                    <a:pt x="2481" y="2819"/>
                    <a:pt x="2372" y="2562"/>
                  </a:cubicBezTo>
                  <a:cubicBezTo>
                    <a:pt x="2321" y="2440"/>
                    <a:pt x="2314" y="2298"/>
                    <a:pt x="2269" y="2176"/>
                  </a:cubicBezTo>
                  <a:cubicBezTo>
                    <a:pt x="2044" y="1553"/>
                    <a:pt x="1761" y="949"/>
                    <a:pt x="1427" y="377"/>
                  </a:cubicBezTo>
                  <a:cubicBezTo>
                    <a:pt x="1294" y="145"/>
                    <a:pt x="1082" y="0"/>
                    <a:pt x="8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27"/>
            <p:cNvSpPr/>
            <p:nvPr/>
          </p:nvSpPr>
          <p:spPr>
            <a:xfrm>
              <a:off x="1682375" y="1187950"/>
              <a:ext cx="66075" cy="90400"/>
            </a:xfrm>
            <a:custGeom>
              <a:avLst/>
              <a:gdLst/>
              <a:ahLst/>
              <a:cxnLst/>
              <a:rect l="l" t="t" r="r" b="b"/>
              <a:pathLst>
                <a:path w="2643" h="3616" extrusionOk="0">
                  <a:moveTo>
                    <a:pt x="715" y="1"/>
                  </a:moveTo>
                  <a:cubicBezTo>
                    <a:pt x="526" y="1"/>
                    <a:pt x="372" y="107"/>
                    <a:pt x="245" y="269"/>
                  </a:cubicBezTo>
                  <a:cubicBezTo>
                    <a:pt x="110" y="449"/>
                    <a:pt x="1" y="648"/>
                    <a:pt x="162" y="848"/>
                  </a:cubicBezTo>
                  <a:cubicBezTo>
                    <a:pt x="676" y="1478"/>
                    <a:pt x="856" y="2294"/>
                    <a:pt x="1338" y="2937"/>
                  </a:cubicBezTo>
                  <a:cubicBezTo>
                    <a:pt x="1550" y="3219"/>
                    <a:pt x="1768" y="3483"/>
                    <a:pt x="2122" y="3579"/>
                  </a:cubicBezTo>
                  <a:cubicBezTo>
                    <a:pt x="2210" y="3603"/>
                    <a:pt x="2285" y="3616"/>
                    <a:pt x="2349" y="3616"/>
                  </a:cubicBezTo>
                  <a:cubicBezTo>
                    <a:pt x="2546" y="3616"/>
                    <a:pt x="2633" y="3493"/>
                    <a:pt x="2643" y="3187"/>
                  </a:cubicBezTo>
                  <a:cubicBezTo>
                    <a:pt x="2630" y="3123"/>
                    <a:pt x="2617" y="3020"/>
                    <a:pt x="2591" y="2917"/>
                  </a:cubicBezTo>
                  <a:cubicBezTo>
                    <a:pt x="2366" y="1966"/>
                    <a:pt x="1846" y="1156"/>
                    <a:pt x="1325" y="346"/>
                  </a:cubicBezTo>
                  <a:cubicBezTo>
                    <a:pt x="1216" y="186"/>
                    <a:pt x="1061" y="76"/>
                    <a:pt x="875" y="25"/>
                  </a:cubicBezTo>
                  <a:cubicBezTo>
                    <a:pt x="819" y="9"/>
                    <a:pt x="766" y="1"/>
                    <a:pt x="7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27"/>
            <p:cNvSpPr/>
            <p:nvPr/>
          </p:nvSpPr>
          <p:spPr>
            <a:xfrm>
              <a:off x="2248825" y="1406725"/>
              <a:ext cx="59950" cy="75950"/>
            </a:xfrm>
            <a:custGeom>
              <a:avLst/>
              <a:gdLst/>
              <a:ahLst/>
              <a:cxnLst/>
              <a:rect l="l" t="t" r="r" b="b"/>
              <a:pathLst>
                <a:path w="2398" h="3038" extrusionOk="0">
                  <a:moveTo>
                    <a:pt x="752" y="1"/>
                  </a:moveTo>
                  <a:cubicBezTo>
                    <a:pt x="514" y="1"/>
                    <a:pt x="331" y="128"/>
                    <a:pt x="174" y="311"/>
                  </a:cubicBezTo>
                  <a:cubicBezTo>
                    <a:pt x="0" y="523"/>
                    <a:pt x="58" y="761"/>
                    <a:pt x="219" y="967"/>
                  </a:cubicBezTo>
                  <a:cubicBezTo>
                    <a:pt x="501" y="1333"/>
                    <a:pt x="649" y="1757"/>
                    <a:pt x="765" y="2201"/>
                  </a:cubicBezTo>
                  <a:cubicBezTo>
                    <a:pt x="823" y="2406"/>
                    <a:pt x="919" y="2599"/>
                    <a:pt x="1048" y="2766"/>
                  </a:cubicBezTo>
                  <a:cubicBezTo>
                    <a:pt x="1156" y="2928"/>
                    <a:pt x="1540" y="3038"/>
                    <a:pt x="1834" y="3038"/>
                  </a:cubicBezTo>
                  <a:cubicBezTo>
                    <a:pt x="1925" y="3038"/>
                    <a:pt x="2007" y="3027"/>
                    <a:pt x="2070" y="3004"/>
                  </a:cubicBezTo>
                  <a:cubicBezTo>
                    <a:pt x="2398" y="2882"/>
                    <a:pt x="2256" y="2606"/>
                    <a:pt x="2295" y="2381"/>
                  </a:cubicBezTo>
                  <a:cubicBezTo>
                    <a:pt x="2320" y="1719"/>
                    <a:pt x="2038" y="1140"/>
                    <a:pt x="1691" y="607"/>
                  </a:cubicBezTo>
                  <a:cubicBezTo>
                    <a:pt x="1523" y="324"/>
                    <a:pt x="1260" y="125"/>
                    <a:pt x="951" y="28"/>
                  </a:cubicBezTo>
                  <a:cubicBezTo>
                    <a:pt x="881" y="10"/>
                    <a:pt x="814" y="1"/>
                    <a:pt x="7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27"/>
            <p:cNvSpPr/>
            <p:nvPr/>
          </p:nvSpPr>
          <p:spPr>
            <a:xfrm>
              <a:off x="1778150" y="1130300"/>
              <a:ext cx="63675" cy="80000"/>
            </a:xfrm>
            <a:custGeom>
              <a:avLst/>
              <a:gdLst/>
              <a:ahLst/>
              <a:cxnLst/>
              <a:rect l="l" t="t" r="r" b="b"/>
              <a:pathLst>
                <a:path w="2547" h="3200" extrusionOk="0">
                  <a:moveTo>
                    <a:pt x="791" y="1"/>
                  </a:moveTo>
                  <a:cubicBezTo>
                    <a:pt x="546" y="1"/>
                    <a:pt x="444" y="309"/>
                    <a:pt x="232" y="383"/>
                  </a:cubicBezTo>
                  <a:cubicBezTo>
                    <a:pt x="1" y="467"/>
                    <a:pt x="142" y="705"/>
                    <a:pt x="219" y="865"/>
                  </a:cubicBezTo>
                  <a:cubicBezTo>
                    <a:pt x="515" y="1438"/>
                    <a:pt x="830" y="1997"/>
                    <a:pt x="1100" y="2582"/>
                  </a:cubicBezTo>
                  <a:cubicBezTo>
                    <a:pt x="1312" y="3044"/>
                    <a:pt x="1749" y="3077"/>
                    <a:pt x="2135" y="3186"/>
                  </a:cubicBezTo>
                  <a:cubicBezTo>
                    <a:pt x="2168" y="3195"/>
                    <a:pt x="2200" y="3200"/>
                    <a:pt x="2231" y="3200"/>
                  </a:cubicBezTo>
                  <a:cubicBezTo>
                    <a:pt x="2409" y="3200"/>
                    <a:pt x="2541" y="3048"/>
                    <a:pt x="2546" y="2813"/>
                  </a:cubicBezTo>
                  <a:cubicBezTo>
                    <a:pt x="2527" y="2710"/>
                    <a:pt x="2514" y="2607"/>
                    <a:pt x="2482" y="2505"/>
                  </a:cubicBezTo>
                  <a:cubicBezTo>
                    <a:pt x="2263" y="1752"/>
                    <a:pt x="1884" y="1071"/>
                    <a:pt x="1485" y="409"/>
                  </a:cubicBezTo>
                  <a:cubicBezTo>
                    <a:pt x="1363" y="210"/>
                    <a:pt x="1164" y="146"/>
                    <a:pt x="971" y="49"/>
                  </a:cubicBezTo>
                  <a:cubicBezTo>
                    <a:pt x="903" y="15"/>
                    <a:pt x="844" y="1"/>
                    <a:pt x="7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27"/>
            <p:cNvSpPr/>
            <p:nvPr/>
          </p:nvSpPr>
          <p:spPr>
            <a:xfrm>
              <a:off x="1992525" y="1064850"/>
              <a:ext cx="63425" cy="77975"/>
            </a:xfrm>
            <a:custGeom>
              <a:avLst/>
              <a:gdLst/>
              <a:ahLst/>
              <a:cxnLst/>
              <a:rect l="l" t="t" r="r" b="b"/>
              <a:pathLst>
                <a:path w="2537" h="3119" extrusionOk="0">
                  <a:moveTo>
                    <a:pt x="702" y="1"/>
                  </a:moveTo>
                  <a:cubicBezTo>
                    <a:pt x="581" y="1"/>
                    <a:pt x="456" y="44"/>
                    <a:pt x="334" y="148"/>
                  </a:cubicBezTo>
                  <a:cubicBezTo>
                    <a:pt x="52" y="392"/>
                    <a:pt x="0" y="752"/>
                    <a:pt x="238" y="1073"/>
                  </a:cubicBezTo>
                  <a:cubicBezTo>
                    <a:pt x="585" y="1549"/>
                    <a:pt x="881" y="2057"/>
                    <a:pt x="1125" y="2590"/>
                  </a:cubicBezTo>
                  <a:cubicBezTo>
                    <a:pt x="1311" y="3001"/>
                    <a:pt x="1613" y="3104"/>
                    <a:pt x="2018" y="3117"/>
                  </a:cubicBezTo>
                  <a:cubicBezTo>
                    <a:pt x="2037" y="3118"/>
                    <a:pt x="2055" y="3118"/>
                    <a:pt x="2072" y="3118"/>
                  </a:cubicBezTo>
                  <a:cubicBezTo>
                    <a:pt x="2367" y="3118"/>
                    <a:pt x="2536" y="3013"/>
                    <a:pt x="2488" y="2661"/>
                  </a:cubicBezTo>
                  <a:cubicBezTo>
                    <a:pt x="2340" y="1735"/>
                    <a:pt x="1890" y="880"/>
                    <a:pt x="1202" y="238"/>
                  </a:cubicBezTo>
                  <a:cubicBezTo>
                    <a:pt x="1062" y="101"/>
                    <a:pt x="887" y="1"/>
                    <a:pt x="7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27"/>
            <p:cNvSpPr/>
            <p:nvPr/>
          </p:nvSpPr>
          <p:spPr>
            <a:xfrm>
              <a:off x="1846125" y="1296050"/>
              <a:ext cx="71175" cy="75025"/>
            </a:xfrm>
            <a:custGeom>
              <a:avLst/>
              <a:gdLst/>
              <a:ahLst/>
              <a:cxnLst/>
              <a:rect l="l" t="t" r="r" b="b"/>
              <a:pathLst>
                <a:path w="2847" h="3001" extrusionOk="0">
                  <a:moveTo>
                    <a:pt x="627" y="1"/>
                  </a:moveTo>
                  <a:cubicBezTo>
                    <a:pt x="523" y="1"/>
                    <a:pt x="415" y="46"/>
                    <a:pt x="309" y="162"/>
                  </a:cubicBezTo>
                  <a:cubicBezTo>
                    <a:pt x="7" y="489"/>
                    <a:pt x="1" y="779"/>
                    <a:pt x="245" y="1107"/>
                  </a:cubicBezTo>
                  <a:cubicBezTo>
                    <a:pt x="560" y="1537"/>
                    <a:pt x="913" y="1955"/>
                    <a:pt x="1177" y="2398"/>
                  </a:cubicBezTo>
                  <a:cubicBezTo>
                    <a:pt x="1424" y="2820"/>
                    <a:pt x="1755" y="2999"/>
                    <a:pt x="2065" y="2999"/>
                  </a:cubicBezTo>
                  <a:cubicBezTo>
                    <a:pt x="2086" y="2999"/>
                    <a:pt x="2107" y="2998"/>
                    <a:pt x="2128" y="2996"/>
                  </a:cubicBezTo>
                  <a:cubicBezTo>
                    <a:pt x="2168" y="2999"/>
                    <a:pt x="2205" y="3000"/>
                    <a:pt x="2241" y="3000"/>
                  </a:cubicBezTo>
                  <a:cubicBezTo>
                    <a:pt x="2726" y="3000"/>
                    <a:pt x="2847" y="2758"/>
                    <a:pt x="2655" y="2308"/>
                  </a:cubicBezTo>
                  <a:cubicBezTo>
                    <a:pt x="2295" y="1492"/>
                    <a:pt x="1742" y="811"/>
                    <a:pt x="1074" y="226"/>
                  </a:cubicBezTo>
                  <a:cubicBezTo>
                    <a:pt x="945" y="109"/>
                    <a:pt x="790" y="1"/>
                    <a:pt x="6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27"/>
            <p:cNvSpPr/>
            <p:nvPr/>
          </p:nvSpPr>
          <p:spPr>
            <a:xfrm>
              <a:off x="2161250" y="1104325"/>
              <a:ext cx="55925" cy="74700"/>
            </a:xfrm>
            <a:custGeom>
              <a:avLst/>
              <a:gdLst/>
              <a:ahLst/>
              <a:cxnLst/>
              <a:rect l="l" t="t" r="r" b="b"/>
              <a:pathLst>
                <a:path w="2237" h="2988" extrusionOk="0">
                  <a:moveTo>
                    <a:pt x="688" y="0"/>
                  </a:moveTo>
                  <a:cubicBezTo>
                    <a:pt x="570" y="0"/>
                    <a:pt x="460" y="28"/>
                    <a:pt x="373" y="85"/>
                  </a:cubicBezTo>
                  <a:cubicBezTo>
                    <a:pt x="71" y="285"/>
                    <a:pt x="0" y="645"/>
                    <a:pt x="180" y="1069"/>
                  </a:cubicBezTo>
                  <a:cubicBezTo>
                    <a:pt x="341" y="1435"/>
                    <a:pt x="495" y="1802"/>
                    <a:pt x="662" y="2162"/>
                  </a:cubicBezTo>
                  <a:cubicBezTo>
                    <a:pt x="765" y="2406"/>
                    <a:pt x="919" y="2624"/>
                    <a:pt x="1118" y="2804"/>
                  </a:cubicBezTo>
                  <a:cubicBezTo>
                    <a:pt x="1278" y="2938"/>
                    <a:pt x="1450" y="2988"/>
                    <a:pt x="1626" y="2988"/>
                  </a:cubicBezTo>
                  <a:cubicBezTo>
                    <a:pt x="1756" y="2988"/>
                    <a:pt x="1888" y="2961"/>
                    <a:pt x="2018" y="2920"/>
                  </a:cubicBezTo>
                  <a:cubicBezTo>
                    <a:pt x="2237" y="2849"/>
                    <a:pt x="2224" y="2631"/>
                    <a:pt x="2224" y="2374"/>
                  </a:cubicBezTo>
                  <a:cubicBezTo>
                    <a:pt x="2134" y="1660"/>
                    <a:pt x="1813" y="966"/>
                    <a:pt x="1363" y="336"/>
                  </a:cubicBezTo>
                  <a:cubicBezTo>
                    <a:pt x="1199" y="116"/>
                    <a:pt x="928" y="0"/>
                    <a:pt x="6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27"/>
            <p:cNvSpPr/>
            <p:nvPr/>
          </p:nvSpPr>
          <p:spPr>
            <a:xfrm>
              <a:off x="1894025" y="1186525"/>
              <a:ext cx="61000" cy="66800"/>
            </a:xfrm>
            <a:custGeom>
              <a:avLst/>
              <a:gdLst/>
              <a:ahLst/>
              <a:cxnLst/>
              <a:rect l="l" t="t" r="r" b="b"/>
              <a:pathLst>
                <a:path w="2440" h="2672" extrusionOk="0">
                  <a:moveTo>
                    <a:pt x="771" y="0"/>
                  </a:moveTo>
                  <a:cubicBezTo>
                    <a:pt x="582" y="0"/>
                    <a:pt x="408" y="203"/>
                    <a:pt x="231" y="268"/>
                  </a:cubicBezTo>
                  <a:cubicBezTo>
                    <a:pt x="26" y="352"/>
                    <a:pt x="0" y="596"/>
                    <a:pt x="135" y="815"/>
                  </a:cubicBezTo>
                  <a:cubicBezTo>
                    <a:pt x="450" y="1303"/>
                    <a:pt x="758" y="1798"/>
                    <a:pt x="1067" y="2293"/>
                  </a:cubicBezTo>
                  <a:cubicBezTo>
                    <a:pt x="1241" y="2569"/>
                    <a:pt x="1504" y="2659"/>
                    <a:pt x="1813" y="2666"/>
                  </a:cubicBezTo>
                  <a:cubicBezTo>
                    <a:pt x="1853" y="2670"/>
                    <a:pt x="1892" y="2671"/>
                    <a:pt x="1929" y="2671"/>
                  </a:cubicBezTo>
                  <a:cubicBezTo>
                    <a:pt x="2270" y="2671"/>
                    <a:pt x="2439" y="2512"/>
                    <a:pt x="2352" y="2222"/>
                  </a:cubicBezTo>
                  <a:cubicBezTo>
                    <a:pt x="2108" y="1393"/>
                    <a:pt x="1600" y="705"/>
                    <a:pt x="996" y="108"/>
                  </a:cubicBezTo>
                  <a:cubicBezTo>
                    <a:pt x="918" y="30"/>
                    <a:pt x="844" y="0"/>
                    <a:pt x="7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27"/>
            <p:cNvSpPr/>
            <p:nvPr/>
          </p:nvSpPr>
          <p:spPr>
            <a:xfrm>
              <a:off x="1842425" y="1551625"/>
              <a:ext cx="54025" cy="64800"/>
            </a:xfrm>
            <a:custGeom>
              <a:avLst/>
              <a:gdLst/>
              <a:ahLst/>
              <a:cxnLst/>
              <a:rect l="l" t="t" r="r" b="b"/>
              <a:pathLst>
                <a:path w="2161" h="2592" extrusionOk="0">
                  <a:moveTo>
                    <a:pt x="762" y="0"/>
                  </a:moveTo>
                  <a:cubicBezTo>
                    <a:pt x="567" y="0"/>
                    <a:pt x="365" y="131"/>
                    <a:pt x="161" y="377"/>
                  </a:cubicBezTo>
                  <a:cubicBezTo>
                    <a:pt x="1" y="563"/>
                    <a:pt x="39" y="692"/>
                    <a:pt x="136" y="866"/>
                  </a:cubicBezTo>
                  <a:cubicBezTo>
                    <a:pt x="335" y="1206"/>
                    <a:pt x="554" y="1547"/>
                    <a:pt x="701" y="1907"/>
                  </a:cubicBezTo>
                  <a:cubicBezTo>
                    <a:pt x="907" y="2415"/>
                    <a:pt x="1357" y="2472"/>
                    <a:pt x="1781" y="2575"/>
                  </a:cubicBezTo>
                  <a:cubicBezTo>
                    <a:pt x="1822" y="2586"/>
                    <a:pt x="1860" y="2591"/>
                    <a:pt x="1894" y="2591"/>
                  </a:cubicBezTo>
                  <a:cubicBezTo>
                    <a:pt x="2082" y="2591"/>
                    <a:pt x="2160" y="2433"/>
                    <a:pt x="2160" y="2215"/>
                  </a:cubicBezTo>
                  <a:cubicBezTo>
                    <a:pt x="2141" y="1476"/>
                    <a:pt x="1665" y="936"/>
                    <a:pt x="1293" y="371"/>
                  </a:cubicBezTo>
                  <a:cubicBezTo>
                    <a:pt x="1126" y="119"/>
                    <a:pt x="947" y="0"/>
                    <a:pt x="7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27"/>
            <p:cNvSpPr/>
            <p:nvPr/>
          </p:nvSpPr>
          <p:spPr>
            <a:xfrm>
              <a:off x="2001525" y="1390550"/>
              <a:ext cx="2275" cy="1950"/>
            </a:xfrm>
            <a:custGeom>
              <a:avLst/>
              <a:gdLst/>
              <a:ahLst/>
              <a:cxnLst/>
              <a:rect l="l" t="t" r="r" b="b"/>
              <a:pathLst>
                <a:path w="91" h="78" extrusionOk="0">
                  <a:moveTo>
                    <a:pt x="90" y="0"/>
                  </a:moveTo>
                  <a:lnTo>
                    <a:pt x="8" y="71"/>
                  </a:lnTo>
                  <a:lnTo>
                    <a:pt x="8" y="71"/>
                  </a:lnTo>
                  <a:cubicBezTo>
                    <a:pt x="26" y="69"/>
                    <a:pt x="48" y="64"/>
                    <a:pt x="71" y="58"/>
                  </a:cubicBezTo>
                  <a:cubicBezTo>
                    <a:pt x="84" y="45"/>
                    <a:pt x="84" y="20"/>
                    <a:pt x="90" y="0"/>
                  </a:cubicBezTo>
                  <a:close/>
                  <a:moveTo>
                    <a:pt x="8" y="71"/>
                  </a:moveTo>
                  <a:cubicBezTo>
                    <a:pt x="5" y="71"/>
                    <a:pt x="3" y="71"/>
                    <a:pt x="0" y="71"/>
                  </a:cubicBezTo>
                  <a:lnTo>
                    <a:pt x="0" y="78"/>
                  </a:lnTo>
                  <a:lnTo>
                    <a:pt x="8" y="7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3_1_1_1_2"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28"/>
          <p:cNvSpPr txBox="1">
            <a:spLocks noGrp="1"/>
          </p:cNvSpPr>
          <p:nvPr>
            <p:ph type="subTitle" idx="1"/>
          </p:nvPr>
        </p:nvSpPr>
        <p:spPr>
          <a:xfrm>
            <a:off x="711725" y="2508475"/>
            <a:ext cx="3860400" cy="123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6" name="Google Shape;746;p28"/>
          <p:cNvSpPr txBox="1">
            <a:spLocks noGrp="1"/>
          </p:cNvSpPr>
          <p:nvPr>
            <p:ph type="title"/>
          </p:nvPr>
        </p:nvSpPr>
        <p:spPr>
          <a:xfrm>
            <a:off x="711725" y="1934125"/>
            <a:ext cx="3860400" cy="5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47" name="Google Shape;747;p28"/>
          <p:cNvSpPr/>
          <p:nvPr/>
        </p:nvSpPr>
        <p:spPr>
          <a:xfrm rot="5400000">
            <a:off x="4004197" y="4287286"/>
            <a:ext cx="471732" cy="1254478"/>
          </a:xfrm>
          <a:custGeom>
            <a:avLst/>
            <a:gdLst/>
            <a:ahLst/>
            <a:cxnLst/>
            <a:rect l="l" t="t" r="r" b="b"/>
            <a:pathLst>
              <a:path w="7875" h="20942" extrusionOk="0">
                <a:moveTo>
                  <a:pt x="7849" y="0"/>
                </a:moveTo>
                <a:cubicBezTo>
                  <a:pt x="6017" y="772"/>
                  <a:pt x="4281" y="1723"/>
                  <a:pt x="2829" y="3098"/>
                </a:cubicBezTo>
                <a:cubicBezTo>
                  <a:pt x="1067" y="4757"/>
                  <a:pt x="7" y="6762"/>
                  <a:pt x="1" y="9243"/>
                </a:cubicBezTo>
                <a:cubicBezTo>
                  <a:pt x="1" y="10901"/>
                  <a:pt x="328" y="12547"/>
                  <a:pt x="965" y="14077"/>
                </a:cubicBezTo>
                <a:cubicBezTo>
                  <a:pt x="2012" y="16667"/>
                  <a:pt x="3606" y="18827"/>
                  <a:pt x="6042" y="20286"/>
                </a:cubicBezTo>
                <a:cubicBezTo>
                  <a:pt x="6595" y="20620"/>
                  <a:pt x="7174" y="20890"/>
                  <a:pt x="7829" y="20941"/>
                </a:cubicBezTo>
                <a:cubicBezTo>
                  <a:pt x="7849" y="20652"/>
                  <a:pt x="7874" y="20356"/>
                  <a:pt x="7874" y="20067"/>
                </a:cubicBezTo>
                <a:lnTo>
                  <a:pt x="7874" y="887"/>
                </a:lnTo>
                <a:cubicBezTo>
                  <a:pt x="7874" y="592"/>
                  <a:pt x="7855" y="296"/>
                  <a:pt x="784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8" name="Google Shape;748;p28"/>
          <p:cNvSpPr/>
          <p:nvPr/>
        </p:nvSpPr>
        <p:spPr>
          <a:xfrm>
            <a:off x="0" y="3347950"/>
            <a:ext cx="501451" cy="212227"/>
          </a:xfrm>
          <a:custGeom>
            <a:avLst/>
            <a:gdLst/>
            <a:ahLst/>
            <a:cxnLst/>
            <a:rect l="l" t="t" r="r" b="b"/>
            <a:pathLst>
              <a:path w="6467" h="2737" extrusionOk="0">
                <a:moveTo>
                  <a:pt x="2526" y="1"/>
                </a:moveTo>
                <a:cubicBezTo>
                  <a:pt x="2323" y="1"/>
                  <a:pt x="2121" y="108"/>
                  <a:pt x="1890" y="324"/>
                </a:cubicBezTo>
                <a:cubicBezTo>
                  <a:pt x="1568" y="613"/>
                  <a:pt x="1273" y="915"/>
                  <a:pt x="983" y="1236"/>
                </a:cubicBezTo>
                <a:cubicBezTo>
                  <a:pt x="813" y="1431"/>
                  <a:pt x="633" y="1523"/>
                  <a:pt x="433" y="1523"/>
                </a:cubicBezTo>
                <a:cubicBezTo>
                  <a:pt x="316" y="1523"/>
                  <a:pt x="191" y="1491"/>
                  <a:pt x="58" y="1429"/>
                </a:cubicBezTo>
                <a:cubicBezTo>
                  <a:pt x="0" y="1860"/>
                  <a:pt x="0" y="2297"/>
                  <a:pt x="45" y="2734"/>
                </a:cubicBezTo>
                <a:cubicBezTo>
                  <a:pt x="80" y="2736"/>
                  <a:pt x="115" y="2736"/>
                  <a:pt x="150" y="2736"/>
                </a:cubicBezTo>
                <a:cubicBezTo>
                  <a:pt x="815" y="2736"/>
                  <a:pt x="1355" y="2446"/>
                  <a:pt x="1832" y="1976"/>
                </a:cubicBezTo>
                <a:cubicBezTo>
                  <a:pt x="2175" y="1636"/>
                  <a:pt x="2365" y="1470"/>
                  <a:pt x="2566" y="1470"/>
                </a:cubicBezTo>
                <a:cubicBezTo>
                  <a:pt x="2764" y="1470"/>
                  <a:pt x="2972" y="1631"/>
                  <a:pt x="3349" y="1943"/>
                </a:cubicBezTo>
                <a:cubicBezTo>
                  <a:pt x="3452" y="2033"/>
                  <a:pt x="3554" y="2117"/>
                  <a:pt x="3664" y="2188"/>
                </a:cubicBezTo>
                <a:cubicBezTo>
                  <a:pt x="3939" y="2345"/>
                  <a:pt x="4233" y="2439"/>
                  <a:pt x="4522" y="2439"/>
                </a:cubicBezTo>
                <a:cubicBezTo>
                  <a:pt x="4752" y="2439"/>
                  <a:pt x="4980" y="2379"/>
                  <a:pt x="5193" y="2246"/>
                </a:cubicBezTo>
                <a:cubicBezTo>
                  <a:pt x="5740" y="1905"/>
                  <a:pt x="6100" y="1352"/>
                  <a:pt x="6376" y="761"/>
                </a:cubicBezTo>
                <a:cubicBezTo>
                  <a:pt x="6440" y="613"/>
                  <a:pt x="6466" y="439"/>
                  <a:pt x="6350" y="304"/>
                </a:cubicBezTo>
                <a:cubicBezTo>
                  <a:pt x="6266" y="205"/>
                  <a:pt x="6164" y="172"/>
                  <a:pt x="6056" y="172"/>
                </a:cubicBezTo>
                <a:cubicBezTo>
                  <a:pt x="5982" y="172"/>
                  <a:pt x="5905" y="187"/>
                  <a:pt x="5830" y="208"/>
                </a:cubicBezTo>
                <a:cubicBezTo>
                  <a:pt x="5643" y="253"/>
                  <a:pt x="5515" y="394"/>
                  <a:pt x="5399" y="549"/>
                </a:cubicBezTo>
                <a:cubicBezTo>
                  <a:pt x="5277" y="722"/>
                  <a:pt x="5149" y="896"/>
                  <a:pt x="5007" y="1050"/>
                </a:cubicBezTo>
                <a:cubicBezTo>
                  <a:pt x="4776" y="1288"/>
                  <a:pt x="4622" y="1405"/>
                  <a:pt x="4466" y="1405"/>
                </a:cubicBezTo>
                <a:cubicBezTo>
                  <a:pt x="4318" y="1405"/>
                  <a:pt x="4168" y="1301"/>
                  <a:pt x="3947" y="1095"/>
                </a:cubicBezTo>
                <a:cubicBezTo>
                  <a:pt x="3670" y="844"/>
                  <a:pt x="3426" y="555"/>
                  <a:pt x="3150" y="304"/>
                </a:cubicBezTo>
                <a:cubicBezTo>
                  <a:pt x="2922" y="102"/>
                  <a:pt x="2723" y="1"/>
                  <a:pt x="252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49" name="Google Shape;749;p28"/>
          <p:cNvGrpSpPr/>
          <p:nvPr/>
        </p:nvGrpSpPr>
        <p:grpSpPr>
          <a:xfrm flipH="1">
            <a:off x="4476950" y="995038"/>
            <a:ext cx="895225" cy="596225"/>
            <a:chOff x="6168950" y="679775"/>
            <a:chExt cx="895225" cy="596225"/>
          </a:xfrm>
        </p:grpSpPr>
        <p:sp>
          <p:nvSpPr>
            <p:cNvPr id="750" name="Google Shape;750;p28"/>
            <p:cNvSpPr/>
            <p:nvPr/>
          </p:nvSpPr>
          <p:spPr>
            <a:xfrm>
              <a:off x="6536345" y="679775"/>
              <a:ext cx="170516" cy="162064"/>
            </a:xfrm>
            <a:custGeom>
              <a:avLst/>
              <a:gdLst/>
              <a:ahLst/>
              <a:cxnLst/>
              <a:rect l="l" t="t" r="r" b="b"/>
              <a:pathLst>
                <a:path w="2199" h="2090" extrusionOk="0">
                  <a:moveTo>
                    <a:pt x="1205" y="0"/>
                  </a:moveTo>
                  <a:cubicBezTo>
                    <a:pt x="564" y="0"/>
                    <a:pt x="0" y="513"/>
                    <a:pt x="0" y="1093"/>
                  </a:cubicBezTo>
                  <a:cubicBezTo>
                    <a:pt x="13" y="1649"/>
                    <a:pt x="463" y="2090"/>
                    <a:pt x="1016" y="2090"/>
                  </a:cubicBezTo>
                  <a:cubicBezTo>
                    <a:pt x="1020" y="2090"/>
                    <a:pt x="1024" y="2090"/>
                    <a:pt x="1028" y="2090"/>
                  </a:cubicBezTo>
                  <a:cubicBezTo>
                    <a:pt x="1607" y="2070"/>
                    <a:pt x="2198" y="1453"/>
                    <a:pt x="2192" y="875"/>
                  </a:cubicBezTo>
                  <a:cubicBezTo>
                    <a:pt x="2179" y="374"/>
                    <a:pt x="1787" y="14"/>
                    <a:pt x="1241" y="1"/>
                  </a:cubicBezTo>
                  <a:cubicBezTo>
                    <a:pt x="1229" y="0"/>
                    <a:pt x="1217" y="0"/>
                    <a:pt x="12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28"/>
            <p:cNvSpPr/>
            <p:nvPr/>
          </p:nvSpPr>
          <p:spPr>
            <a:xfrm>
              <a:off x="6331944" y="1074157"/>
              <a:ext cx="188971" cy="140972"/>
            </a:xfrm>
            <a:custGeom>
              <a:avLst/>
              <a:gdLst/>
              <a:ahLst/>
              <a:cxnLst/>
              <a:rect l="l" t="t" r="r" b="b"/>
              <a:pathLst>
                <a:path w="2437" h="1818" extrusionOk="0">
                  <a:moveTo>
                    <a:pt x="1615" y="0"/>
                  </a:moveTo>
                  <a:cubicBezTo>
                    <a:pt x="1553" y="0"/>
                    <a:pt x="1486" y="4"/>
                    <a:pt x="1415" y="12"/>
                  </a:cubicBezTo>
                  <a:cubicBezTo>
                    <a:pt x="1261" y="31"/>
                    <a:pt x="939" y="12"/>
                    <a:pt x="643" y="160"/>
                  </a:cubicBezTo>
                  <a:cubicBezTo>
                    <a:pt x="200" y="385"/>
                    <a:pt x="1" y="790"/>
                    <a:pt x="142" y="1201"/>
                  </a:cubicBezTo>
                  <a:cubicBezTo>
                    <a:pt x="271" y="1578"/>
                    <a:pt x="628" y="1818"/>
                    <a:pt x="1010" y="1818"/>
                  </a:cubicBezTo>
                  <a:cubicBezTo>
                    <a:pt x="1104" y="1818"/>
                    <a:pt x="1199" y="1803"/>
                    <a:pt x="1293" y="1773"/>
                  </a:cubicBezTo>
                  <a:cubicBezTo>
                    <a:pt x="1653" y="1664"/>
                    <a:pt x="1961" y="1432"/>
                    <a:pt x="2173" y="1117"/>
                  </a:cubicBezTo>
                  <a:cubicBezTo>
                    <a:pt x="2328" y="892"/>
                    <a:pt x="2437" y="648"/>
                    <a:pt x="2295" y="372"/>
                  </a:cubicBezTo>
                  <a:cubicBezTo>
                    <a:pt x="2169" y="126"/>
                    <a:pt x="1969" y="0"/>
                    <a:pt x="16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28"/>
            <p:cNvSpPr/>
            <p:nvPr/>
          </p:nvSpPr>
          <p:spPr>
            <a:xfrm>
              <a:off x="6749121" y="974359"/>
              <a:ext cx="148571" cy="140662"/>
            </a:xfrm>
            <a:custGeom>
              <a:avLst/>
              <a:gdLst/>
              <a:ahLst/>
              <a:cxnLst/>
              <a:rect l="l" t="t" r="r" b="b"/>
              <a:pathLst>
                <a:path w="1916" h="1814" extrusionOk="0">
                  <a:moveTo>
                    <a:pt x="997" y="0"/>
                  </a:moveTo>
                  <a:cubicBezTo>
                    <a:pt x="451" y="0"/>
                    <a:pt x="1" y="425"/>
                    <a:pt x="7" y="932"/>
                  </a:cubicBezTo>
                  <a:cubicBezTo>
                    <a:pt x="26" y="1402"/>
                    <a:pt x="399" y="1781"/>
                    <a:pt x="868" y="1813"/>
                  </a:cubicBezTo>
                  <a:cubicBezTo>
                    <a:pt x="878" y="1813"/>
                    <a:pt x="888" y="1814"/>
                    <a:pt x="899" y="1814"/>
                  </a:cubicBezTo>
                  <a:cubicBezTo>
                    <a:pt x="1421" y="1814"/>
                    <a:pt x="1916" y="1327"/>
                    <a:pt x="1903" y="810"/>
                  </a:cubicBezTo>
                  <a:cubicBezTo>
                    <a:pt x="1890" y="354"/>
                    <a:pt x="1498" y="0"/>
                    <a:pt x="9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28"/>
            <p:cNvSpPr/>
            <p:nvPr/>
          </p:nvSpPr>
          <p:spPr>
            <a:xfrm>
              <a:off x="6877221" y="721105"/>
              <a:ext cx="167569" cy="136785"/>
            </a:xfrm>
            <a:custGeom>
              <a:avLst/>
              <a:gdLst/>
              <a:ahLst/>
              <a:cxnLst/>
              <a:rect l="l" t="t" r="r" b="b"/>
              <a:pathLst>
                <a:path w="2161" h="1764" extrusionOk="0">
                  <a:moveTo>
                    <a:pt x="1392" y="0"/>
                  </a:moveTo>
                  <a:cubicBezTo>
                    <a:pt x="1295" y="0"/>
                    <a:pt x="1193" y="19"/>
                    <a:pt x="1087" y="53"/>
                  </a:cubicBezTo>
                  <a:cubicBezTo>
                    <a:pt x="836" y="143"/>
                    <a:pt x="605" y="284"/>
                    <a:pt x="412" y="464"/>
                  </a:cubicBezTo>
                  <a:cubicBezTo>
                    <a:pt x="193" y="663"/>
                    <a:pt x="0" y="901"/>
                    <a:pt x="142" y="1235"/>
                  </a:cubicBezTo>
                  <a:cubicBezTo>
                    <a:pt x="291" y="1572"/>
                    <a:pt x="543" y="1763"/>
                    <a:pt x="793" y="1763"/>
                  </a:cubicBezTo>
                  <a:cubicBezTo>
                    <a:pt x="801" y="1763"/>
                    <a:pt x="809" y="1763"/>
                    <a:pt x="817" y="1762"/>
                  </a:cubicBezTo>
                  <a:cubicBezTo>
                    <a:pt x="1389" y="1737"/>
                    <a:pt x="1710" y="1531"/>
                    <a:pt x="1954" y="1184"/>
                  </a:cubicBezTo>
                  <a:cubicBezTo>
                    <a:pt x="2160" y="888"/>
                    <a:pt x="2160" y="599"/>
                    <a:pt x="1942" y="297"/>
                  </a:cubicBezTo>
                  <a:cubicBezTo>
                    <a:pt x="1791" y="89"/>
                    <a:pt x="1605" y="0"/>
                    <a:pt x="13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28"/>
            <p:cNvSpPr/>
            <p:nvPr/>
          </p:nvSpPr>
          <p:spPr>
            <a:xfrm>
              <a:off x="6504940" y="875182"/>
              <a:ext cx="170516" cy="132753"/>
            </a:xfrm>
            <a:custGeom>
              <a:avLst/>
              <a:gdLst/>
              <a:ahLst/>
              <a:cxnLst/>
              <a:rect l="l" t="t" r="r" b="b"/>
              <a:pathLst>
                <a:path w="2199" h="1712" extrusionOk="0">
                  <a:moveTo>
                    <a:pt x="1419" y="0"/>
                  </a:moveTo>
                  <a:cubicBezTo>
                    <a:pt x="1319" y="0"/>
                    <a:pt x="1215" y="13"/>
                    <a:pt x="1112" y="33"/>
                  </a:cubicBezTo>
                  <a:cubicBezTo>
                    <a:pt x="900" y="71"/>
                    <a:pt x="701" y="148"/>
                    <a:pt x="521" y="264"/>
                  </a:cubicBezTo>
                  <a:cubicBezTo>
                    <a:pt x="219" y="457"/>
                    <a:pt x="0" y="720"/>
                    <a:pt x="122" y="1125"/>
                  </a:cubicBezTo>
                  <a:cubicBezTo>
                    <a:pt x="231" y="1485"/>
                    <a:pt x="546" y="1704"/>
                    <a:pt x="971" y="1710"/>
                  </a:cubicBezTo>
                  <a:cubicBezTo>
                    <a:pt x="986" y="1711"/>
                    <a:pt x="1002" y="1711"/>
                    <a:pt x="1018" y="1711"/>
                  </a:cubicBezTo>
                  <a:cubicBezTo>
                    <a:pt x="1297" y="1711"/>
                    <a:pt x="1567" y="1603"/>
                    <a:pt x="1768" y="1408"/>
                  </a:cubicBezTo>
                  <a:cubicBezTo>
                    <a:pt x="2076" y="1138"/>
                    <a:pt x="2198" y="624"/>
                    <a:pt x="2025" y="328"/>
                  </a:cubicBezTo>
                  <a:cubicBezTo>
                    <a:pt x="1876" y="75"/>
                    <a:pt x="1657" y="0"/>
                    <a:pt x="14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28"/>
            <p:cNvSpPr/>
            <p:nvPr/>
          </p:nvSpPr>
          <p:spPr>
            <a:xfrm>
              <a:off x="6168950" y="940473"/>
              <a:ext cx="157101" cy="136785"/>
            </a:xfrm>
            <a:custGeom>
              <a:avLst/>
              <a:gdLst/>
              <a:ahLst/>
              <a:cxnLst/>
              <a:rect l="l" t="t" r="r" b="b"/>
              <a:pathLst>
                <a:path w="2026" h="1764" extrusionOk="0">
                  <a:moveTo>
                    <a:pt x="1171" y="0"/>
                  </a:moveTo>
                  <a:cubicBezTo>
                    <a:pt x="734" y="39"/>
                    <a:pt x="374" y="245"/>
                    <a:pt x="162" y="656"/>
                  </a:cubicBezTo>
                  <a:cubicBezTo>
                    <a:pt x="1" y="971"/>
                    <a:pt x="72" y="1363"/>
                    <a:pt x="342" y="1601"/>
                  </a:cubicBezTo>
                  <a:cubicBezTo>
                    <a:pt x="485" y="1712"/>
                    <a:pt x="635" y="1764"/>
                    <a:pt x="783" y="1764"/>
                  </a:cubicBezTo>
                  <a:cubicBezTo>
                    <a:pt x="934" y="1764"/>
                    <a:pt x="1083" y="1711"/>
                    <a:pt x="1222" y="1614"/>
                  </a:cubicBezTo>
                  <a:cubicBezTo>
                    <a:pt x="1415" y="1479"/>
                    <a:pt x="1556" y="1273"/>
                    <a:pt x="1724" y="1106"/>
                  </a:cubicBezTo>
                  <a:cubicBezTo>
                    <a:pt x="1929" y="900"/>
                    <a:pt x="2026" y="656"/>
                    <a:pt x="1903" y="386"/>
                  </a:cubicBezTo>
                  <a:cubicBezTo>
                    <a:pt x="1768" y="71"/>
                    <a:pt x="1486" y="7"/>
                    <a:pt x="11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28"/>
            <p:cNvSpPr/>
            <p:nvPr/>
          </p:nvSpPr>
          <p:spPr>
            <a:xfrm>
              <a:off x="6624588" y="1152630"/>
              <a:ext cx="116624" cy="123370"/>
            </a:xfrm>
            <a:custGeom>
              <a:avLst/>
              <a:gdLst/>
              <a:ahLst/>
              <a:cxnLst/>
              <a:rect l="l" t="t" r="r" b="b"/>
              <a:pathLst>
                <a:path w="1504" h="1591" extrusionOk="0">
                  <a:moveTo>
                    <a:pt x="891" y="0"/>
                  </a:moveTo>
                  <a:cubicBezTo>
                    <a:pt x="445" y="0"/>
                    <a:pt x="0" y="452"/>
                    <a:pt x="13" y="909"/>
                  </a:cubicBezTo>
                  <a:cubicBezTo>
                    <a:pt x="19" y="1269"/>
                    <a:pt x="295" y="1564"/>
                    <a:pt x="655" y="1590"/>
                  </a:cubicBezTo>
                  <a:cubicBezTo>
                    <a:pt x="663" y="1591"/>
                    <a:pt x="671" y="1591"/>
                    <a:pt x="678" y="1591"/>
                  </a:cubicBezTo>
                  <a:cubicBezTo>
                    <a:pt x="1064" y="1591"/>
                    <a:pt x="1491" y="1119"/>
                    <a:pt x="1497" y="677"/>
                  </a:cubicBezTo>
                  <a:cubicBezTo>
                    <a:pt x="1504" y="330"/>
                    <a:pt x="1253" y="28"/>
                    <a:pt x="945" y="3"/>
                  </a:cubicBezTo>
                  <a:cubicBezTo>
                    <a:pt x="927" y="1"/>
                    <a:pt x="909" y="0"/>
                    <a:pt x="8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28"/>
            <p:cNvSpPr/>
            <p:nvPr/>
          </p:nvSpPr>
          <p:spPr>
            <a:xfrm>
              <a:off x="6949955" y="1154801"/>
              <a:ext cx="114220" cy="103209"/>
            </a:xfrm>
            <a:custGeom>
              <a:avLst/>
              <a:gdLst/>
              <a:ahLst/>
              <a:cxnLst/>
              <a:rect l="l" t="t" r="r" b="b"/>
              <a:pathLst>
                <a:path w="1473" h="1331" extrusionOk="0">
                  <a:moveTo>
                    <a:pt x="894" y="0"/>
                  </a:moveTo>
                  <a:cubicBezTo>
                    <a:pt x="534" y="7"/>
                    <a:pt x="1" y="502"/>
                    <a:pt x="20" y="810"/>
                  </a:cubicBezTo>
                  <a:cubicBezTo>
                    <a:pt x="39" y="1096"/>
                    <a:pt x="346" y="1331"/>
                    <a:pt x="700" y="1331"/>
                  </a:cubicBezTo>
                  <a:cubicBezTo>
                    <a:pt x="705" y="1331"/>
                    <a:pt x="710" y="1331"/>
                    <a:pt x="714" y="1331"/>
                  </a:cubicBezTo>
                  <a:cubicBezTo>
                    <a:pt x="1132" y="1324"/>
                    <a:pt x="1473" y="977"/>
                    <a:pt x="1460" y="559"/>
                  </a:cubicBezTo>
                  <a:cubicBezTo>
                    <a:pt x="1447" y="251"/>
                    <a:pt x="1203" y="7"/>
                    <a:pt x="8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58" name="Google Shape;758;p28"/>
          <p:cNvSpPr/>
          <p:nvPr/>
        </p:nvSpPr>
        <p:spPr>
          <a:xfrm rot="10800000" flipH="1">
            <a:off x="6" y="-3"/>
            <a:ext cx="395405" cy="768782"/>
          </a:xfrm>
          <a:custGeom>
            <a:avLst/>
            <a:gdLst/>
            <a:ahLst/>
            <a:cxnLst/>
            <a:rect l="l" t="t" r="r" b="b"/>
            <a:pathLst>
              <a:path w="11075" h="21533" extrusionOk="0">
                <a:moveTo>
                  <a:pt x="0" y="0"/>
                </a:moveTo>
                <a:lnTo>
                  <a:pt x="0" y="21533"/>
                </a:lnTo>
                <a:lnTo>
                  <a:pt x="8356" y="21533"/>
                </a:lnTo>
                <a:cubicBezTo>
                  <a:pt x="9127" y="20035"/>
                  <a:pt x="9873" y="18531"/>
                  <a:pt x="10310" y="16886"/>
                </a:cubicBezTo>
                <a:cubicBezTo>
                  <a:pt x="10554" y="15954"/>
                  <a:pt x="10689" y="15009"/>
                  <a:pt x="10824" y="14058"/>
                </a:cubicBezTo>
                <a:cubicBezTo>
                  <a:pt x="11075" y="12335"/>
                  <a:pt x="10901" y="10580"/>
                  <a:pt x="10316" y="8935"/>
                </a:cubicBezTo>
                <a:cubicBezTo>
                  <a:pt x="9558" y="6788"/>
                  <a:pt x="8189" y="5085"/>
                  <a:pt x="6460" y="3619"/>
                </a:cubicBezTo>
                <a:cubicBezTo>
                  <a:pt x="4634" y="2083"/>
                  <a:pt x="2513" y="1074"/>
                  <a:pt x="392" y="58"/>
                </a:cubicBezTo>
                <a:cubicBezTo>
                  <a:pt x="276" y="0"/>
                  <a:pt x="135" y="20"/>
                  <a:pt x="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9" name="Google Shape;759;p28"/>
          <p:cNvSpPr/>
          <p:nvPr/>
        </p:nvSpPr>
        <p:spPr>
          <a:xfrm rot="8100000">
            <a:off x="7997583" y="84166"/>
            <a:ext cx="646787" cy="986697"/>
          </a:xfrm>
          <a:custGeom>
            <a:avLst/>
            <a:gdLst/>
            <a:ahLst/>
            <a:cxnLst/>
            <a:rect l="l" t="t" r="r" b="b"/>
            <a:pathLst>
              <a:path w="14861" h="22671" extrusionOk="0">
                <a:moveTo>
                  <a:pt x="4364" y="0"/>
                </a:moveTo>
                <a:cubicBezTo>
                  <a:pt x="3873" y="0"/>
                  <a:pt x="3387" y="163"/>
                  <a:pt x="2899" y="524"/>
                </a:cubicBezTo>
                <a:cubicBezTo>
                  <a:pt x="958" y="1938"/>
                  <a:pt x="0" y="3815"/>
                  <a:pt x="58" y="6354"/>
                </a:cubicBezTo>
                <a:cubicBezTo>
                  <a:pt x="7" y="7074"/>
                  <a:pt x="168" y="7909"/>
                  <a:pt x="341" y="8751"/>
                </a:cubicBezTo>
                <a:cubicBezTo>
                  <a:pt x="740" y="10686"/>
                  <a:pt x="1582" y="12441"/>
                  <a:pt x="2514" y="14157"/>
                </a:cubicBezTo>
                <a:cubicBezTo>
                  <a:pt x="3626" y="16194"/>
                  <a:pt x="4975" y="18103"/>
                  <a:pt x="6537" y="19826"/>
                </a:cubicBezTo>
                <a:cubicBezTo>
                  <a:pt x="7913" y="21336"/>
                  <a:pt x="9719" y="22159"/>
                  <a:pt x="11686" y="22558"/>
                </a:cubicBezTo>
                <a:cubicBezTo>
                  <a:pt x="12031" y="22629"/>
                  <a:pt x="12388" y="22670"/>
                  <a:pt x="12748" y="22670"/>
                </a:cubicBezTo>
                <a:cubicBezTo>
                  <a:pt x="13165" y="22670"/>
                  <a:pt x="13586" y="22615"/>
                  <a:pt x="13993" y="22487"/>
                </a:cubicBezTo>
                <a:cubicBezTo>
                  <a:pt x="14655" y="22275"/>
                  <a:pt x="14842" y="21992"/>
                  <a:pt x="14855" y="21317"/>
                </a:cubicBezTo>
                <a:cubicBezTo>
                  <a:pt x="14861" y="20906"/>
                  <a:pt x="14720" y="20533"/>
                  <a:pt x="14578" y="20160"/>
                </a:cubicBezTo>
                <a:cubicBezTo>
                  <a:pt x="14019" y="18682"/>
                  <a:pt x="13164" y="17345"/>
                  <a:pt x="12438" y="15950"/>
                </a:cubicBezTo>
                <a:cubicBezTo>
                  <a:pt x="11596" y="14318"/>
                  <a:pt x="10587" y="12769"/>
                  <a:pt x="10117" y="10956"/>
                </a:cubicBezTo>
                <a:cubicBezTo>
                  <a:pt x="9790" y="9690"/>
                  <a:pt x="9378" y="8430"/>
                  <a:pt x="9410" y="7119"/>
                </a:cubicBezTo>
                <a:cubicBezTo>
                  <a:pt x="9449" y="5608"/>
                  <a:pt x="8986" y="4284"/>
                  <a:pt x="8253" y="3018"/>
                </a:cubicBezTo>
                <a:cubicBezTo>
                  <a:pt x="7636" y="1945"/>
                  <a:pt x="6865" y="993"/>
                  <a:pt x="5740" y="389"/>
                </a:cubicBezTo>
                <a:cubicBezTo>
                  <a:pt x="5274" y="139"/>
                  <a:pt x="4817" y="0"/>
                  <a:pt x="436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0" name="Google Shape;760;p28"/>
          <p:cNvSpPr/>
          <p:nvPr/>
        </p:nvSpPr>
        <p:spPr>
          <a:xfrm rot="10800000" flipH="1">
            <a:off x="8541126" y="4339169"/>
            <a:ext cx="609784" cy="811228"/>
          </a:xfrm>
          <a:custGeom>
            <a:avLst/>
            <a:gdLst/>
            <a:ahLst/>
            <a:cxnLst/>
            <a:rect l="l" t="t" r="r" b="b"/>
            <a:pathLst>
              <a:path w="8948" h="11904" extrusionOk="0">
                <a:moveTo>
                  <a:pt x="3806" y="0"/>
                </a:moveTo>
                <a:cubicBezTo>
                  <a:pt x="3240" y="771"/>
                  <a:pt x="2578" y="1465"/>
                  <a:pt x="2071" y="2282"/>
                </a:cubicBezTo>
                <a:cubicBezTo>
                  <a:pt x="631" y="4602"/>
                  <a:pt x="1" y="7051"/>
                  <a:pt x="740" y="9757"/>
                </a:cubicBezTo>
                <a:cubicBezTo>
                  <a:pt x="1061" y="10920"/>
                  <a:pt x="2064" y="11762"/>
                  <a:pt x="3266" y="11878"/>
                </a:cubicBezTo>
                <a:cubicBezTo>
                  <a:pt x="3467" y="11895"/>
                  <a:pt x="3669" y="11904"/>
                  <a:pt x="3871" y="11904"/>
                </a:cubicBezTo>
                <a:cubicBezTo>
                  <a:pt x="4576" y="11904"/>
                  <a:pt x="5278" y="11799"/>
                  <a:pt x="5953" y="11589"/>
                </a:cubicBezTo>
                <a:cubicBezTo>
                  <a:pt x="7110" y="11235"/>
                  <a:pt x="8035" y="10535"/>
                  <a:pt x="8948" y="9802"/>
                </a:cubicBezTo>
                <a:lnTo>
                  <a:pt x="894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61" name="Google Shape;761;p28"/>
          <p:cNvGrpSpPr/>
          <p:nvPr/>
        </p:nvGrpSpPr>
        <p:grpSpPr>
          <a:xfrm flipH="1">
            <a:off x="1862073" y="768776"/>
            <a:ext cx="1000920" cy="840678"/>
            <a:chOff x="1648650" y="1064850"/>
            <a:chExt cx="691625" cy="580900"/>
          </a:xfrm>
        </p:grpSpPr>
        <p:sp>
          <p:nvSpPr>
            <p:cNvPr id="762" name="Google Shape;762;p28"/>
            <p:cNvSpPr/>
            <p:nvPr/>
          </p:nvSpPr>
          <p:spPr>
            <a:xfrm>
              <a:off x="2267450" y="1209500"/>
              <a:ext cx="72825" cy="117900"/>
            </a:xfrm>
            <a:custGeom>
              <a:avLst/>
              <a:gdLst/>
              <a:ahLst/>
              <a:cxnLst/>
              <a:rect l="l" t="t" r="r" b="b"/>
              <a:pathLst>
                <a:path w="2913" h="4716" extrusionOk="0">
                  <a:moveTo>
                    <a:pt x="802" y="0"/>
                  </a:moveTo>
                  <a:cubicBezTo>
                    <a:pt x="679" y="0"/>
                    <a:pt x="557" y="34"/>
                    <a:pt x="438" y="101"/>
                  </a:cubicBezTo>
                  <a:cubicBezTo>
                    <a:pt x="58" y="313"/>
                    <a:pt x="1" y="500"/>
                    <a:pt x="226" y="1059"/>
                  </a:cubicBezTo>
                  <a:cubicBezTo>
                    <a:pt x="566" y="1908"/>
                    <a:pt x="856" y="2762"/>
                    <a:pt x="1138" y="3630"/>
                  </a:cubicBezTo>
                  <a:cubicBezTo>
                    <a:pt x="1248" y="3990"/>
                    <a:pt x="1466" y="4311"/>
                    <a:pt x="1775" y="4536"/>
                  </a:cubicBezTo>
                  <a:cubicBezTo>
                    <a:pt x="1925" y="4654"/>
                    <a:pt x="2106" y="4716"/>
                    <a:pt x="2290" y="4716"/>
                  </a:cubicBezTo>
                  <a:cubicBezTo>
                    <a:pt x="2398" y="4716"/>
                    <a:pt x="2506" y="4695"/>
                    <a:pt x="2610" y="4652"/>
                  </a:cubicBezTo>
                  <a:cubicBezTo>
                    <a:pt x="2912" y="4536"/>
                    <a:pt x="2816" y="4260"/>
                    <a:pt x="2854" y="3868"/>
                  </a:cubicBezTo>
                  <a:cubicBezTo>
                    <a:pt x="2585" y="2769"/>
                    <a:pt x="2250" y="1535"/>
                    <a:pt x="1543" y="436"/>
                  </a:cubicBezTo>
                  <a:cubicBezTo>
                    <a:pt x="1518" y="391"/>
                    <a:pt x="1479" y="352"/>
                    <a:pt x="1440" y="313"/>
                  </a:cubicBezTo>
                  <a:cubicBezTo>
                    <a:pt x="1236" y="105"/>
                    <a:pt x="1018" y="0"/>
                    <a:pt x="8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28"/>
            <p:cNvSpPr/>
            <p:nvPr/>
          </p:nvSpPr>
          <p:spPr>
            <a:xfrm>
              <a:off x="1931450" y="1465550"/>
              <a:ext cx="70700" cy="122950"/>
            </a:xfrm>
            <a:custGeom>
              <a:avLst/>
              <a:gdLst/>
              <a:ahLst/>
              <a:cxnLst/>
              <a:rect l="l" t="t" r="r" b="b"/>
              <a:pathLst>
                <a:path w="2828" h="4918" extrusionOk="0">
                  <a:moveTo>
                    <a:pt x="713" y="1"/>
                  </a:moveTo>
                  <a:cubicBezTo>
                    <a:pt x="628" y="1"/>
                    <a:pt x="534" y="28"/>
                    <a:pt x="425" y="92"/>
                  </a:cubicBezTo>
                  <a:cubicBezTo>
                    <a:pt x="110" y="272"/>
                    <a:pt x="1" y="510"/>
                    <a:pt x="116" y="812"/>
                  </a:cubicBezTo>
                  <a:cubicBezTo>
                    <a:pt x="553" y="1982"/>
                    <a:pt x="1035" y="3132"/>
                    <a:pt x="1466" y="4302"/>
                  </a:cubicBezTo>
                  <a:cubicBezTo>
                    <a:pt x="1620" y="4733"/>
                    <a:pt x="1961" y="4803"/>
                    <a:pt x="2321" y="4893"/>
                  </a:cubicBezTo>
                  <a:cubicBezTo>
                    <a:pt x="2389" y="4910"/>
                    <a:pt x="2449" y="4918"/>
                    <a:pt x="2503" y="4918"/>
                  </a:cubicBezTo>
                  <a:cubicBezTo>
                    <a:pt x="2724" y="4918"/>
                    <a:pt x="2827" y="4777"/>
                    <a:pt x="2822" y="4482"/>
                  </a:cubicBezTo>
                  <a:cubicBezTo>
                    <a:pt x="2777" y="4276"/>
                    <a:pt x="2764" y="4058"/>
                    <a:pt x="2687" y="3859"/>
                  </a:cubicBezTo>
                  <a:cubicBezTo>
                    <a:pt x="2282" y="2792"/>
                    <a:pt x="1871" y="1725"/>
                    <a:pt x="1453" y="664"/>
                  </a:cubicBezTo>
                  <a:cubicBezTo>
                    <a:pt x="1376" y="491"/>
                    <a:pt x="1267" y="343"/>
                    <a:pt x="1132" y="214"/>
                  </a:cubicBezTo>
                  <a:cubicBezTo>
                    <a:pt x="1002" y="96"/>
                    <a:pt x="874" y="1"/>
                    <a:pt x="7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28"/>
            <p:cNvSpPr/>
            <p:nvPr/>
          </p:nvSpPr>
          <p:spPr>
            <a:xfrm>
              <a:off x="1790525" y="1371825"/>
              <a:ext cx="83275" cy="110675"/>
            </a:xfrm>
            <a:custGeom>
              <a:avLst/>
              <a:gdLst/>
              <a:ahLst/>
              <a:cxnLst/>
              <a:rect l="l" t="t" r="r" b="b"/>
              <a:pathLst>
                <a:path w="3331" h="4427" extrusionOk="0">
                  <a:moveTo>
                    <a:pt x="836" y="1"/>
                  </a:moveTo>
                  <a:cubicBezTo>
                    <a:pt x="715" y="1"/>
                    <a:pt x="573" y="67"/>
                    <a:pt x="367" y="184"/>
                  </a:cubicBezTo>
                  <a:cubicBezTo>
                    <a:pt x="1" y="383"/>
                    <a:pt x="65" y="647"/>
                    <a:pt x="226" y="917"/>
                  </a:cubicBezTo>
                  <a:cubicBezTo>
                    <a:pt x="785" y="1881"/>
                    <a:pt x="1357" y="2838"/>
                    <a:pt x="1942" y="3796"/>
                  </a:cubicBezTo>
                  <a:cubicBezTo>
                    <a:pt x="2141" y="4124"/>
                    <a:pt x="2469" y="4310"/>
                    <a:pt x="2848" y="4394"/>
                  </a:cubicBezTo>
                  <a:cubicBezTo>
                    <a:pt x="2935" y="4415"/>
                    <a:pt x="3008" y="4426"/>
                    <a:pt x="3069" y="4426"/>
                  </a:cubicBezTo>
                  <a:cubicBezTo>
                    <a:pt x="3266" y="4426"/>
                    <a:pt x="3330" y="4306"/>
                    <a:pt x="3330" y="4021"/>
                  </a:cubicBezTo>
                  <a:cubicBezTo>
                    <a:pt x="3330" y="3828"/>
                    <a:pt x="3292" y="3648"/>
                    <a:pt x="3208" y="3475"/>
                  </a:cubicBezTo>
                  <a:cubicBezTo>
                    <a:pt x="2617" y="2376"/>
                    <a:pt x="1955" y="1315"/>
                    <a:pt x="1235" y="293"/>
                  </a:cubicBezTo>
                  <a:cubicBezTo>
                    <a:pt x="1087" y="90"/>
                    <a:pt x="975" y="1"/>
                    <a:pt x="8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28"/>
            <p:cNvSpPr/>
            <p:nvPr/>
          </p:nvSpPr>
          <p:spPr>
            <a:xfrm>
              <a:off x="2120275" y="1537450"/>
              <a:ext cx="62675" cy="108300"/>
            </a:xfrm>
            <a:custGeom>
              <a:avLst/>
              <a:gdLst/>
              <a:ahLst/>
              <a:cxnLst/>
              <a:rect l="l" t="t" r="r" b="b"/>
              <a:pathLst>
                <a:path w="2507" h="4332" extrusionOk="0">
                  <a:moveTo>
                    <a:pt x="632" y="0"/>
                  </a:moveTo>
                  <a:cubicBezTo>
                    <a:pt x="436" y="0"/>
                    <a:pt x="274" y="146"/>
                    <a:pt x="116" y="436"/>
                  </a:cubicBezTo>
                  <a:cubicBezTo>
                    <a:pt x="0" y="655"/>
                    <a:pt x="64" y="854"/>
                    <a:pt x="167" y="1040"/>
                  </a:cubicBezTo>
                  <a:cubicBezTo>
                    <a:pt x="476" y="1606"/>
                    <a:pt x="662" y="2210"/>
                    <a:pt x="823" y="2834"/>
                  </a:cubicBezTo>
                  <a:cubicBezTo>
                    <a:pt x="919" y="3219"/>
                    <a:pt x="1041" y="3605"/>
                    <a:pt x="1266" y="3939"/>
                  </a:cubicBezTo>
                  <a:cubicBezTo>
                    <a:pt x="1478" y="4261"/>
                    <a:pt x="1851" y="4331"/>
                    <a:pt x="2166" y="4331"/>
                  </a:cubicBezTo>
                  <a:cubicBezTo>
                    <a:pt x="2475" y="4325"/>
                    <a:pt x="2449" y="3939"/>
                    <a:pt x="2507" y="3605"/>
                  </a:cubicBezTo>
                  <a:cubicBezTo>
                    <a:pt x="2295" y="2544"/>
                    <a:pt x="1973" y="1458"/>
                    <a:pt x="1363" y="468"/>
                  </a:cubicBezTo>
                  <a:cubicBezTo>
                    <a:pt x="1298" y="378"/>
                    <a:pt x="1221" y="301"/>
                    <a:pt x="1138" y="243"/>
                  </a:cubicBezTo>
                  <a:cubicBezTo>
                    <a:pt x="943" y="81"/>
                    <a:pt x="778" y="0"/>
                    <a:pt x="6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28"/>
            <p:cNvSpPr/>
            <p:nvPr/>
          </p:nvSpPr>
          <p:spPr>
            <a:xfrm>
              <a:off x="1993650" y="1372100"/>
              <a:ext cx="83025" cy="111550"/>
            </a:xfrm>
            <a:custGeom>
              <a:avLst/>
              <a:gdLst/>
              <a:ahLst/>
              <a:cxnLst/>
              <a:rect l="l" t="t" r="r" b="b"/>
              <a:pathLst>
                <a:path w="3321" h="4462" extrusionOk="0">
                  <a:moveTo>
                    <a:pt x="405" y="738"/>
                  </a:moveTo>
                  <a:cubicBezTo>
                    <a:pt x="399" y="758"/>
                    <a:pt x="399" y="790"/>
                    <a:pt x="386" y="796"/>
                  </a:cubicBezTo>
                  <a:cubicBezTo>
                    <a:pt x="363" y="802"/>
                    <a:pt x="341" y="807"/>
                    <a:pt x="323" y="809"/>
                  </a:cubicBezTo>
                  <a:lnTo>
                    <a:pt x="323" y="809"/>
                  </a:lnTo>
                  <a:lnTo>
                    <a:pt x="405" y="738"/>
                  </a:lnTo>
                  <a:close/>
                  <a:moveTo>
                    <a:pt x="576" y="0"/>
                  </a:moveTo>
                  <a:cubicBezTo>
                    <a:pt x="436" y="0"/>
                    <a:pt x="310" y="108"/>
                    <a:pt x="199" y="263"/>
                  </a:cubicBezTo>
                  <a:cubicBezTo>
                    <a:pt x="0" y="533"/>
                    <a:pt x="7" y="565"/>
                    <a:pt x="315" y="816"/>
                  </a:cubicBezTo>
                  <a:lnTo>
                    <a:pt x="317" y="814"/>
                  </a:lnTo>
                  <a:lnTo>
                    <a:pt x="317" y="814"/>
                  </a:lnTo>
                  <a:cubicBezTo>
                    <a:pt x="703" y="2027"/>
                    <a:pt x="1376" y="3099"/>
                    <a:pt x="2031" y="4177"/>
                  </a:cubicBezTo>
                  <a:cubicBezTo>
                    <a:pt x="2180" y="4427"/>
                    <a:pt x="2418" y="4451"/>
                    <a:pt x="2660" y="4451"/>
                  </a:cubicBezTo>
                  <a:cubicBezTo>
                    <a:pt x="2716" y="4451"/>
                    <a:pt x="2773" y="4450"/>
                    <a:pt x="2829" y="4450"/>
                  </a:cubicBezTo>
                  <a:cubicBezTo>
                    <a:pt x="2897" y="4450"/>
                    <a:pt x="2964" y="4452"/>
                    <a:pt x="3027" y="4460"/>
                  </a:cubicBezTo>
                  <a:cubicBezTo>
                    <a:pt x="3038" y="4461"/>
                    <a:pt x="3048" y="4462"/>
                    <a:pt x="3058" y="4462"/>
                  </a:cubicBezTo>
                  <a:cubicBezTo>
                    <a:pt x="3242" y="4462"/>
                    <a:pt x="3321" y="4244"/>
                    <a:pt x="3278" y="4049"/>
                  </a:cubicBezTo>
                  <a:cubicBezTo>
                    <a:pt x="3233" y="3869"/>
                    <a:pt x="3169" y="3695"/>
                    <a:pt x="3085" y="3528"/>
                  </a:cubicBezTo>
                  <a:cubicBezTo>
                    <a:pt x="2642" y="2583"/>
                    <a:pt x="2070" y="1722"/>
                    <a:pt x="1466" y="880"/>
                  </a:cubicBezTo>
                  <a:cubicBezTo>
                    <a:pt x="1279" y="616"/>
                    <a:pt x="1080" y="366"/>
                    <a:pt x="855" y="141"/>
                  </a:cubicBezTo>
                  <a:cubicBezTo>
                    <a:pt x="756" y="42"/>
                    <a:pt x="663" y="0"/>
                    <a:pt x="5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28"/>
            <p:cNvSpPr/>
            <p:nvPr/>
          </p:nvSpPr>
          <p:spPr>
            <a:xfrm>
              <a:off x="2147425" y="1362650"/>
              <a:ext cx="68625" cy="102225"/>
            </a:xfrm>
            <a:custGeom>
              <a:avLst/>
              <a:gdLst/>
              <a:ahLst/>
              <a:cxnLst/>
              <a:rect l="l" t="t" r="r" b="b"/>
              <a:pathLst>
                <a:path w="2745" h="4089" extrusionOk="0">
                  <a:moveTo>
                    <a:pt x="796" y="1"/>
                  </a:moveTo>
                  <a:cubicBezTo>
                    <a:pt x="722" y="1"/>
                    <a:pt x="644" y="19"/>
                    <a:pt x="559" y="62"/>
                  </a:cubicBezTo>
                  <a:cubicBezTo>
                    <a:pt x="84" y="313"/>
                    <a:pt x="0" y="512"/>
                    <a:pt x="212" y="994"/>
                  </a:cubicBezTo>
                  <a:cubicBezTo>
                    <a:pt x="572" y="1798"/>
                    <a:pt x="932" y="2595"/>
                    <a:pt x="1318" y="3379"/>
                  </a:cubicBezTo>
                  <a:cubicBezTo>
                    <a:pt x="1485" y="3707"/>
                    <a:pt x="1729" y="3983"/>
                    <a:pt x="2147" y="4067"/>
                  </a:cubicBezTo>
                  <a:cubicBezTo>
                    <a:pt x="2220" y="4081"/>
                    <a:pt x="2285" y="4088"/>
                    <a:pt x="2345" y="4088"/>
                  </a:cubicBezTo>
                  <a:cubicBezTo>
                    <a:pt x="2606" y="4088"/>
                    <a:pt x="2740" y="3943"/>
                    <a:pt x="2745" y="3597"/>
                  </a:cubicBezTo>
                  <a:cubicBezTo>
                    <a:pt x="2732" y="3469"/>
                    <a:pt x="2706" y="3347"/>
                    <a:pt x="2668" y="3225"/>
                  </a:cubicBezTo>
                  <a:cubicBezTo>
                    <a:pt x="2211" y="2267"/>
                    <a:pt x="1768" y="1303"/>
                    <a:pt x="1286" y="358"/>
                  </a:cubicBezTo>
                  <a:cubicBezTo>
                    <a:pt x="1189" y="174"/>
                    <a:pt x="1019" y="1"/>
                    <a:pt x="7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28"/>
            <p:cNvSpPr/>
            <p:nvPr/>
          </p:nvSpPr>
          <p:spPr>
            <a:xfrm>
              <a:off x="2020000" y="1244050"/>
              <a:ext cx="81475" cy="102200"/>
            </a:xfrm>
            <a:custGeom>
              <a:avLst/>
              <a:gdLst/>
              <a:ahLst/>
              <a:cxnLst/>
              <a:rect l="l" t="t" r="r" b="b"/>
              <a:pathLst>
                <a:path w="3259" h="4088" extrusionOk="0">
                  <a:moveTo>
                    <a:pt x="439" y="1"/>
                  </a:moveTo>
                  <a:cubicBezTo>
                    <a:pt x="400" y="1"/>
                    <a:pt x="359" y="6"/>
                    <a:pt x="315" y="18"/>
                  </a:cubicBezTo>
                  <a:cubicBezTo>
                    <a:pt x="199" y="50"/>
                    <a:pt x="0" y="699"/>
                    <a:pt x="64" y="834"/>
                  </a:cubicBezTo>
                  <a:cubicBezTo>
                    <a:pt x="527" y="1830"/>
                    <a:pt x="1067" y="2775"/>
                    <a:pt x="1800" y="3604"/>
                  </a:cubicBezTo>
                  <a:cubicBezTo>
                    <a:pt x="2037" y="3870"/>
                    <a:pt x="2306" y="4048"/>
                    <a:pt x="2605" y="4048"/>
                  </a:cubicBezTo>
                  <a:cubicBezTo>
                    <a:pt x="2639" y="4048"/>
                    <a:pt x="2672" y="4046"/>
                    <a:pt x="2706" y="4041"/>
                  </a:cubicBezTo>
                  <a:cubicBezTo>
                    <a:pt x="2796" y="4068"/>
                    <a:pt x="2872" y="4087"/>
                    <a:pt x="2936" y="4087"/>
                  </a:cubicBezTo>
                  <a:cubicBezTo>
                    <a:pt x="3014" y="4087"/>
                    <a:pt x="3075" y="4058"/>
                    <a:pt x="3124" y="3977"/>
                  </a:cubicBezTo>
                  <a:cubicBezTo>
                    <a:pt x="3259" y="3797"/>
                    <a:pt x="3253" y="3553"/>
                    <a:pt x="3111" y="3379"/>
                  </a:cubicBezTo>
                  <a:cubicBezTo>
                    <a:pt x="2366" y="2338"/>
                    <a:pt x="1620" y="1297"/>
                    <a:pt x="862" y="262"/>
                  </a:cubicBezTo>
                  <a:cubicBezTo>
                    <a:pt x="756" y="114"/>
                    <a:pt x="620" y="1"/>
                    <a:pt x="4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28"/>
            <p:cNvSpPr/>
            <p:nvPr/>
          </p:nvSpPr>
          <p:spPr>
            <a:xfrm>
              <a:off x="2158675" y="1236600"/>
              <a:ext cx="66725" cy="91875"/>
            </a:xfrm>
            <a:custGeom>
              <a:avLst/>
              <a:gdLst/>
              <a:ahLst/>
              <a:cxnLst/>
              <a:rect l="l" t="t" r="r" b="b"/>
              <a:pathLst>
                <a:path w="2669" h="3675" extrusionOk="0">
                  <a:moveTo>
                    <a:pt x="608" y="0"/>
                  </a:moveTo>
                  <a:cubicBezTo>
                    <a:pt x="527" y="0"/>
                    <a:pt x="443" y="20"/>
                    <a:pt x="354" y="65"/>
                  </a:cubicBezTo>
                  <a:cubicBezTo>
                    <a:pt x="84" y="206"/>
                    <a:pt x="0" y="599"/>
                    <a:pt x="148" y="978"/>
                  </a:cubicBezTo>
                  <a:cubicBezTo>
                    <a:pt x="431" y="1698"/>
                    <a:pt x="797" y="2385"/>
                    <a:pt x="1131" y="3080"/>
                  </a:cubicBezTo>
                  <a:cubicBezTo>
                    <a:pt x="1335" y="3505"/>
                    <a:pt x="1640" y="3674"/>
                    <a:pt x="2065" y="3674"/>
                  </a:cubicBezTo>
                  <a:cubicBezTo>
                    <a:pt x="2096" y="3674"/>
                    <a:pt x="2128" y="3673"/>
                    <a:pt x="2160" y="3671"/>
                  </a:cubicBezTo>
                  <a:cubicBezTo>
                    <a:pt x="2198" y="3673"/>
                    <a:pt x="2234" y="3675"/>
                    <a:pt x="2267" y="3675"/>
                  </a:cubicBezTo>
                  <a:cubicBezTo>
                    <a:pt x="2589" y="3675"/>
                    <a:pt x="2669" y="3554"/>
                    <a:pt x="2616" y="3163"/>
                  </a:cubicBezTo>
                  <a:cubicBezTo>
                    <a:pt x="2597" y="2977"/>
                    <a:pt x="2546" y="2797"/>
                    <a:pt x="2468" y="2630"/>
                  </a:cubicBezTo>
                  <a:cubicBezTo>
                    <a:pt x="2141" y="1955"/>
                    <a:pt x="1800" y="1293"/>
                    <a:pt x="1453" y="631"/>
                  </a:cubicBezTo>
                  <a:cubicBezTo>
                    <a:pt x="1376" y="489"/>
                    <a:pt x="1273" y="361"/>
                    <a:pt x="1151" y="258"/>
                  </a:cubicBezTo>
                  <a:cubicBezTo>
                    <a:pt x="989" y="124"/>
                    <a:pt x="811" y="0"/>
                    <a:pt x="6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28"/>
            <p:cNvSpPr/>
            <p:nvPr/>
          </p:nvSpPr>
          <p:spPr>
            <a:xfrm>
              <a:off x="1648650" y="1350650"/>
              <a:ext cx="64300" cy="92075"/>
            </a:xfrm>
            <a:custGeom>
              <a:avLst/>
              <a:gdLst/>
              <a:ahLst/>
              <a:cxnLst/>
              <a:rect l="l" t="t" r="r" b="b"/>
              <a:pathLst>
                <a:path w="2572" h="3683" extrusionOk="0">
                  <a:moveTo>
                    <a:pt x="714" y="0"/>
                  </a:moveTo>
                  <a:cubicBezTo>
                    <a:pt x="634" y="0"/>
                    <a:pt x="558" y="16"/>
                    <a:pt x="495" y="47"/>
                  </a:cubicBezTo>
                  <a:cubicBezTo>
                    <a:pt x="122" y="247"/>
                    <a:pt x="0" y="587"/>
                    <a:pt x="187" y="1063"/>
                  </a:cubicBezTo>
                  <a:cubicBezTo>
                    <a:pt x="450" y="1699"/>
                    <a:pt x="733" y="2336"/>
                    <a:pt x="1035" y="2959"/>
                  </a:cubicBezTo>
                  <a:cubicBezTo>
                    <a:pt x="1228" y="3358"/>
                    <a:pt x="1530" y="3647"/>
                    <a:pt x="2012" y="3679"/>
                  </a:cubicBezTo>
                  <a:cubicBezTo>
                    <a:pt x="2045" y="3681"/>
                    <a:pt x="2077" y="3682"/>
                    <a:pt x="2107" y="3682"/>
                  </a:cubicBezTo>
                  <a:cubicBezTo>
                    <a:pt x="2433" y="3682"/>
                    <a:pt x="2552" y="3549"/>
                    <a:pt x="2552" y="3178"/>
                  </a:cubicBezTo>
                  <a:cubicBezTo>
                    <a:pt x="2571" y="2940"/>
                    <a:pt x="2449" y="2721"/>
                    <a:pt x="2359" y="2503"/>
                  </a:cubicBezTo>
                  <a:cubicBezTo>
                    <a:pt x="2063" y="1815"/>
                    <a:pt x="1781" y="1121"/>
                    <a:pt x="1440" y="459"/>
                  </a:cubicBezTo>
                  <a:cubicBezTo>
                    <a:pt x="1292" y="164"/>
                    <a:pt x="975" y="0"/>
                    <a:pt x="7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28"/>
            <p:cNvSpPr/>
            <p:nvPr/>
          </p:nvSpPr>
          <p:spPr>
            <a:xfrm>
              <a:off x="1734775" y="1521425"/>
              <a:ext cx="63650" cy="84825"/>
            </a:xfrm>
            <a:custGeom>
              <a:avLst/>
              <a:gdLst/>
              <a:ahLst/>
              <a:cxnLst/>
              <a:rect l="l" t="t" r="r" b="b"/>
              <a:pathLst>
                <a:path w="2546" h="3393" extrusionOk="0">
                  <a:moveTo>
                    <a:pt x="840" y="0"/>
                  </a:moveTo>
                  <a:cubicBezTo>
                    <a:pt x="766" y="0"/>
                    <a:pt x="689" y="14"/>
                    <a:pt x="611" y="42"/>
                  </a:cubicBezTo>
                  <a:cubicBezTo>
                    <a:pt x="322" y="152"/>
                    <a:pt x="0" y="306"/>
                    <a:pt x="77" y="685"/>
                  </a:cubicBezTo>
                  <a:cubicBezTo>
                    <a:pt x="97" y="1116"/>
                    <a:pt x="823" y="2646"/>
                    <a:pt x="1177" y="3006"/>
                  </a:cubicBezTo>
                  <a:cubicBezTo>
                    <a:pt x="1267" y="3102"/>
                    <a:pt x="1363" y="3218"/>
                    <a:pt x="1479" y="3263"/>
                  </a:cubicBezTo>
                  <a:cubicBezTo>
                    <a:pt x="1643" y="3325"/>
                    <a:pt x="1821" y="3392"/>
                    <a:pt x="1990" y="3392"/>
                  </a:cubicBezTo>
                  <a:cubicBezTo>
                    <a:pt x="2100" y="3392"/>
                    <a:pt x="2205" y="3364"/>
                    <a:pt x="2301" y="3288"/>
                  </a:cubicBezTo>
                  <a:cubicBezTo>
                    <a:pt x="2546" y="3102"/>
                    <a:pt x="2481" y="2819"/>
                    <a:pt x="2372" y="2562"/>
                  </a:cubicBezTo>
                  <a:cubicBezTo>
                    <a:pt x="2321" y="2440"/>
                    <a:pt x="2314" y="2298"/>
                    <a:pt x="2269" y="2176"/>
                  </a:cubicBezTo>
                  <a:cubicBezTo>
                    <a:pt x="2044" y="1553"/>
                    <a:pt x="1761" y="949"/>
                    <a:pt x="1427" y="377"/>
                  </a:cubicBezTo>
                  <a:cubicBezTo>
                    <a:pt x="1294" y="145"/>
                    <a:pt x="1082" y="0"/>
                    <a:pt x="8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28"/>
            <p:cNvSpPr/>
            <p:nvPr/>
          </p:nvSpPr>
          <p:spPr>
            <a:xfrm>
              <a:off x="1682375" y="1187950"/>
              <a:ext cx="66075" cy="90400"/>
            </a:xfrm>
            <a:custGeom>
              <a:avLst/>
              <a:gdLst/>
              <a:ahLst/>
              <a:cxnLst/>
              <a:rect l="l" t="t" r="r" b="b"/>
              <a:pathLst>
                <a:path w="2643" h="3616" extrusionOk="0">
                  <a:moveTo>
                    <a:pt x="715" y="1"/>
                  </a:moveTo>
                  <a:cubicBezTo>
                    <a:pt x="526" y="1"/>
                    <a:pt x="372" y="107"/>
                    <a:pt x="245" y="269"/>
                  </a:cubicBezTo>
                  <a:cubicBezTo>
                    <a:pt x="110" y="449"/>
                    <a:pt x="1" y="648"/>
                    <a:pt x="162" y="848"/>
                  </a:cubicBezTo>
                  <a:cubicBezTo>
                    <a:pt x="676" y="1478"/>
                    <a:pt x="856" y="2294"/>
                    <a:pt x="1338" y="2937"/>
                  </a:cubicBezTo>
                  <a:cubicBezTo>
                    <a:pt x="1550" y="3219"/>
                    <a:pt x="1768" y="3483"/>
                    <a:pt x="2122" y="3579"/>
                  </a:cubicBezTo>
                  <a:cubicBezTo>
                    <a:pt x="2210" y="3603"/>
                    <a:pt x="2285" y="3616"/>
                    <a:pt x="2349" y="3616"/>
                  </a:cubicBezTo>
                  <a:cubicBezTo>
                    <a:pt x="2546" y="3616"/>
                    <a:pt x="2633" y="3493"/>
                    <a:pt x="2643" y="3187"/>
                  </a:cubicBezTo>
                  <a:cubicBezTo>
                    <a:pt x="2630" y="3123"/>
                    <a:pt x="2617" y="3020"/>
                    <a:pt x="2591" y="2917"/>
                  </a:cubicBezTo>
                  <a:cubicBezTo>
                    <a:pt x="2366" y="1966"/>
                    <a:pt x="1846" y="1156"/>
                    <a:pt x="1325" y="346"/>
                  </a:cubicBezTo>
                  <a:cubicBezTo>
                    <a:pt x="1216" y="186"/>
                    <a:pt x="1061" y="76"/>
                    <a:pt x="875" y="25"/>
                  </a:cubicBezTo>
                  <a:cubicBezTo>
                    <a:pt x="819" y="9"/>
                    <a:pt x="766" y="1"/>
                    <a:pt x="7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28"/>
            <p:cNvSpPr/>
            <p:nvPr/>
          </p:nvSpPr>
          <p:spPr>
            <a:xfrm>
              <a:off x="2248825" y="1406725"/>
              <a:ext cx="59950" cy="75950"/>
            </a:xfrm>
            <a:custGeom>
              <a:avLst/>
              <a:gdLst/>
              <a:ahLst/>
              <a:cxnLst/>
              <a:rect l="l" t="t" r="r" b="b"/>
              <a:pathLst>
                <a:path w="2398" h="3038" extrusionOk="0">
                  <a:moveTo>
                    <a:pt x="752" y="1"/>
                  </a:moveTo>
                  <a:cubicBezTo>
                    <a:pt x="514" y="1"/>
                    <a:pt x="331" y="128"/>
                    <a:pt x="174" y="311"/>
                  </a:cubicBezTo>
                  <a:cubicBezTo>
                    <a:pt x="0" y="523"/>
                    <a:pt x="58" y="761"/>
                    <a:pt x="219" y="967"/>
                  </a:cubicBezTo>
                  <a:cubicBezTo>
                    <a:pt x="501" y="1333"/>
                    <a:pt x="649" y="1757"/>
                    <a:pt x="765" y="2201"/>
                  </a:cubicBezTo>
                  <a:cubicBezTo>
                    <a:pt x="823" y="2406"/>
                    <a:pt x="919" y="2599"/>
                    <a:pt x="1048" y="2766"/>
                  </a:cubicBezTo>
                  <a:cubicBezTo>
                    <a:pt x="1156" y="2928"/>
                    <a:pt x="1540" y="3038"/>
                    <a:pt x="1834" y="3038"/>
                  </a:cubicBezTo>
                  <a:cubicBezTo>
                    <a:pt x="1925" y="3038"/>
                    <a:pt x="2007" y="3027"/>
                    <a:pt x="2070" y="3004"/>
                  </a:cubicBezTo>
                  <a:cubicBezTo>
                    <a:pt x="2398" y="2882"/>
                    <a:pt x="2256" y="2606"/>
                    <a:pt x="2295" y="2381"/>
                  </a:cubicBezTo>
                  <a:cubicBezTo>
                    <a:pt x="2320" y="1719"/>
                    <a:pt x="2038" y="1140"/>
                    <a:pt x="1691" y="607"/>
                  </a:cubicBezTo>
                  <a:cubicBezTo>
                    <a:pt x="1523" y="324"/>
                    <a:pt x="1260" y="125"/>
                    <a:pt x="951" y="28"/>
                  </a:cubicBezTo>
                  <a:cubicBezTo>
                    <a:pt x="881" y="10"/>
                    <a:pt x="814" y="1"/>
                    <a:pt x="7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28"/>
            <p:cNvSpPr/>
            <p:nvPr/>
          </p:nvSpPr>
          <p:spPr>
            <a:xfrm>
              <a:off x="1778150" y="1130300"/>
              <a:ext cx="63675" cy="80000"/>
            </a:xfrm>
            <a:custGeom>
              <a:avLst/>
              <a:gdLst/>
              <a:ahLst/>
              <a:cxnLst/>
              <a:rect l="l" t="t" r="r" b="b"/>
              <a:pathLst>
                <a:path w="2547" h="3200" extrusionOk="0">
                  <a:moveTo>
                    <a:pt x="791" y="1"/>
                  </a:moveTo>
                  <a:cubicBezTo>
                    <a:pt x="546" y="1"/>
                    <a:pt x="444" y="309"/>
                    <a:pt x="232" y="383"/>
                  </a:cubicBezTo>
                  <a:cubicBezTo>
                    <a:pt x="1" y="467"/>
                    <a:pt x="142" y="705"/>
                    <a:pt x="219" y="865"/>
                  </a:cubicBezTo>
                  <a:cubicBezTo>
                    <a:pt x="515" y="1438"/>
                    <a:pt x="830" y="1997"/>
                    <a:pt x="1100" y="2582"/>
                  </a:cubicBezTo>
                  <a:cubicBezTo>
                    <a:pt x="1312" y="3044"/>
                    <a:pt x="1749" y="3077"/>
                    <a:pt x="2135" y="3186"/>
                  </a:cubicBezTo>
                  <a:cubicBezTo>
                    <a:pt x="2168" y="3195"/>
                    <a:pt x="2200" y="3200"/>
                    <a:pt x="2231" y="3200"/>
                  </a:cubicBezTo>
                  <a:cubicBezTo>
                    <a:pt x="2409" y="3200"/>
                    <a:pt x="2541" y="3048"/>
                    <a:pt x="2546" y="2813"/>
                  </a:cubicBezTo>
                  <a:cubicBezTo>
                    <a:pt x="2527" y="2710"/>
                    <a:pt x="2514" y="2607"/>
                    <a:pt x="2482" y="2505"/>
                  </a:cubicBezTo>
                  <a:cubicBezTo>
                    <a:pt x="2263" y="1752"/>
                    <a:pt x="1884" y="1071"/>
                    <a:pt x="1485" y="409"/>
                  </a:cubicBezTo>
                  <a:cubicBezTo>
                    <a:pt x="1363" y="210"/>
                    <a:pt x="1164" y="146"/>
                    <a:pt x="971" y="49"/>
                  </a:cubicBezTo>
                  <a:cubicBezTo>
                    <a:pt x="903" y="15"/>
                    <a:pt x="844" y="1"/>
                    <a:pt x="7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28"/>
            <p:cNvSpPr/>
            <p:nvPr/>
          </p:nvSpPr>
          <p:spPr>
            <a:xfrm>
              <a:off x="1992525" y="1064850"/>
              <a:ext cx="63425" cy="77975"/>
            </a:xfrm>
            <a:custGeom>
              <a:avLst/>
              <a:gdLst/>
              <a:ahLst/>
              <a:cxnLst/>
              <a:rect l="l" t="t" r="r" b="b"/>
              <a:pathLst>
                <a:path w="2537" h="3119" extrusionOk="0">
                  <a:moveTo>
                    <a:pt x="702" y="1"/>
                  </a:moveTo>
                  <a:cubicBezTo>
                    <a:pt x="581" y="1"/>
                    <a:pt x="456" y="44"/>
                    <a:pt x="334" y="148"/>
                  </a:cubicBezTo>
                  <a:cubicBezTo>
                    <a:pt x="52" y="392"/>
                    <a:pt x="0" y="752"/>
                    <a:pt x="238" y="1073"/>
                  </a:cubicBezTo>
                  <a:cubicBezTo>
                    <a:pt x="585" y="1549"/>
                    <a:pt x="881" y="2057"/>
                    <a:pt x="1125" y="2590"/>
                  </a:cubicBezTo>
                  <a:cubicBezTo>
                    <a:pt x="1311" y="3001"/>
                    <a:pt x="1613" y="3104"/>
                    <a:pt x="2018" y="3117"/>
                  </a:cubicBezTo>
                  <a:cubicBezTo>
                    <a:pt x="2037" y="3118"/>
                    <a:pt x="2055" y="3118"/>
                    <a:pt x="2072" y="3118"/>
                  </a:cubicBezTo>
                  <a:cubicBezTo>
                    <a:pt x="2367" y="3118"/>
                    <a:pt x="2536" y="3013"/>
                    <a:pt x="2488" y="2661"/>
                  </a:cubicBezTo>
                  <a:cubicBezTo>
                    <a:pt x="2340" y="1735"/>
                    <a:pt x="1890" y="880"/>
                    <a:pt x="1202" y="238"/>
                  </a:cubicBezTo>
                  <a:cubicBezTo>
                    <a:pt x="1062" y="101"/>
                    <a:pt x="887" y="1"/>
                    <a:pt x="7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28"/>
            <p:cNvSpPr/>
            <p:nvPr/>
          </p:nvSpPr>
          <p:spPr>
            <a:xfrm>
              <a:off x="1846125" y="1296050"/>
              <a:ext cx="71175" cy="75025"/>
            </a:xfrm>
            <a:custGeom>
              <a:avLst/>
              <a:gdLst/>
              <a:ahLst/>
              <a:cxnLst/>
              <a:rect l="l" t="t" r="r" b="b"/>
              <a:pathLst>
                <a:path w="2847" h="3001" extrusionOk="0">
                  <a:moveTo>
                    <a:pt x="627" y="1"/>
                  </a:moveTo>
                  <a:cubicBezTo>
                    <a:pt x="523" y="1"/>
                    <a:pt x="415" y="46"/>
                    <a:pt x="309" y="162"/>
                  </a:cubicBezTo>
                  <a:cubicBezTo>
                    <a:pt x="7" y="489"/>
                    <a:pt x="1" y="779"/>
                    <a:pt x="245" y="1107"/>
                  </a:cubicBezTo>
                  <a:cubicBezTo>
                    <a:pt x="560" y="1537"/>
                    <a:pt x="913" y="1955"/>
                    <a:pt x="1177" y="2398"/>
                  </a:cubicBezTo>
                  <a:cubicBezTo>
                    <a:pt x="1424" y="2820"/>
                    <a:pt x="1755" y="2999"/>
                    <a:pt x="2065" y="2999"/>
                  </a:cubicBezTo>
                  <a:cubicBezTo>
                    <a:pt x="2086" y="2999"/>
                    <a:pt x="2107" y="2998"/>
                    <a:pt x="2128" y="2996"/>
                  </a:cubicBezTo>
                  <a:cubicBezTo>
                    <a:pt x="2168" y="2999"/>
                    <a:pt x="2205" y="3000"/>
                    <a:pt x="2241" y="3000"/>
                  </a:cubicBezTo>
                  <a:cubicBezTo>
                    <a:pt x="2726" y="3000"/>
                    <a:pt x="2847" y="2758"/>
                    <a:pt x="2655" y="2308"/>
                  </a:cubicBezTo>
                  <a:cubicBezTo>
                    <a:pt x="2295" y="1492"/>
                    <a:pt x="1742" y="811"/>
                    <a:pt x="1074" y="226"/>
                  </a:cubicBezTo>
                  <a:cubicBezTo>
                    <a:pt x="945" y="109"/>
                    <a:pt x="790" y="1"/>
                    <a:pt x="6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28"/>
            <p:cNvSpPr/>
            <p:nvPr/>
          </p:nvSpPr>
          <p:spPr>
            <a:xfrm>
              <a:off x="2161250" y="1104325"/>
              <a:ext cx="55925" cy="74700"/>
            </a:xfrm>
            <a:custGeom>
              <a:avLst/>
              <a:gdLst/>
              <a:ahLst/>
              <a:cxnLst/>
              <a:rect l="l" t="t" r="r" b="b"/>
              <a:pathLst>
                <a:path w="2237" h="2988" extrusionOk="0">
                  <a:moveTo>
                    <a:pt x="688" y="0"/>
                  </a:moveTo>
                  <a:cubicBezTo>
                    <a:pt x="570" y="0"/>
                    <a:pt x="460" y="28"/>
                    <a:pt x="373" y="85"/>
                  </a:cubicBezTo>
                  <a:cubicBezTo>
                    <a:pt x="71" y="285"/>
                    <a:pt x="0" y="645"/>
                    <a:pt x="180" y="1069"/>
                  </a:cubicBezTo>
                  <a:cubicBezTo>
                    <a:pt x="341" y="1435"/>
                    <a:pt x="495" y="1802"/>
                    <a:pt x="662" y="2162"/>
                  </a:cubicBezTo>
                  <a:cubicBezTo>
                    <a:pt x="765" y="2406"/>
                    <a:pt x="919" y="2624"/>
                    <a:pt x="1118" y="2804"/>
                  </a:cubicBezTo>
                  <a:cubicBezTo>
                    <a:pt x="1278" y="2938"/>
                    <a:pt x="1450" y="2988"/>
                    <a:pt x="1626" y="2988"/>
                  </a:cubicBezTo>
                  <a:cubicBezTo>
                    <a:pt x="1756" y="2988"/>
                    <a:pt x="1888" y="2961"/>
                    <a:pt x="2018" y="2920"/>
                  </a:cubicBezTo>
                  <a:cubicBezTo>
                    <a:pt x="2237" y="2849"/>
                    <a:pt x="2224" y="2631"/>
                    <a:pt x="2224" y="2374"/>
                  </a:cubicBezTo>
                  <a:cubicBezTo>
                    <a:pt x="2134" y="1660"/>
                    <a:pt x="1813" y="966"/>
                    <a:pt x="1363" y="336"/>
                  </a:cubicBezTo>
                  <a:cubicBezTo>
                    <a:pt x="1199" y="116"/>
                    <a:pt x="928" y="0"/>
                    <a:pt x="6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28"/>
            <p:cNvSpPr/>
            <p:nvPr/>
          </p:nvSpPr>
          <p:spPr>
            <a:xfrm>
              <a:off x="1894025" y="1186525"/>
              <a:ext cx="61000" cy="66800"/>
            </a:xfrm>
            <a:custGeom>
              <a:avLst/>
              <a:gdLst/>
              <a:ahLst/>
              <a:cxnLst/>
              <a:rect l="l" t="t" r="r" b="b"/>
              <a:pathLst>
                <a:path w="2440" h="2672" extrusionOk="0">
                  <a:moveTo>
                    <a:pt x="771" y="0"/>
                  </a:moveTo>
                  <a:cubicBezTo>
                    <a:pt x="582" y="0"/>
                    <a:pt x="408" y="203"/>
                    <a:pt x="231" y="268"/>
                  </a:cubicBezTo>
                  <a:cubicBezTo>
                    <a:pt x="26" y="352"/>
                    <a:pt x="0" y="596"/>
                    <a:pt x="135" y="815"/>
                  </a:cubicBezTo>
                  <a:cubicBezTo>
                    <a:pt x="450" y="1303"/>
                    <a:pt x="758" y="1798"/>
                    <a:pt x="1067" y="2293"/>
                  </a:cubicBezTo>
                  <a:cubicBezTo>
                    <a:pt x="1241" y="2569"/>
                    <a:pt x="1504" y="2659"/>
                    <a:pt x="1813" y="2666"/>
                  </a:cubicBezTo>
                  <a:cubicBezTo>
                    <a:pt x="1853" y="2670"/>
                    <a:pt x="1892" y="2671"/>
                    <a:pt x="1929" y="2671"/>
                  </a:cubicBezTo>
                  <a:cubicBezTo>
                    <a:pt x="2270" y="2671"/>
                    <a:pt x="2439" y="2512"/>
                    <a:pt x="2352" y="2222"/>
                  </a:cubicBezTo>
                  <a:cubicBezTo>
                    <a:pt x="2108" y="1393"/>
                    <a:pt x="1600" y="705"/>
                    <a:pt x="996" y="108"/>
                  </a:cubicBezTo>
                  <a:cubicBezTo>
                    <a:pt x="918" y="30"/>
                    <a:pt x="844" y="0"/>
                    <a:pt x="7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28"/>
            <p:cNvSpPr/>
            <p:nvPr/>
          </p:nvSpPr>
          <p:spPr>
            <a:xfrm>
              <a:off x="1842425" y="1551625"/>
              <a:ext cx="54025" cy="64800"/>
            </a:xfrm>
            <a:custGeom>
              <a:avLst/>
              <a:gdLst/>
              <a:ahLst/>
              <a:cxnLst/>
              <a:rect l="l" t="t" r="r" b="b"/>
              <a:pathLst>
                <a:path w="2161" h="2592" extrusionOk="0">
                  <a:moveTo>
                    <a:pt x="762" y="0"/>
                  </a:moveTo>
                  <a:cubicBezTo>
                    <a:pt x="567" y="0"/>
                    <a:pt x="365" y="131"/>
                    <a:pt x="161" y="377"/>
                  </a:cubicBezTo>
                  <a:cubicBezTo>
                    <a:pt x="1" y="563"/>
                    <a:pt x="39" y="692"/>
                    <a:pt x="136" y="866"/>
                  </a:cubicBezTo>
                  <a:cubicBezTo>
                    <a:pt x="335" y="1206"/>
                    <a:pt x="554" y="1547"/>
                    <a:pt x="701" y="1907"/>
                  </a:cubicBezTo>
                  <a:cubicBezTo>
                    <a:pt x="907" y="2415"/>
                    <a:pt x="1357" y="2472"/>
                    <a:pt x="1781" y="2575"/>
                  </a:cubicBezTo>
                  <a:cubicBezTo>
                    <a:pt x="1822" y="2586"/>
                    <a:pt x="1860" y="2591"/>
                    <a:pt x="1894" y="2591"/>
                  </a:cubicBezTo>
                  <a:cubicBezTo>
                    <a:pt x="2082" y="2591"/>
                    <a:pt x="2160" y="2433"/>
                    <a:pt x="2160" y="2215"/>
                  </a:cubicBezTo>
                  <a:cubicBezTo>
                    <a:pt x="2141" y="1476"/>
                    <a:pt x="1665" y="936"/>
                    <a:pt x="1293" y="371"/>
                  </a:cubicBezTo>
                  <a:cubicBezTo>
                    <a:pt x="1126" y="119"/>
                    <a:pt x="947" y="0"/>
                    <a:pt x="7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28"/>
            <p:cNvSpPr/>
            <p:nvPr/>
          </p:nvSpPr>
          <p:spPr>
            <a:xfrm>
              <a:off x="2001525" y="1390550"/>
              <a:ext cx="2275" cy="1950"/>
            </a:xfrm>
            <a:custGeom>
              <a:avLst/>
              <a:gdLst/>
              <a:ahLst/>
              <a:cxnLst/>
              <a:rect l="l" t="t" r="r" b="b"/>
              <a:pathLst>
                <a:path w="91" h="78" extrusionOk="0">
                  <a:moveTo>
                    <a:pt x="90" y="0"/>
                  </a:moveTo>
                  <a:lnTo>
                    <a:pt x="8" y="71"/>
                  </a:lnTo>
                  <a:lnTo>
                    <a:pt x="8" y="71"/>
                  </a:lnTo>
                  <a:cubicBezTo>
                    <a:pt x="26" y="69"/>
                    <a:pt x="48" y="64"/>
                    <a:pt x="71" y="58"/>
                  </a:cubicBezTo>
                  <a:cubicBezTo>
                    <a:pt x="84" y="45"/>
                    <a:pt x="84" y="20"/>
                    <a:pt x="90" y="0"/>
                  </a:cubicBezTo>
                  <a:close/>
                  <a:moveTo>
                    <a:pt x="8" y="71"/>
                  </a:moveTo>
                  <a:cubicBezTo>
                    <a:pt x="5" y="71"/>
                    <a:pt x="3" y="71"/>
                    <a:pt x="0" y="71"/>
                  </a:cubicBezTo>
                  <a:lnTo>
                    <a:pt x="0" y="78"/>
                  </a:lnTo>
                  <a:lnTo>
                    <a:pt x="8" y="7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1" name="Google Shape;781;p28"/>
          <p:cNvGrpSpPr/>
          <p:nvPr/>
        </p:nvGrpSpPr>
        <p:grpSpPr>
          <a:xfrm rot="10800000" flipH="1">
            <a:off x="2051922" y="4039655"/>
            <a:ext cx="811083" cy="471748"/>
            <a:chOff x="7336943" y="4410641"/>
            <a:chExt cx="671927" cy="390811"/>
          </a:xfrm>
        </p:grpSpPr>
        <p:sp>
          <p:nvSpPr>
            <p:cNvPr id="782" name="Google Shape;782;p28"/>
            <p:cNvSpPr/>
            <p:nvPr/>
          </p:nvSpPr>
          <p:spPr>
            <a:xfrm>
              <a:off x="7353536" y="4410641"/>
              <a:ext cx="655333" cy="178030"/>
            </a:xfrm>
            <a:custGeom>
              <a:avLst/>
              <a:gdLst/>
              <a:ahLst/>
              <a:cxnLst/>
              <a:rect l="l" t="t" r="r" b="b"/>
              <a:pathLst>
                <a:path w="10940" h="2972" extrusionOk="0">
                  <a:moveTo>
                    <a:pt x="543" y="0"/>
                  </a:moveTo>
                  <a:cubicBezTo>
                    <a:pt x="517" y="0"/>
                    <a:pt x="490" y="3"/>
                    <a:pt x="463" y="8"/>
                  </a:cubicBezTo>
                  <a:cubicBezTo>
                    <a:pt x="109" y="79"/>
                    <a:pt x="19" y="355"/>
                    <a:pt x="0" y="670"/>
                  </a:cubicBezTo>
                  <a:lnTo>
                    <a:pt x="0" y="985"/>
                  </a:lnTo>
                  <a:cubicBezTo>
                    <a:pt x="7" y="1551"/>
                    <a:pt x="424" y="2444"/>
                    <a:pt x="964" y="2669"/>
                  </a:cubicBezTo>
                  <a:cubicBezTo>
                    <a:pt x="1217" y="2774"/>
                    <a:pt x="1468" y="2825"/>
                    <a:pt x="1716" y="2825"/>
                  </a:cubicBezTo>
                  <a:cubicBezTo>
                    <a:pt x="2110" y="2825"/>
                    <a:pt x="2496" y="2695"/>
                    <a:pt x="2867" y="2438"/>
                  </a:cubicBezTo>
                  <a:cubicBezTo>
                    <a:pt x="3135" y="2250"/>
                    <a:pt x="3282" y="2155"/>
                    <a:pt x="3414" y="2155"/>
                  </a:cubicBezTo>
                  <a:cubicBezTo>
                    <a:pt x="3568" y="2155"/>
                    <a:pt x="3703" y="2282"/>
                    <a:pt x="3985" y="2541"/>
                  </a:cubicBezTo>
                  <a:cubicBezTo>
                    <a:pt x="4296" y="2830"/>
                    <a:pt x="4579" y="2971"/>
                    <a:pt x="4882" y="2971"/>
                  </a:cubicBezTo>
                  <a:cubicBezTo>
                    <a:pt x="5116" y="2971"/>
                    <a:pt x="5363" y="2886"/>
                    <a:pt x="5644" y="2721"/>
                  </a:cubicBezTo>
                  <a:cubicBezTo>
                    <a:pt x="5946" y="2541"/>
                    <a:pt x="6183" y="2297"/>
                    <a:pt x="6441" y="2052"/>
                  </a:cubicBezTo>
                  <a:cubicBezTo>
                    <a:pt x="6682" y="1824"/>
                    <a:pt x="6808" y="1717"/>
                    <a:pt x="6946" y="1717"/>
                  </a:cubicBezTo>
                  <a:cubicBezTo>
                    <a:pt x="7072" y="1717"/>
                    <a:pt x="7207" y="1806"/>
                    <a:pt x="7450" y="1975"/>
                  </a:cubicBezTo>
                  <a:cubicBezTo>
                    <a:pt x="7758" y="2181"/>
                    <a:pt x="8073" y="2380"/>
                    <a:pt x="8395" y="2586"/>
                  </a:cubicBezTo>
                  <a:cubicBezTo>
                    <a:pt x="8577" y="2702"/>
                    <a:pt x="8760" y="2753"/>
                    <a:pt x="8939" y="2753"/>
                  </a:cubicBezTo>
                  <a:cubicBezTo>
                    <a:pt x="9194" y="2753"/>
                    <a:pt x="9440" y="2649"/>
                    <a:pt x="9667" y="2483"/>
                  </a:cubicBezTo>
                  <a:cubicBezTo>
                    <a:pt x="10169" y="2117"/>
                    <a:pt x="10490" y="1577"/>
                    <a:pt x="10798" y="1050"/>
                  </a:cubicBezTo>
                  <a:cubicBezTo>
                    <a:pt x="10895" y="889"/>
                    <a:pt x="10940" y="683"/>
                    <a:pt x="10779" y="529"/>
                  </a:cubicBezTo>
                  <a:cubicBezTo>
                    <a:pt x="10692" y="439"/>
                    <a:pt x="10594" y="405"/>
                    <a:pt x="10492" y="405"/>
                  </a:cubicBezTo>
                  <a:cubicBezTo>
                    <a:pt x="10390" y="405"/>
                    <a:pt x="10284" y="439"/>
                    <a:pt x="10181" y="484"/>
                  </a:cubicBezTo>
                  <a:cubicBezTo>
                    <a:pt x="10008" y="561"/>
                    <a:pt x="9905" y="728"/>
                    <a:pt x="9789" y="876"/>
                  </a:cubicBezTo>
                  <a:cubicBezTo>
                    <a:pt x="9641" y="1063"/>
                    <a:pt x="9487" y="1249"/>
                    <a:pt x="9320" y="1422"/>
                  </a:cubicBezTo>
                  <a:cubicBezTo>
                    <a:pt x="9184" y="1568"/>
                    <a:pt x="9045" y="1640"/>
                    <a:pt x="8906" y="1640"/>
                  </a:cubicBezTo>
                  <a:cubicBezTo>
                    <a:pt x="8767" y="1640"/>
                    <a:pt x="8628" y="1569"/>
                    <a:pt x="8491" y="1429"/>
                  </a:cubicBezTo>
                  <a:cubicBezTo>
                    <a:pt x="8227" y="1165"/>
                    <a:pt x="7964" y="895"/>
                    <a:pt x="7694" y="638"/>
                  </a:cubicBezTo>
                  <a:cubicBezTo>
                    <a:pt x="7414" y="374"/>
                    <a:pt x="7182" y="240"/>
                    <a:pt x="6956" y="240"/>
                  </a:cubicBezTo>
                  <a:cubicBezTo>
                    <a:pt x="6715" y="240"/>
                    <a:pt x="6481" y="391"/>
                    <a:pt x="6203" y="696"/>
                  </a:cubicBezTo>
                  <a:cubicBezTo>
                    <a:pt x="6061" y="850"/>
                    <a:pt x="5952" y="1043"/>
                    <a:pt x="5817" y="1204"/>
                  </a:cubicBezTo>
                  <a:cubicBezTo>
                    <a:pt x="5502" y="1570"/>
                    <a:pt x="5258" y="1755"/>
                    <a:pt x="5047" y="1755"/>
                  </a:cubicBezTo>
                  <a:cubicBezTo>
                    <a:pt x="4805" y="1755"/>
                    <a:pt x="4606" y="1514"/>
                    <a:pt x="4390" y="1024"/>
                  </a:cubicBezTo>
                  <a:cubicBezTo>
                    <a:pt x="4222" y="637"/>
                    <a:pt x="3969" y="439"/>
                    <a:pt x="3686" y="439"/>
                  </a:cubicBezTo>
                  <a:cubicBezTo>
                    <a:pt x="3471" y="439"/>
                    <a:pt x="3239" y="553"/>
                    <a:pt x="3015" y="786"/>
                  </a:cubicBezTo>
                  <a:cubicBezTo>
                    <a:pt x="2700" y="1114"/>
                    <a:pt x="2385" y="1442"/>
                    <a:pt x="2063" y="1763"/>
                  </a:cubicBezTo>
                  <a:cubicBezTo>
                    <a:pt x="1958" y="1869"/>
                    <a:pt x="1858" y="1918"/>
                    <a:pt x="1764" y="1918"/>
                  </a:cubicBezTo>
                  <a:cubicBezTo>
                    <a:pt x="1636" y="1918"/>
                    <a:pt x="1521" y="1825"/>
                    <a:pt x="1421" y="1654"/>
                  </a:cubicBezTo>
                  <a:cubicBezTo>
                    <a:pt x="1234" y="1326"/>
                    <a:pt x="1125" y="966"/>
                    <a:pt x="1093" y="593"/>
                  </a:cubicBezTo>
                  <a:cubicBezTo>
                    <a:pt x="1052" y="244"/>
                    <a:pt x="800" y="0"/>
                    <a:pt x="5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28"/>
            <p:cNvSpPr/>
            <p:nvPr/>
          </p:nvSpPr>
          <p:spPr>
            <a:xfrm>
              <a:off x="7336943" y="4628034"/>
              <a:ext cx="651140" cy="173418"/>
            </a:xfrm>
            <a:custGeom>
              <a:avLst/>
              <a:gdLst/>
              <a:ahLst/>
              <a:cxnLst/>
              <a:rect l="l" t="t" r="r" b="b"/>
              <a:pathLst>
                <a:path w="10870" h="2895" extrusionOk="0">
                  <a:moveTo>
                    <a:pt x="555" y="0"/>
                  </a:moveTo>
                  <a:cubicBezTo>
                    <a:pt x="516" y="0"/>
                    <a:pt x="475" y="4"/>
                    <a:pt x="431" y="11"/>
                  </a:cubicBezTo>
                  <a:cubicBezTo>
                    <a:pt x="52" y="75"/>
                    <a:pt x="1" y="358"/>
                    <a:pt x="59" y="679"/>
                  </a:cubicBezTo>
                  <a:cubicBezTo>
                    <a:pt x="78" y="834"/>
                    <a:pt x="91" y="994"/>
                    <a:pt x="110" y="1155"/>
                  </a:cubicBezTo>
                  <a:cubicBezTo>
                    <a:pt x="224" y="2033"/>
                    <a:pt x="826" y="2833"/>
                    <a:pt x="1685" y="2833"/>
                  </a:cubicBezTo>
                  <a:cubicBezTo>
                    <a:pt x="2033" y="2833"/>
                    <a:pt x="2424" y="2701"/>
                    <a:pt x="2842" y="2389"/>
                  </a:cubicBezTo>
                  <a:cubicBezTo>
                    <a:pt x="2906" y="2344"/>
                    <a:pt x="2977" y="2299"/>
                    <a:pt x="3035" y="2248"/>
                  </a:cubicBezTo>
                  <a:cubicBezTo>
                    <a:pt x="3170" y="2109"/>
                    <a:pt x="3288" y="2036"/>
                    <a:pt x="3408" y="2036"/>
                  </a:cubicBezTo>
                  <a:cubicBezTo>
                    <a:pt x="3534" y="2036"/>
                    <a:pt x="3661" y="2116"/>
                    <a:pt x="3812" y="2286"/>
                  </a:cubicBezTo>
                  <a:cubicBezTo>
                    <a:pt x="4181" y="2701"/>
                    <a:pt x="4506" y="2895"/>
                    <a:pt x="4865" y="2895"/>
                  </a:cubicBezTo>
                  <a:cubicBezTo>
                    <a:pt x="5158" y="2895"/>
                    <a:pt x="5472" y="2766"/>
                    <a:pt x="5850" y="2524"/>
                  </a:cubicBezTo>
                  <a:cubicBezTo>
                    <a:pt x="6120" y="2344"/>
                    <a:pt x="6377" y="2158"/>
                    <a:pt x="6557" y="1881"/>
                  </a:cubicBezTo>
                  <a:cubicBezTo>
                    <a:pt x="6666" y="1708"/>
                    <a:pt x="6794" y="1626"/>
                    <a:pt x="6933" y="1626"/>
                  </a:cubicBezTo>
                  <a:cubicBezTo>
                    <a:pt x="7047" y="1626"/>
                    <a:pt x="7169" y="1681"/>
                    <a:pt x="7296" y="1785"/>
                  </a:cubicBezTo>
                  <a:cubicBezTo>
                    <a:pt x="7650" y="2081"/>
                    <a:pt x="8029" y="2331"/>
                    <a:pt x="8434" y="2537"/>
                  </a:cubicBezTo>
                  <a:cubicBezTo>
                    <a:pt x="8631" y="2629"/>
                    <a:pt x="8829" y="2691"/>
                    <a:pt x="9035" y="2691"/>
                  </a:cubicBezTo>
                  <a:cubicBezTo>
                    <a:pt x="9118" y="2691"/>
                    <a:pt x="9202" y="2681"/>
                    <a:pt x="9289" y="2659"/>
                  </a:cubicBezTo>
                  <a:cubicBezTo>
                    <a:pt x="9828" y="2518"/>
                    <a:pt x="10793" y="1386"/>
                    <a:pt x="10844" y="827"/>
                  </a:cubicBezTo>
                  <a:cubicBezTo>
                    <a:pt x="10870" y="513"/>
                    <a:pt x="10697" y="314"/>
                    <a:pt x="10439" y="314"/>
                  </a:cubicBezTo>
                  <a:cubicBezTo>
                    <a:pt x="10375" y="314"/>
                    <a:pt x="10306" y="326"/>
                    <a:pt x="10233" y="352"/>
                  </a:cubicBezTo>
                  <a:cubicBezTo>
                    <a:pt x="10047" y="422"/>
                    <a:pt x="9951" y="583"/>
                    <a:pt x="9841" y="737"/>
                  </a:cubicBezTo>
                  <a:cubicBezTo>
                    <a:pt x="9668" y="975"/>
                    <a:pt x="9501" y="1219"/>
                    <a:pt x="9314" y="1444"/>
                  </a:cubicBezTo>
                  <a:cubicBezTo>
                    <a:pt x="9196" y="1589"/>
                    <a:pt x="9072" y="1661"/>
                    <a:pt x="8946" y="1661"/>
                  </a:cubicBezTo>
                  <a:cubicBezTo>
                    <a:pt x="8825" y="1661"/>
                    <a:pt x="8701" y="1595"/>
                    <a:pt x="8575" y="1464"/>
                  </a:cubicBezTo>
                  <a:cubicBezTo>
                    <a:pt x="8273" y="1155"/>
                    <a:pt x="7977" y="847"/>
                    <a:pt x="7662" y="557"/>
                  </a:cubicBezTo>
                  <a:cubicBezTo>
                    <a:pt x="7385" y="309"/>
                    <a:pt x="7144" y="185"/>
                    <a:pt x="6914" y="185"/>
                  </a:cubicBezTo>
                  <a:cubicBezTo>
                    <a:pt x="6644" y="185"/>
                    <a:pt x="6388" y="358"/>
                    <a:pt x="6107" y="705"/>
                  </a:cubicBezTo>
                  <a:cubicBezTo>
                    <a:pt x="5959" y="892"/>
                    <a:pt x="5818" y="1084"/>
                    <a:pt x="5657" y="1258"/>
                  </a:cubicBezTo>
                  <a:cubicBezTo>
                    <a:pt x="5301" y="1632"/>
                    <a:pt x="5095" y="1828"/>
                    <a:pt x="4933" y="1828"/>
                  </a:cubicBezTo>
                  <a:cubicBezTo>
                    <a:pt x="4750" y="1828"/>
                    <a:pt x="4622" y="1577"/>
                    <a:pt x="4397" y="1052"/>
                  </a:cubicBezTo>
                  <a:cubicBezTo>
                    <a:pt x="4378" y="1007"/>
                    <a:pt x="4359" y="956"/>
                    <a:pt x="4333" y="904"/>
                  </a:cubicBezTo>
                  <a:cubicBezTo>
                    <a:pt x="4145" y="525"/>
                    <a:pt x="3920" y="333"/>
                    <a:pt x="3678" y="333"/>
                  </a:cubicBezTo>
                  <a:cubicBezTo>
                    <a:pt x="3465" y="333"/>
                    <a:pt x="3237" y="481"/>
                    <a:pt x="3009" y="782"/>
                  </a:cubicBezTo>
                  <a:cubicBezTo>
                    <a:pt x="2745" y="1123"/>
                    <a:pt x="2462" y="1438"/>
                    <a:pt x="2090" y="1656"/>
                  </a:cubicBezTo>
                  <a:cubicBezTo>
                    <a:pt x="1926" y="1753"/>
                    <a:pt x="1798" y="1804"/>
                    <a:pt x="1692" y="1804"/>
                  </a:cubicBezTo>
                  <a:cubicBezTo>
                    <a:pt x="1522" y="1804"/>
                    <a:pt x="1411" y="1674"/>
                    <a:pt x="1312" y="1393"/>
                  </a:cubicBezTo>
                  <a:cubicBezTo>
                    <a:pt x="1209" y="1091"/>
                    <a:pt x="1164" y="769"/>
                    <a:pt x="1081" y="461"/>
                  </a:cubicBezTo>
                  <a:cubicBezTo>
                    <a:pt x="1007" y="174"/>
                    <a:pt x="831" y="0"/>
                    <a:pt x="5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4" name="Google Shape;784;p28"/>
          <p:cNvSpPr/>
          <p:nvPr/>
        </p:nvSpPr>
        <p:spPr>
          <a:xfrm rot="10800000">
            <a:off x="8553094" y="2233449"/>
            <a:ext cx="597793" cy="253001"/>
          </a:xfrm>
          <a:custGeom>
            <a:avLst/>
            <a:gdLst/>
            <a:ahLst/>
            <a:cxnLst/>
            <a:rect l="l" t="t" r="r" b="b"/>
            <a:pathLst>
              <a:path w="6467" h="2737" extrusionOk="0">
                <a:moveTo>
                  <a:pt x="2526" y="1"/>
                </a:moveTo>
                <a:cubicBezTo>
                  <a:pt x="2323" y="1"/>
                  <a:pt x="2121" y="108"/>
                  <a:pt x="1890" y="324"/>
                </a:cubicBezTo>
                <a:cubicBezTo>
                  <a:pt x="1568" y="613"/>
                  <a:pt x="1273" y="915"/>
                  <a:pt x="983" y="1236"/>
                </a:cubicBezTo>
                <a:cubicBezTo>
                  <a:pt x="813" y="1431"/>
                  <a:pt x="633" y="1523"/>
                  <a:pt x="433" y="1523"/>
                </a:cubicBezTo>
                <a:cubicBezTo>
                  <a:pt x="316" y="1523"/>
                  <a:pt x="191" y="1491"/>
                  <a:pt x="58" y="1429"/>
                </a:cubicBezTo>
                <a:cubicBezTo>
                  <a:pt x="0" y="1860"/>
                  <a:pt x="0" y="2297"/>
                  <a:pt x="45" y="2734"/>
                </a:cubicBezTo>
                <a:cubicBezTo>
                  <a:pt x="80" y="2736"/>
                  <a:pt x="115" y="2736"/>
                  <a:pt x="150" y="2736"/>
                </a:cubicBezTo>
                <a:cubicBezTo>
                  <a:pt x="815" y="2736"/>
                  <a:pt x="1355" y="2446"/>
                  <a:pt x="1832" y="1976"/>
                </a:cubicBezTo>
                <a:cubicBezTo>
                  <a:pt x="2175" y="1636"/>
                  <a:pt x="2365" y="1470"/>
                  <a:pt x="2566" y="1470"/>
                </a:cubicBezTo>
                <a:cubicBezTo>
                  <a:pt x="2764" y="1470"/>
                  <a:pt x="2972" y="1631"/>
                  <a:pt x="3349" y="1943"/>
                </a:cubicBezTo>
                <a:cubicBezTo>
                  <a:pt x="3452" y="2033"/>
                  <a:pt x="3554" y="2117"/>
                  <a:pt x="3664" y="2188"/>
                </a:cubicBezTo>
                <a:cubicBezTo>
                  <a:pt x="3939" y="2345"/>
                  <a:pt x="4233" y="2439"/>
                  <a:pt x="4522" y="2439"/>
                </a:cubicBezTo>
                <a:cubicBezTo>
                  <a:pt x="4752" y="2439"/>
                  <a:pt x="4980" y="2379"/>
                  <a:pt x="5193" y="2246"/>
                </a:cubicBezTo>
                <a:cubicBezTo>
                  <a:pt x="5740" y="1905"/>
                  <a:pt x="6100" y="1352"/>
                  <a:pt x="6376" y="761"/>
                </a:cubicBezTo>
                <a:cubicBezTo>
                  <a:pt x="6440" y="613"/>
                  <a:pt x="6466" y="439"/>
                  <a:pt x="6350" y="304"/>
                </a:cubicBezTo>
                <a:cubicBezTo>
                  <a:pt x="6266" y="205"/>
                  <a:pt x="6164" y="172"/>
                  <a:pt x="6056" y="172"/>
                </a:cubicBezTo>
                <a:cubicBezTo>
                  <a:pt x="5982" y="172"/>
                  <a:pt x="5905" y="187"/>
                  <a:pt x="5830" y="208"/>
                </a:cubicBezTo>
                <a:cubicBezTo>
                  <a:pt x="5643" y="253"/>
                  <a:pt x="5515" y="394"/>
                  <a:pt x="5399" y="549"/>
                </a:cubicBezTo>
                <a:cubicBezTo>
                  <a:pt x="5277" y="722"/>
                  <a:pt x="5149" y="896"/>
                  <a:pt x="5007" y="1050"/>
                </a:cubicBezTo>
                <a:cubicBezTo>
                  <a:pt x="4776" y="1288"/>
                  <a:pt x="4622" y="1405"/>
                  <a:pt x="4466" y="1405"/>
                </a:cubicBezTo>
                <a:cubicBezTo>
                  <a:pt x="4318" y="1405"/>
                  <a:pt x="4168" y="1301"/>
                  <a:pt x="3947" y="1095"/>
                </a:cubicBezTo>
                <a:cubicBezTo>
                  <a:pt x="3670" y="844"/>
                  <a:pt x="3426" y="555"/>
                  <a:pt x="3150" y="304"/>
                </a:cubicBezTo>
                <a:cubicBezTo>
                  <a:pt x="2922" y="102"/>
                  <a:pt x="2723" y="1"/>
                  <a:pt x="252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4">
    <p:spTree>
      <p:nvGrpSpPr>
        <p:cNvPr id="1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29"/>
          <p:cNvSpPr txBox="1">
            <a:spLocks noGrp="1"/>
          </p:cNvSpPr>
          <p:nvPr>
            <p:ph type="title" hasCustomPrompt="1"/>
          </p:nvPr>
        </p:nvSpPr>
        <p:spPr>
          <a:xfrm>
            <a:off x="3411750" y="1899675"/>
            <a:ext cx="2320500" cy="77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787" name="Google Shape;787;p29"/>
          <p:cNvSpPr txBox="1">
            <a:spLocks noGrp="1"/>
          </p:cNvSpPr>
          <p:nvPr>
            <p:ph type="subTitle" idx="1"/>
          </p:nvPr>
        </p:nvSpPr>
        <p:spPr>
          <a:xfrm>
            <a:off x="3514194" y="2665399"/>
            <a:ext cx="2115600" cy="57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8" name="Google Shape;788;p29"/>
          <p:cNvSpPr txBox="1">
            <a:spLocks noGrp="1"/>
          </p:cNvSpPr>
          <p:nvPr>
            <p:ph type="title" idx="2" hasCustomPrompt="1"/>
          </p:nvPr>
        </p:nvSpPr>
        <p:spPr>
          <a:xfrm>
            <a:off x="6076488" y="613488"/>
            <a:ext cx="2320500" cy="77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789" name="Google Shape;789;p29"/>
          <p:cNvSpPr txBox="1">
            <a:spLocks noGrp="1"/>
          </p:cNvSpPr>
          <p:nvPr>
            <p:ph type="subTitle" idx="3"/>
          </p:nvPr>
        </p:nvSpPr>
        <p:spPr>
          <a:xfrm>
            <a:off x="6178931" y="1379187"/>
            <a:ext cx="2115600" cy="57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0" name="Google Shape;790;p29"/>
          <p:cNvSpPr txBox="1">
            <a:spLocks noGrp="1"/>
          </p:cNvSpPr>
          <p:nvPr>
            <p:ph type="title" idx="4" hasCustomPrompt="1"/>
          </p:nvPr>
        </p:nvSpPr>
        <p:spPr>
          <a:xfrm>
            <a:off x="747013" y="3185862"/>
            <a:ext cx="2320500" cy="77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791" name="Google Shape;791;p29"/>
          <p:cNvSpPr txBox="1">
            <a:spLocks noGrp="1"/>
          </p:cNvSpPr>
          <p:nvPr>
            <p:ph type="subTitle" idx="5"/>
          </p:nvPr>
        </p:nvSpPr>
        <p:spPr>
          <a:xfrm>
            <a:off x="849456" y="3951612"/>
            <a:ext cx="2115600" cy="57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2" name="Google Shape;792;p29"/>
          <p:cNvSpPr/>
          <p:nvPr/>
        </p:nvSpPr>
        <p:spPr>
          <a:xfrm>
            <a:off x="8686071" y="3656601"/>
            <a:ext cx="471732" cy="1254478"/>
          </a:xfrm>
          <a:custGeom>
            <a:avLst/>
            <a:gdLst/>
            <a:ahLst/>
            <a:cxnLst/>
            <a:rect l="l" t="t" r="r" b="b"/>
            <a:pathLst>
              <a:path w="7875" h="20942" extrusionOk="0">
                <a:moveTo>
                  <a:pt x="7849" y="0"/>
                </a:moveTo>
                <a:cubicBezTo>
                  <a:pt x="6017" y="772"/>
                  <a:pt x="4281" y="1723"/>
                  <a:pt x="2829" y="3098"/>
                </a:cubicBezTo>
                <a:cubicBezTo>
                  <a:pt x="1067" y="4757"/>
                  <a:pt x="7" y="6762"/>
                  <a:pt x="1" y="9243"/>
                </a:cubicBezTo>
                <a:cubicBezTo>
                  <a:pt x="1" y="10901"/>
                  <a:pt x="328" y="12547"/>
                  <a:pt x="965" y="14077"/>
                </a:cubicBezTo>
                <a:cubicBezTo>
                  <a:pt x="2012" y="16667"/>
                  <a:pt x="3606" y="18827"/>
                  <a:pt x="6042" y="20286"/>
                </a:cubicBezTo>
                <a:cubicBezTo>
                  <a:pt x="6595" y="20620"/>
                  <a:pt x="7174" y="20890"/>
                  <a:pt x="7829" y="20941"/>
                </a:cubicBezTo>
                <a:cubicBezTo>
                  <a:pt x="7849" y="20652"/>
                  <a:pt x="7874" y="20356"/>
                  <a:pt x="7874" y="20067"/>
                </a:cubicBezTo>
                <a:lnTo>
                  <a:pt x="7874" y="887"/>
                </a:lnTo>
                <a:cubicBezTo>
                  <a:pt x="7874" y="592"/>
                  <a:pt x="7855" y="296"/>
                  <a:pt x="784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3" name="Google Shape;793;p29"/>
          <p:cNvSpPr/>
          <p:nvPr/>
        </p:nvSpPr>
        <p:spPr>
          <a:xfrm rot="2161583">
            <a:off x="4531412" y="3617476"/>
            <a:ext cx="598764" cy="896141"/>
          </a:xfrm>
          <a:custGeom>
            <a:avLst/>
            <a:gdLst/>
            <a:ahLst/>
            <a:cxnLst/>
            <a:rect l="l" t="t" r="r" b="b"/>
            <a:pathLst>
              <a:path w="11352" h="16990" extrusionOk="0">
                <a:moveTo>
                  <a:pt x="8034" y="0"/>
                </a:moveTo>
                <a:cubicBezTo>
                  <a:pt x="7512" y="0"/>
                  <a:pt x="7009" y="246"/>
                  <a:pt x="6499" y="690"/>
                </a:cubicBezTo>
                <a:cubicBezTo>
                  <a:pt x="5168" y="1847"/>
                  <a:pt x="4332" y="3319"/>
                  <a:pt x="4307" y="5163"/>
                </a:cubicBezTo>
                <a:cubicBezTo>
                  <a:pt x="4294" y="5992"/>
                  <a:pt x="4146" y="6809"/>
                  <a:pt x="3960" y="7619"/>
                </a:cubicBezTo>
                <a:cubicBezTo>
                  <a:pt x="3613" y="9129"/>
                  <a:pt x="2861" y="10453"/>
                  <a:pt x="2134" y="11797"/>
                </a:cubicBezTo>
                <a:cubicBezTo>
                  <a:pt x="1537" y="12902"/>
                  <a:pt x="868" y="13969"/>
                  <a:pt x="425" y="15158"/>
                </a:cubicBezTo>
                <a:cubicBezTo>
                  <a:pt x="0" y="16322"/>
                  <a:pt x="373" y="16906"/>
                  <a:pt x="1601" y="16984"/>
                </a:cubicBezTo>
                <a:cubicBezTo>
                  <a:pt x="1626" y="16990"/>
                  <a:pt x="1652" y="16990"/>
                  <a:pt x="1678" y="16990"/>
                </a:cubicBezTo>
                <a:cubicBezTo>
                  <a:pt x="3465" y="16900"/>
                  <a:pt x="5072" y="16277"/>
                  <a:pt x="6293" y="15004"/>
                </a:cubicBezTo>
                <a:cubicBezTo>
                  <a:pt x="8311" y="12902"/>
                  <a:pt x="9796" y="10427"/>
                  <a:pt x="10799" y="7670"/>
                </a:cubicBezTo>
                <a:cubicBezTo>
                  <a:pt x="11133" y="6732"/>
                  <a:pt x="11249" y="5748"/>
                  <a:pt x="11351" y="4848"/>
                </a:cubicBezTo>
                <a:cubicBezTo>
                  <a:pt x="11300" y="3235"/>
                  <a:pt x="10869" y="1892"/>
                  <a:pt x="9706" y="805"/>
                </a:cubicBezTo>
                <a:cubicBezTo>
                  <a:pt x="9111" y="252"/>
                  <a:pt x="8563" y="0"/>
                  <a:pt x="803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94" name="Google Shape;794;p29"/>
          <p:cNvGrpSpPr/>
          <p:nvPr/>
        </p:nvGrpSpPr>
        <p:grpSpPr>
          <a:xfrm>
            <a:off x="4542835" y="986578"/>
            <a:ext cx="793613" cy="461548"/>
            <a:chOff x="7336943" y="4410641"/>
            <a:chExt cx="671927" cy="390811"/>
          </a:xfrm>
        </p:grpSpPr>
        <p:sp>
          <p:nvSpPr>
            <p:cNvPr id="795" name="Google Shape;795;p29"/>
            <p:cNvSpPr/>
            <p:nvPr/>
          </p:nvSpPr>
          <p:spPr>
            <a:xfrm>
              <a:off x="7353536" y="4410641"/>
              <a:ext cx="655333" cy="178030"/>
            </a:xfrm>
            <a:custGeom>
              <a:avLst/>
              <a:gdLst/>
              <a:ahLst/>
              <a:cxnLst/>
              <a:rect l="l" t="t" r="r" b="b"/>
              <a:pathLst>
                <a:path w="10940" h="2972" extrusionOk="0">
                  <a:moveTo>
                    <a:pt x="543" y="0"/>
                  </a:moveTo>
                  <a:cubicBezTo>
                    <a:pt x="517" y="0"/>
                    <a:pt x="490" y="3"/>
                    <a:pt x="463" y="8"/>
                  </a:cubicBezTo>
                  <a:cubicBezTo>
                    <a:pt x="109" y="79"/>
                    <a:pt x="19" y="355"/>
                    <a:pt x="0" y="670"/>
                  </a:cubicBezTo>
                  <a:lnTo>
                    <a:pt x="0" y="985"/>
                  </a:lnTo>
                  <a:cubicBezTo>
                    <a:pt x="7" y="1551"/>
                    <a:pt x="424" y="2444"/>
                    <a:pt x="964" y="2669"/>
                  </a:cubicBezTo>
                  <a:cubicBezTo>
                    <a:pt x="1217" y="2774"/>
                    <a:pt x="1468" y="2825"/>
                    <a:pt x="1716" y="2825"/>
                  </a:cubicBezTo>
                  <a:cubicBezTo>
                    <a:pt x="2110" y="2825"/>
                    <a:pt x="2496" y="2695"/>
                    <a:pt x="2867" y="2438"/>
                  </a:cubicBezTo>
                  <a:cubicBezTo>
                    <a:pt x="3135" y="2250"/>
                    <a:pt x="3282" y="2155"/>
                    <a:pt x="3414" y="2155"/>
                  </a:cubicBezTo>
                  <a:cubicBezTo>
                    <a:pt x="3568" y="2155"/>
                    <a:pt x="3703" y="2282"/>
                    <a:pt x="3985" y="2541"/>
                  </a:cubicBezTo>
                  <a:cubicBezTo>
                    <a:pt x="4296" y="2830"/>
                    <a:pt x="4579" y="2971"/>
                    <a:pt x="4882" y="2971"/>
                  </a:cubicBezTo>
                  <a:cubicBezTo>
                    <a:pt x="5116" y="2971"/>
                    <a:pt x="5363" y="2886"/>
                    <a:pt x="5644" y="2721"/>
                  </a:cubicBezTo>
                  <a:cubicBezTo>
                    <a:pt x="5946" y="2541"/>
                    <a:pt x="6183" y="2297"/>
                    <a:pt x="6441" y="2052"/>
                  </a:cubicBezTo>
                  <a:cubicBezTo>
                    <a:pt x="6682" y="1824"/>
                    <a:pt x="6808" y="1717"/>
                    <a:pt x="6946" y="1717"/>
                  </a:cubicBezTo>
                  <a:cubicBezTo>
                    <a:pt x="7072" y="1717"/>
                    <a:pt x="7207" y="1806"/>
                    <a:pt x="7450" y="1975"/>
                  </a:cubicBezTo>
                  <a:cubicBezTo>
                    <a:pt x="7758" y="2181"/>
                    <a:pt x="8073" y="2380"/>
                    <a:pt x="8395" y="2586"/>
                  </a:cubicBezTo>
                  <a:cubicBezTo>
                    <a:pt x="8577" y="2702"/>
                    <a:pt x="8760" y="2753"/>
                    <a:pt x="8939" y="2753"/>
                  </a:cubicBezTo>
                  <a:cubicBezTo>
                    <a:pt x="9194" y="2753"/>
                    <a:pt x="9440" y="2649"/>
                    <a:pt x="9667" y="2483"/>
                  </a:cubicBezTo>
                  <a:cubicBezTo>
                    <a:pt x="10169" y="2117"/>
                    <a:pt x="10490" y="1577"/>
                    <a:pt x="10798" y="1050"/>
                  </a:cubicBezTo>
                  <a:cubicBezTo>
                    <a:pt x="10895" y="889"/>
                    <a:pt x="10940" y="683"/>
                    <a:pt x="10779" y="529"/>
                  </a:cubicBezTo>
                  <a:cubicBezTo>
                    <a:pt x="10692" y="439"/>
                    <a:pt x="10594" y="405"/>
                    <a:pt x="10492" y="405"/>
                  </a:cubicBezTo>
                  <a:cubicBezTo>
                    <a:pt x="10390" y="405"/>
                    <a:pt x="10284" y="439"/>
                    <a:pt x="10181" y="484"/>
                  </a:cubicBezTo>
                  <a:cubicBezTo>
                    <a:pt x="10008" y="561"/>
                    <a:pt x="9905" y="728"/>
                    <a:pt x="9789" y="876"/>
                  </a:cubicBezTo>
                  <a:cubicBezTo>
                    <a:pt x="9641" y="1063"/>
                    <a:pt x="9487" y="1249"/>
                    <a:pt x="9320" y="1422"/>
                  </a:cubicBezTo>
                  <a:cubicBezTo>
                    <a:pt x="9184" y="1568"/>
                    <a:pt x="9045" y="1640"/>
                    <a:pt x="8906" y="1640"/>
                  </a:cubicBezTo>
                  <a:cubicBezTo>
                    <a:pt x="8767" y="1640"/>
                    <a:pt x="8628" y="1569"/>
                    <a:pt x="8491" y="1429"/>
                  </a:cubicBezTo>
                  <a:cubicBezTo>
                    <a:pt x="8227" y="1165"/>
                    <a:pt x="7964" y="895"/>
                    <a:pt x="7694" y="638"/>
                  </a:cubicBezTo>
                  <a:cubicBezTo>
                    <a:pt x="7414" y="374"/>
                    <a:pt x="7182" y="240"/>
                    <a:pt x="6956" y="240"/>
                  </a:cubicBezTo>
                  <a:cubicBezTo>
                    <a:pt x="6715" y="240"/>
                    <a:pt x="6481" y="391"/>
                    <a:pt x="6203" y="696"/>
                  </a:cubicBezTo>
                  <a:cubicBezTo>
                    <a:pt x="6061" y="850"/>
                    <a:pt x="5952" y="1043"/>
                    <a:pt x="5817" y="1204"/>
                  </a:cubicBezTo>
                  <a:cubicBezTo>
                    <a:pt x="5502" y="1570"/>
                    <a:pt x="5258" y="1755"/>
                    <a:pt x="5047" y="1755"/>
                  </a:cubicBezTo>
                  <a:cubicBezTo>
                    <a:pt x="4805" y="1755"/>
                    <a:pt x="4606" y="1514"/>
                    <a:pt x="4390" y="1024"/>
                  </a:cubicBezTo>
                  <a:cubicBezTo>
                    <a:pt x="4222" y="637"/>
                    <a:pt x="3969" y="439"/>
                    <a:pt x="3686" y="439"/>
                  </a:cubicBezTo>
                  <a:cubicBezTo>
                    <a:pt x="3471" y="439"/>
                    <a:pt x="3239" y="553"/>
                    <a:pt x="3015" y="786"/>
                  </a:cubicBezTo>
                  <a:cubicBezTo>
                    <a:pt x="2700" y="1114"/>
                    <a:pt x="2385" y="1442"/>
                    <a:pt x="2063" y="1763"/>
                  </a:cubicBezTo>
                  <a:cubicBezTo>
                    <a:pt x="1958" y="1869"/>
                    <a:pt x="1858" y="1918"/>
                    <a:pt x="1764" y="1918"/>
                  </a:cubicBezTo>
                  <a:cubicBezTo>
                    <a:pt x="1636" y="1918"/>
                    <a:pt x="1521" y="1825"/>
                    <a:pt x="1421" y="1654"/>
                  </a:cubicBezTo>
                  <a:cubicBezTo>
                    <a:pt x="1234" y="1326"/>
                    <a:pt x="1125" y="966"/>
                    <a:pt x="1093" y="593"/>
                  </a:cubicBezTo>
                  <a:cubicBezTo>
                    <a:pt x="1052" y="244"/>
                    <a:pt x="800" y="0"/>
                    <a:pt x="5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29"/>
            <p:cNvSpPr/>
            <p:nvPr/>
          </p:nvSpPr>
          <p:spPr>
            <a:xfrm>
              <a:off x="7336943" y="4628034"/>
              <a:ext cx="651140" cy="173418"/>
            </a:xfrm>
            <a:custGeom>
              <a:avLst/>
              <a:gdLst/>
              <a:ahLst/>
              <a:cxnLst/>
              <a:rect l="l" t="t" r="r" b="b"/>
              <a:pathLst>
                <a:path w="10870" h="2895" extrusionOk="0">
                  <a:moveTo>
                    <a:pt x="555" y="0"/>
                  </a:moveTo>
                  <a:cubicBezTo>
                    <a:pt x="516" y="0"/>
                    <a:pt x="475" y="4"/>
                    <a:pt x="431" y="11"/>
                  </a:cubicBezTo>
                  <a:cubicBezTo>
                    <a:pt x="52" y="75"/>
                    <a:pt x="1" y="358"/>
                    <a:pt x="59" y="679"/>
                  </a:cubicBezTo>
                  <a:cubicBezTo>
                    <a:pt x="78" y="834"/>
                    <a:pt x="91" y="994"/>
                    <a:pt x="110" y="1155"/>
                  </a:cubicBezTo>
                  <a:cubicBezTo>
                    <a:pt x="224" y="2033"/>
                    <a:pt x="826" y="2833"/>
                    <a:pt x="1685" y="2833"/>
                  </a:cubicBezTo>
                  <a:cubicBezTo>
                    <a:pt x="2033" y="2833"/>
                    <a:pt x="2424" y="2701"/>
                    <a:pt x="2842" y="2389"/>
                  </a:cubicBezTo>
                  <a:cubicBezTo>
                    <a:pt x="2906" y="2344"/>
                    <a:pt x="2977" y="2299"/>
                    <a:pt x="3035" y="2248"/>
                  </a:cubicBezTo>
                  <a:cubicBezTo>
                    <a:pt x="3170" y="2109"/>
                    <a:pt x="3288" y="2036"/>
                    <a:pt x="3408" y="2036"/>
                  </a:cubicBezTo>
                  <a:cubicBezTo>
                    <a:pt x="3534" y="2036"/>
                    <a:pt x="3661" y="2116"/>
                    <a:pt x="3812" y="2286"/>
                  </a:cubicBezTo>
                  <a:cubicBezTo>
                    <a:pt x="4181" y="2701"/>
                    <a:pt x="4506" y="2895"/>
                    <a:pt x="4865" y="2895"/>
                  </a:cubicBezTo>
                  <a:cubicBezTo>
                    <a:pt x="5158" y="2895"/>
                    <a:pt x="5472" y="2766"/>
                    <a:pt x="5850" y="2524"/>
                  </a:cubicBezTo>
                  <a:cubicBezTo>
                    <a:pt x="6120" y="2344"/>
                    <a:pt x="6377" y="2158"/>
                    <a:pt x="6557" y="1881"/>
                  </a:cubicBezTo>
                  <a:cubicBezTo>
                    <a:pt x="6666" y="1708"/>
                    <a:pt x="6794" y="1626"/>
                    <a:pt x="6933" y="1626"/>
                  </a:cubicBezTo>
                  <a:cubicBezTo>
                    <a:pt x="7047" y="1626"/>
                    <a:pt x="7169" y="1681"/>
                    <a:pt x="7296" y="1785"/>
                  </a:cubicBezTo>
                  <a:cubicBezTo>
                    <a:pt x="7650" y="2081"/>
                    <a:pt x="8029" y="2331"/>
                    <a:pt x="8434" y="2537"/>
                  </a:cubicBezTo>
                  <a:cubicBezTo>
                    <a:pt x="8631" y="2629"/>
                    <a:pt x="8829" y="2691"/>
                    <a:pt x="9035" y="2691"/>
                  </a:cubicBezTo>
                  <a:cubicBezTo>
                    <a:pt x="9118" y="2691"/>
                    <a:pt x="9202" y="2681"/>
                    <a:pt x="9289" y="2659"/>
                  </a:cubicBezTo>
                  <a:cubicBezTo>
                    <a:pt x="9828" y="2518"/>
                    <a:pt x="10793" y="1386"/>
                    <a:pt x="10844" y="827"/>
                  </a:cubicBezTo>
                  <a:cubicBezTo>
                    <a:pt x="10870" y="513"/>
                    <a:pt x="10697" y="314"/>
                    <a:pt x="10439" y="314"/>
                  </a:cubicBezTo>
                  <a:cubicBezTo>
                    <a:pt x="10375" y="314"/>
                    <a:pt x="10306" y="326"/>
                    <a:pt x="10233" y="352"/>
                  </a:cubicBezTo>
                  <a:cubicBezTo>
                    <a:pt x="10047" y="422"/>
                    <a:pt x="9951" y="583"/>
                    <a:pt x="9841" y="737"/>
                  </a:cubicBezTo>
                  <a:cubicBezTo>
                    <a:pt x="9668" y="975"/>
                    <a:pt x="9501" y="1219"/>
                    <a:pt x="9314" y="1444"/>
                  </a:cubicBezTo>
                  <a:cubicBezTo>
                    <a:pt x="9196" y="1589"/>
                    <a:pt x="9072" y="1661"/>
                    <a:pt x="8946" y="1661"/>
                  </a:cubicBezTo>
                  <a:cubicBezTo>
                    <a:pt x="8825" y="1661"/>
                    <a:pt x="8701" y="1595"/>
                    <a:pt x="8575" y="1464"/>
                  </a:cubicBezTo>
                  <a:cubicBezTo>
                    <a:pt x="8273" y="1155"/>
                    <a:pt x="7977" y="847"/>
                    <a:pt x="7662" y="557"/>
                  </a:cubicBezTo>
                  <a:cubicBezTo>
                    <a:pt x="7385" y="309"/>
                    <a:pt x="7144" y="185"/>
                    <a:pt x="6914" y="185"/>
                  </a:cubicBezTo>
                  <a:cubicBezTo>
                    <a:pt x="6644" y="185"/>
                    <a:pt x="6388" y="358"/>
                    <a:pt x="6107" y="705"/>
                  </a:cubicBezTo>
                  <a:cubicBezTo>
                    <a:pt x="5959" y="892"/>
                    <a:pt x="5818" y="1084"/>
                    <a:pt x="5657" y="1258"/>
                  </a:cubicBezTo>
                  <a:cubicBezTo>
                    <a:pt x="5301" y="1632"/>
                    <a:pt x="5095" y="1828"/>
                    <a:pt x="4933" y="1828"/>
                  </a:cubicBezTo>
                  <a:cubicBezTo>
                    <a:pt x="4750" y="1828"/>
                    <a:pt x="4622" y="1577"/>
                    <a:pt x="4397" y="1052"/>
                  </a:cubicBezTo>
                  <a:cubicBezTo>
                    <a:pt x="4378" y="1007"/>
                    <a:pt x="4359" y="956"/>
                    <a:pt x="4333" y="904"/>
                  </a:cubicBezTo>
                  <a:cubicBezTo>
                    <a:pt x="4145" y="525"/>
                    <a:pt x="3920" y="333"/>
                    <a:pt x="3678" y="333"/>
                  </a:cubicBezTo>
                  <a:cubicBezTo>
                    <a:pt x="3465" y="333"/>
                    <a:pt x="3237" y="481"/>
                    <a:pt x="3009" y="782"/>
                  </a:cubicBezTo>
                  <a:cubicBezTo>
                    <a:pt x="2745" y="1123"/>
                    <a:pt x="2462" y="1438"/>
                    <a:pt x="2090" y="1656"/>
                  </a:cubicBezTo>
                  <a:cubicBezTo>
                    <a:pt x="1926" y="1753"/>
                    <a:pt x="1798" y="1804"/>
                    <a:pt x="1692" y="1804"/>
                  </a:cubicBezTo>
                  <a:cubicBezTo>
                    <a:pt x="1522" y="1804"/>
                    <a:pt x="1411" y="1674"/>
                    <a:pt x="1312" y="1393"/>
                  </a:cubicBezTo>
                  <a:cubicBezTo>
                    <a:pt x="1209" y="1091"/>
                    <a:pt x="1164" y="769"/>
                    <a:pt x="1081" y="461"/>
                  </a:cubicBezTo>
                  <a:cubicBezTo>
                    <a:pt x="1007" y="174"/>
                    <a:pt x="831" y="0"/>
                    <a:pt x="5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97" name="Google Shape;797;p29"/>
          <p:cNvSpPr/>
          <p:nvPr/>
        </p:nvSpPr>
        <p:spPr>
          <a:xfrm>
            <a:off x="0" y="2764800"/>
            <a:ext cx="599669" cy="253802"/>
          </a:xfrm>
          <a:custGeom>
            <a:avLst/>
            <a:gdLst/>
            <a:ahLst/>
            <a:cxnLst/>
            <a:rect l="l" t="t" r="r" b="b"/>
            <a:pathLst>
              <a:path w="6467" h="2737" extrusionOk="0">
                <a:moveTo>
                  <a:pt x="2526" y="1"/>
                </a:moveTo>
                <a:cubicBezTo>
                  <a:pt x="2323" y="1"/>
                  <a:pt x="2121" y="108"/>
                  <a:pt x="1890" y="324"/>
                </a:cubicBezTo>
                <a:cubicBezTo>
                  <a:pt x="1568" y="613"/>
                  <a:pt x="1273" y="915"/>
                  <a:pt x="983" y="1236"/>
                </a:cubicBezTo>
                <a:cubicBezTo>
                  <a:pt x="813" y="1431"/>
                  <a:pt x="633" y="1523"/>
                  <a:pt x="433" y="1523"/>
                </a:cubicBezTo>
                <a:cubicBezTo>
                  <a:pt x="316" y="1523"/>
                  <a:pt x="191" y="1491"/>
                  <a:pt x="58" y="1429"/>
                </a:cubicBezTo>
                <a:cubicBezTo>
                  <a:pt x="0" y="1860"/>
                  <a:pt x="0" y="2297"/>
                  <a:pt x="45" y="2734"/>
                </a:cubicBezTo>
                <a:cubicBezTo>
                  <a:pt x="80" y="2736"/>
                  <a:pt x="115" y="2736"/>
                  <a:pt x="150" y="2736"/>
                </a:cubicBezTo>
                <a:cubicBezTo>
                  <a:pt x="815" y="2736"/>
                  <a:pt x="1355" y="2446"/>
                  <a:pt x="1832" y="1976"/>
                </a:cubicBezTo>
                <a:cubicBezTo>
                  <a:pt x="2175" y="1636"/>
                  <a:pt x="2365" y="1470"/>
                  <a:pt x="2566" y="1470"/>
                </a:cubicBezTo>
                <a:cubicBezTo>
                  <a:pt x="2764" y="1470"/>
                  <a:pt x="2972" y="1631"/>
                  <a:pt x="3349" y="1943"/>
                </a:cubicBezTo>
                <a:cubicBezTo>
                  <a:pt x="3452" y="2033"/>
                  <a:pt x="3554" y="2117"/>
                  <a:pt x="3664" y="2188"/>
                </a:cubicBezTo>
                <a:cubicBezTo>
                  <a:pt x="3939" y="2345"/>
                  <a:pt x="4233" y="2439"/>
                  <a:pt x="4522" y="2439"/>
                </a:cubicBezTo>
                <a:cubicBezTo>
                  <a:pt x="4752" y="2439"/>
                  <a:pt x="4980" y="2379"/>
                  <a:pt x="5193" y="2246"/>
                </a:cubicBezTo>
                <a:cubicBezTo>
                  <a:pt x="5740" y="1905"/>
                  <a:pt x="6100" y="1352"/>
                  <a:pt x="6376" y="761"/>
                </a:cubicBezTo>
                <a:cubicBezTo>
                  <a:pt x="6440" y="613"/>
                  <a:pt x="6466" y="439"/>
                  <a:pt x="6350" y="304"/>
                </a:cubicBezTo>
                <a:cubicBezTo>
                  <a:pt x="6266" y="205"/>
                  <a:pt x="6164" y="172"/>
                  <a:pt x="6056" y="172"/>
                </a:cubicBezTo>
                <a:cubicBezTo>
                  <a:pt x="5982" y="172"/>
                  <a:pt x="5905" y="187"/>
                  <a:pt x="5830" y="208"/>
                </a:cubicBezTo>
                <a:cubicBezTo>
                  <a:pt x="5643" y="253"/>
                  <a:pt x="5515" y="394"/>
                  <a:pt x="5399" y="549"/>
                </a:cubicBezTo>
                <a:cubicBezTo>
                  <a:pt x="5277" y="722"/>
                  <a:pt x="5149" y="896"/>
                  <a:pt x="5007" y="1050"/>
                </a:cubicBezTo>
                <a:cubicBezTo>
                  <a:pt x="4776" y="1288"/>
                  <a:pt x="4622" y="1405"/>
                  <a:pt x="4466" y="1405"/>
                </a:cubicBezTo>
                <a:cubicBezTo>
                  <a:pt x="4318" y="1405"/>
                  <a:pt x="4168" y="1301"/>
                  <a:pt x="3947" y="1095"/>
                </a:cubicBezTo>
                <a:cubicBezTo>
                  <a:pt x="3670" y="844"/>
                  <a:pt x="3426" y="555"/>
                  <a:pt x="3150" y="304"/>
                </a:cubicBezTo>
                <a:cubicBezTo>
                  <a:pt x="2922" y="102"/>
                  <a:pt x="2723" y="1"/>
                  <a:pt x="252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98" name="Google Shape;798;p29"/>
          <p:cNvGrpSpPr/>
          <p:nvPr/>
        </p:nvGrpSpPr>
        <p:grpSpPr>
          <a:xfrm>
            <a:off x="6652550" y="2713238"/>
            <a:ext cx="895225" cy="596225"/>
            <a:chOff x="6168950" y="679775"/>
            <a:chExt cx="895225" cy="596225"/>
          </a:xfrm>
        </p:grpSpPr>
        <p:sp>
          <p:nvSpPr>
            <p:cNvPr id="799" name="Google Shape;799;p29"/>
            <p:cNvSpPr/>
            <p:nvPr/>
          </p:nvSpPr>
          <p:spPr>
            <a:xfrm>
              <a:off x="6536345" y="679775"/>
              <a:ext cx="170516" cy="162064"/>
            </a:xfrm>
            <a:custGeom>
              <a:avLst/>
              <a:gdLst/>
              <a:ahLst/>
              <a:cxnLst/>
              <a:rect l="l" t="t" r="r" b="b"/>
              <a:pathLst>
                <a:path w="2199" h="2090" extrusionOk="0">
                  <a:moveTo>
                    <a:pt x="1205" y="0"/>
                  </a:moveTo>
                  <a:cubicBezTo>
                    <a:pt x="564" y="0"/>
                    <a:pt x="0" y="513"/>
                    <a:pt x="0" y="1093"/>
                  </a:cubicBezTo>
                  <a:cubicBezTo>
                    <a:pt x="13" y="1649"/>
                    <a:pt x="463" y="2090"/>
                    <a:pt x="1016" y="2090"/>
                  </a:cubicBezTo>
                  <a:cubicBezTo>
                    <a:pt x="1020" y="2090"/>
                    <a:pt x="1024" y="2090"/>
                    <a:pt x="1028" y="2090"/>
                  </a:cubicBezTo>
                  <a:cubicBezTo>
                    <a:pt x="1607" y="2070"/>
                    <a:pt x="2198" y="1453"/>
                    <a:pt x="2192" y="875"/>
                  </a:cubicBezTo>
                  <a:cubicBezTo>
                    <a:pt x="2179" y="374"/>
                    <a:pt x="1787" y="14"/>
                    <a:pt x="1241" y="1"/>
                  </a:cubicBezTo>
                  <a:cubicBezTo>
                    <a:pt x="1229" y="0"/>
                    <a:pt x="1217" y="0"/>
                    <a:pt x="12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29"/>
            <p:cNvSpPr/>
            <p:nvPr/>
          </p:nvSpPr>
          <p:spPr>
            <a:xfrm>
              <a:off x="6331944" y="1074157"/>
              <a:ext cx="188971" cy="140972"/>
            </a:xfrm>
            <a:custGeom>
              <a:avLst/>
              <a:gdLst/>
              <a:ahLst/>
              <a:cxnLst/>
              <a:rect l="l" t="t" r="r" b="b"/>
              <a:pathLst>
                <a:path w="2437" h="1818" extrusionOk="0">
                  <a:moveTo>
                    <a:pt x="1615" y="0"/>
                  </a:moveTo>
                  <a:cubicBezTo>
                    <a:pt x="1553" y="0"/>
                    <a:pt x="1486" y="4"/>
                    <a:pt x="1415" y="12"/>
                  </a:cubicBezTo>
                  <a:cubicBezTo>
                    <a:pt x="1261" y="31"/>
                    <a:pt x="939" y="12"/>
                    <a:pt x="643" y="160"/>
                  </a:cubicBezTo>
                  <a:cubicBezTo>
                    <a:pt x="200" y="385"/>
                    <a:pt x="1" y="790"/>
                    <a:pt x="142" y="1201"/>
                  </a:cubicBezTo>
                  <a:cubicBezTo>
                    <a:pt x="271" y="1578"/>
                    <a:pt x="628" y="1818"/>
                    <a:pt x="1010" y="1818"/>
                  </a:cubicBezTo>
                  <a:cubicBezTo>
                    <a:pt x="1104" y="1818"/>
                    <a:pt x="1199" y="1803"/>
                    <a:pt x="1293" y="1773"/>
                  </a:cubicBezTo>
                  <a:cubicBezTo>
                    <a:pt x="1653" y="1664"/>
                    <a:pt x="1961" y="1432"/>
                    <a:pt x="2173" y="1117"/>
                  </a:cubicBezTo>
                  <a:cubicBezTo>
                    <a:pt x="2328" y="892"/>
                    <a:pt x="2437" y="648"/>
                    <a:pt x="2295" y="372"/>
                  </a:cubicBezTo>
                  <a:cubicBezTo>
                    <a:pt x="2169" y="126"/>
                    <a:pt x="1969" y="0"/>
                    <a:pt x="16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29"/>
            <p:cNvSpPr/>
            <p:nvPr/>
          </p:nvSpPr>
          <p:spPr>
            <a:xfrm>
              <a:off x="6749121" y="974359"/>
              <a:ext cx="148571" cy="140662"/>
            </a:xfrm>
            <a:custGeom>
              <a:avLst/>
              <a:gdLst/>
              <a:ahLst/>
              <a:cxnLst/>
              <a:rect l="l" t="t" r="r" b="b"/>
              <a:pathLst>
                <a:path w="1916" h="1814" extrusionOk="0">
                  <a:moveTo>
                    <a:pt x="997" y="0"/>
                  </a:moveTo>
                  <a:cubicBezTo>
                    <a:pt x="451" y="0"/>
                    <a:pt x="1" y="425"/>
                    <a:pt x="7" y="932"/>
                  </a:cubicBezTo>
                  <a:cubicBezTo>
                    <a:pt x="26" y="1402"/>
                    <a:pt x="399" y="1781"/>
                    <a:pt x="868" y="1813"/>
                  </a:cubicBezTo>
                  <a:cubicBezTo>
                    <a:pt x="878" y="1813"/>
                    <a:pt x="888" y="1814"/>
                    <a:pt x="899" y="1814"/>
                  </a:cubicBezTo>
                  <a:cubicBezTo>
                    <a:pt x="1421" y="1814"/>
                    <a:pt x="1916" y="1327"/>
                    <a:pt x="1903" y="810"/>
                  </a:cubicBezTo>
                  <a:cubicBezTo>
                    <a:pt x="1890" y="354"/>
                    <a:pt x="1498" y="0"/>
                    <a:pt x="9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29"/>
            <p:cNvSpPr/>
            <p:nvPr/>
          </p:nvSpPr>
          <p:spPr>
            <a:xfrm>
              <a:off x="6877221" y="721105"/>
              <a:ext cx="167569" cy="136785"/>
            </a:xfrm>
            <a:custGeom>
              <a:avLst/>
              <a:gdLst/>
              <a:ahLst/>
              <a:cxnLst/>
              <a:rect l="l" t="t" r="r" b="b"/>
              <a:pathLst>
                <a:path w="2161" h="1764" extrusionOk="0">
                  <a:moveTo>
                    <a:pt x="1392" y="0"/>
                  </a:moveTo>
                  <a:cubicBezTo>
                    <a:pt x="1295" y="0"/>
                    <a:pt x="1193" y="19"/>
                    <a:pt x="1087" y="53"/>
                  </a:cubicBezTo>
                  <a:cubicBezTo>
                    <a:pt x="836" y="143"/>
                    <a:pt x="605" y="284"/>
                    <a:pt x="412" y="464"/>
                  </a:cubicBezTo>
                  <a:cubicBezTo>
                    <a:pt x="193" y="663"/>
                    <a:pt x="0" y="901"/>
                    <a:pt x="142" y="1235"/>
                  </a:cubicBezTo>
                  <a:cubicBezTo>
                    <a:pt x="291" y="1572"/>
                    <a:pt x="543" y="1763"/>
                    <a:pt x="793" y="1763"/>
                  </a:cubicBezTo>
                  <a:cubicBezTo>
                    <a:pt x="801" y="1763"/>
                    <a:pt x="809" y="1763"/>
                    <a:pt x="817" y="1762"/>
                  </a:cubicBezTo>
                  <a:cubicBezTo>
                    <a:pt x="1389" y="1737"/>
                    <a:pt x="1710" y="1531"/>
                    <a:pt x="1954" y="1184"/>
                  </a:cubicBezTo>
                  <a:cubicBezTo>
                    <a:pt x="2160" y="888"/>
                    <a:pt x="2160" y="599"/>
                    <a:pt x="1942" y="297"/>
                  </a:cubicBezTo>
                  <a:cubicBezTo>
                    <a:pt x="1791" y="89"/>
                    <a:pt x="1605" y="0"/>
                    <a:pt x="13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29"/>
            <p:cNvSpPr/>
            <p:nvPr/>
          </p:nvSpPr>
          <p:spPr>
            <a:xfrm>
              <a:off x="6504940" y="875182"/>
              <a:ext cx="170516" cy="132753"/>
            </a:xfrm>
            <a:custGeom>
              <a:avLst/>
              <a:gdLst/>
              <a:ahLst/>
              <a:cxnLst/>
              <a:rect l="l" t="t" r="r" b="b"/>
              <a:pathLst>
                <a:path w="2199" h="1712" extrusionOk="0">
                  <a:moveTo>
                    <a:pt x="1419" y="0"/>
                  </a:moveTo>
                  <a:cubicBezTo>
                    <a:pt x="1319" y="0"/>
                    <a:pt x="1215" y="13"/>
                    <a:pt x="1112" y="33"/>
                  </a:cubicBezTo>
                  <a:cubicBezTo>
                    <a:pt x="900" y="71"/>
                    <a:pt x="701" y="148"/>
                    <a:pt x="521" y="264"/>
                  </a:cubicBezTo>
                  <a:cubicBezTo>
                    <a:pt x="219" y="457"/>
                    <a:pt x="0" y="720"/>
                    <a:pt x="122" y="1125"/>
                  </a:cubicBezTo>
                  <a:cubicBezTo>
                    <a:pt x="231" y="1485"/>
                    <a:pt x="546" y="1704"/>
                    <a:pt x="971" y="1710"/>
                  </a:cubicBezTo>
                  <a:cubicBezTo>
                    <a:pt x="986" y="1711"/>
                    <a:pt x="1002" y="1711"/>
                    <a:pt x="1018" y="1711"/>
                  </a:cubicBezTo>
                  <a:cubicBezTo>
                    <a:pt x="1297" y="1711"/>
                    <a:pt x="1567" y="1603"/>
                    <a:pt x="1768" y="1408"/>
                  </a:cubicBezTo>
                  <a:cubicBezTo>
                    <a:pt x="2076" y="1138"/>
                    <a:pt x="2198" y="624"/>
                    <a:pt x="2025" y="328"/>
                  </a:cubicBezTo>
                  <a:cubicBezTo>
                    <a:pt x="1876" y="75"/>
                    <a:pt x="1657" y="0"/>
                    <a:pt x="14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29"/>
            <p:cNvSpPr/>
            <p:nvPr/>
          </p:nvSpPr>
          <p:spPr>
            <a:xfrm>
              <a:off x="6168950" y="940473"/>
              <a:ext cx="157101" cy="136785"/>
            </a:xfrm>
            <a:custGeom>
              <a:avLst/>
              <a:gdLst/>
              <a:ahLst/>
              <a:cxnLst/>
              <a:rect l="l" t="t" r="r" b="b"/>
              <a:pathLst>
                <a:path w="2026" h="1764" extrusionOk="0">
                  <a:moveTo>
                    <a:pt x="1171" y="0"/>
                  </a:moveTo>
                  <a:cubicBezTo>
                    <a:pt x="734" y="39"/>
                    <a:pt x="374" y="245"/>
                    <a:pt x="162" y="656"/>
                  </a:cubicBezTo>
                  <a:cubicBezTo>
                    <a:pt x="1" y="971"/>
                    <a:pt x="72" y="1363"/>
                    <a:pt x="342" y="1601"/>
                  </a:cubicBezTo>
                  <a:cubicBezTo>
                    <a:pt x="485" y="1712"/>
                    <a:pt x="635" y="1764"/>
                    <a:pt x="783" y="1764"/>
                  </a:cubicBezTo>
                  <a:cubicBezTo>
                    <a:pt x="934" y="1764"/>
                    <a:pt x="1083" y="1711"/>
                    <a:pt x="1222" y="1614"/>
                  </a:cubicBezTo>
                  <a:cubicBezTo>
                    <a:pt x="1415" y="1479"/>
                    <a:pt x="1556" y="1273"/>
                    <a:pt x="1724" y="1106"/>
                  </a:cubicBezTo>
                  <a:cubicBezTo>
                    <a:pt x="1929" y="900"/>
                    <a:pt x="2026" y="656"/>
                    <a:pt x="1903" y="386"/>
                  </a:cubicBezTo>
                  <a:cubicBezTo>
                    <a:pt x="1768" y="71"/>
                    <a:pt x="1486" y="7"/>
                    <a:pt x="11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29"/>
            <p:cNvSpPr/>
            <p:nvPr/>
          </p:nvSpPr>
          <p:spPr>
            <a:xfrm>
              <a:off x="6624588" y="1152630"/>
              <a:ext cx="116624" cy="123370"/>
            </a:xfrm>
            <a:custGeom>
              <a:avLst/>
              <a:gdLst/>
              <a:ahLst/>
              <a:cxnLst/>
              <a:rect l="l" t="t" r="r" b="b"/>
              <a:pathLst>
                <a:path w="1504" h="1591" extrusionOk="0">
                  <a:moveTo>
                    <a:pt x="891" y="0"/>
                  </a:moveTo>
                  <a:cubicBezTo>
                    <a:pt x="445" y="0"/>
                    <a:pt x="0" y="452"/>
                    <a:pt x="13" y="909"/>
                  </a:cubicBezTo>
                  <a:cubicBezTo>
                    <a:pt x="19" y="1269"/>
                    <a:pt x="295" y="1564"/>
                    <a:pt x="655" y="1590"/>
                  </a:cubicBezTo>
                  <a:cubicBezTo>
                    <a:pt x="663" y="1591"/>
                    <a:pt x="671" y="1591"/>
                    <a:pt x="678" y="1591"/>
                  </a:cubicBezTo>
                  <a:cubicBezTo>
                    <a:pt x="1064" y="1591"/>
                    <a:pt x="1491" y="1119"/>
                    <a:pt x="1497" y="677"/>
                  </a:cubicBezTo>
                  <a:cubicBezTo>
                    <a:pt x="1504" y="330"/>
                    <a:pt x="1253" y="28"/>
                    <a:pt x="945" y="3"/>
                  </a:cubicBezTo>
                  <a:cubicBezTo>
                    <a:pt x="927" y="1"/>
                    <a:pt x="909" y="0"/>
                    <a:pt x="8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29"/>
            <p:cNvSpPr/>
            <p:nvPr/>
          </p:nvSpPr>
          <p:spPr>
            <a:xfrm>
              <a:off x="6949955" y="1154801"/>
              <a:ext cx="114220" cy="103209"/>
            </a:xfrm>
            <a:custGeom>
              <a:avLst/>
              <a:gdLst/>
              <a:ahLst/>
              <a:cxnLst/>
              <a:rect l="l" t="t" r="r" b="b"/>
              <a:pathLst>
                <a:path w="1473" h="1331" extrusionOk="0">
                  <a:moveTo>
                    <a:pt x="894" y="0"/>
                  </a:moveTo>
                  <a:cubicBezTo>
                    <a:pt x="534" y="7"/>
                    <a:pt x="1" y="502"/>
                    <a:pt x="20" y="810"/>
                  </a:cubicBezTo>
                  <a:cubicBezTo>
                    <a:pt x="39" y="1096"/>
                    <a:pt x="346" y="1331"/>
                    <a:pt x="700" y="1331"/>
                  </a:cubicBezTo>
                  <a:cubicBezTo>
                    <a:pt x="705" y="1331"/>
                    <a:pt x="710" y="1331"/>
                    <a:pt x="714" y="1331"/>
                  </a:cubicBezTo>
                  <a:cubicBezTo>
                    <a:pt x="1132" y="1324"/>
                    <a:pt x="1473" y="977"/>
                    <a:pt x="1460" y="559"/>
                  </a:cubicBezTo>
                  <a:cubicBezTo>
                    <a:pt x="1447" y="251"/>
                    <a:pt x="1203" y="7"/>
                    <a:pt x="8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07" name="Google Shape;807;p29"/>
          <p:cNvSpPr/>
          <p:nvPr/>
        </p:nvSpPr>
        <p:spPr>
          <a:xfrm>
            <a:off x="-3679" y="4387265"/>
            <a:ext cx="395405" cy="768782"/>
          </a:xfrm>
          <a:custGeom>
            <a:avLst/>
            <a:gdLst/>
            <a:ahLst/>
            <a:cxnLst/>
            <a:rect l="l" t="t" r="r" b="b"/>
            <a:pathLst>
              <a:path w="11075" h="21533" extrusionOk="0">
                <a:moveTo>
                  <a:pt x="0" y="0"/>
                </a:moveTo>
                <a:lnTo>
                  <a:pt x="0" y="21533"/>
                </a:lnTo>
                <a:lnTo>
                  <a:pt x="8356" y="21533"/>
                </a:lnTo>
                <a:cubicBezTo>
                  <a:pt x="9127" y="20035"/>
                  <a:pt x="9873" y="18531"/>
                  <a:pt x="10310" y="16886"/>
                </a:cubicBezTo>
                <a:cubicBezTo>
                  <a:pt x="10554" y="15954"/>
                  <a:pt x="10689" y="15009"/>
                  <a:pt x="10824" y="14058"/>
                </a:cubicBezTo>
                <a:cubicBezTo>
                  <a:pt x="11075" y="12335"/>
                  <a:pt x="10901" y="10580"/>
                  <a:pt x="10316" y="8935"/>
                </a:cubicBezTo>
                <a:cubicBezTo>
                  <a:pt x="9558" y="6788"/>
                  <a:pt x="8189" y="5085"/>
                  <a:pt x="6460" y="3619"/>
                </a:cubicBezTo>
                <a:cubicBezTo>
                  <a:pt x="4634" y="2083"/>
                  <a:pt x="2513" y="1074"/>
                  <a:pt x="392" y="58"/>
                </a:cubicBezTo>
                <a:cubicBezTo>
                  <a:pt x="276" y="0"/>
                  <a:pt x="135" y="20"/>
                  <a:pt x="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8" name="Google Shape;808;p29"/>
          <p:cNvSpPr/>
          <p:nvPr/>
        </p:nvSpPr>
        <p:spPr>
          <a:xfrm rot="4381075">
            <a:off x="697261" y="444525"/>
            <a:ext cx="530563" cy="809394"/>
          </a:xfrm>
          <a:custGeom>
            <a:avLst/>
            <a:gdLst/>
            <a:ahLst/>
            <a:cxnLst/>
            <a:rect l="l" t="t" r="r" b="b"/>
            <a:pathLst>
              <a:path w="14861" h="22671" extrusionOk="0">
                <a:moveTo>
                  <a:pt x="4364" y="0"/>
                </a:moveTo>
                <a:cubicBezTo>
                  <a:pt x="3873" y="0"/>
                  <a:pt x="3387" y="163"/>
                  <a:pt x="2899" y="524"/>
                </a:cubicBezTo>
                <a:cubicBezTo>
                  <a:pt x="958" y="1938"/>
                  <a:pt x="0" y="3815"/>
                  <a:pt x="58" y="6354"/>
                </a:cubicBezTo>
                <a:cubicBezTo>
                  <a:pt x="7" y="7074"/>
                  <a:pt x="168" y="7909"/>
                  <a:pt x="341" y="8751"/>
                </a:cubicBezTo>
                <a:cubicBezTo>
                  <a:pt x="740" y="10686"/>
                  <a:pt x="1582" y="12441"/>
                  <a:pt x="2514" y="14157"/>
                </a:cubicBezTo>
                <a:cubicBezTo>
                  <a:pt x="3626" y="16194"/>
                  <a:pt x="4975" y="18103"/>
                  <a:pt x="6537" y="19826"/>
                </a:cubicBezTo>
                <a:cubicBezTo>
                  <a:pt x="7913" y="21336"/>
                  <a:pt x="9719" y="22159"/>
                  <a:pt x="11686" y="22558"/>
                </a:cubicBezTo>
                <a:cubicBezTo>
                  <a:pt x="12031" y="22629"/>
                  <a:pt x="12388" y="22670"/>
                  <a:pt x="12748" y="22670"/>
                </a:cubicBezTo>
                <a:cubicBezTo>
                  <a:pt x="13165" y="22670"/>
                  <a:pt x="13586" y="22615"/>
                  <a:pt x="13993" y="22487"/>
                </a:cubicBezTo>
                <a:cubicBezTo>
                  <a:pt x="14655" y="22275"/>
                  <a:pt x="14842" y="21992"/>
                  <a:pt x="14855" y="21317"/>
                </a:cubicBezTo>
                <a:cubicBezTo>
                  <a:pt x="14861" y="20906"/>
                  <a:pt x="14720" y="20533"/>
                  <a:pt x="14578" y="20160"/>
                </a:cubicBezTo>
                <a:cubicBezTo>
                  <a:pt x="14019" y="18682"/>
                  <a:pt x="13164" y="17345"/>
                  <a:pt x="12438" y="15950"/>
                </a:cubicBezTo>
                <a:cubicBezTo>
                  <a:pt x="11596" y="14318"/>
                  <a:pt x="10587" y="12769"/>
                  <a:pt x="10117" y="10956"/>
                </a:cubicBezTo>
                <a:cubicBezTo>
                  <a:pt x="9790" y="9690"/>
                  <a:pt x="9378" y="8430"/>
                  <a:pt x="9410" y="7119"/>
                </a:cubicBezTo>
                <a:cubicBezTo>
                  <a:pt x="9449" y="5608"/>
                  <a:pt x="8986" y="4284"/>
                  <a:pt x="8253" y="3018"/>
                </a:cubicBezTo>
                <a:cubicBezTo>
                  <a:pt x="7636" y="1945"/>
                  <a:pt x="6865" y="993"/>
                  <a:pt x="5740" y="389"/>
                </a:cubicBezTo>
                <a:cubicBezTo>
                  <a:pt x="5274" y="139"/>
                  <a:pt x="4817" y="0"/>
                  <a:pt x="436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9" name="Google Shape;809;p29"/>
          <p:cNvSpPr/>
          <p:nvPr/>
        </p:nvSpPr>
        <p:spPr>
          <a:xfrm>
            <a:off x="7125875" y="4495475"/>
            <a:ext cx="793585" cy="217039"/>
          </a:xfrm>
          <a:custGeom>
            <a:avLst/>
            <a:gdLst/>
            <a:ahLst/>
            <a:cxnLst/>
            <a:rect l="l" t="t" r="r" b="b"/>
            <a:pathLst>
              <a:path w="14739" h="4031" extrusionOk="0">
                <a:moveTo>
                  <a:pt x="13966" y="0"/>
                </a:moveTo>
                <a:cubicBezTo>
                  <a:pt x="13592" y="0"/>
                  <a:pt x="13359" y="199"/>
                  <a:pt x="13267" y="574"/>
                </a:cubicBezTo>
                <a:cubicBezTo>
                  <a:pt x="13151" y="1069"/>
                  <a:pt x="13080" y="1570"/>
                  <a:pt x="12920" y="2046"/>
                </a:cubicBezTo>
                <a:cubicBezTo>
                  <a:pt x="12805" y="2381"/>
                  <a:pt x="12651" y="2523"/>
                  <a:pt x="12416" y="2523"/>
                </a:cubicBezTo>
                <a:cubicBezTo>
                  <a:pt x="12296" y="2523"/>
                  <a:pt x="12155" y="2486"/>
                  <a:pt x="11988" y="2419"/>
                </a:cubicBezTo>
                <a:cubicBezTo>
                  <a:pt x="11370" y="2168"/>
                  <a:pt x="11068" y="1615"/>
                  <a:pt x="10715" y="1133"/>
                </a:cubicBezTo>
                <a:cubicBezTo>
                  <a:pt x="10470" y="803"/>
                  <a:pt x="10221" y="629"/>
                  <a:pt x="9859" y="629"/>
                </a:cubicBezTo>
                <a:cubicBezTo>
                  <a:pt x="9812" y="629"/>
                  <a:pt x="9763" y="632"/>
                  <a:pt x="9712" y="638"/>
                </a:cubicBezTo>
                <a:cubicBezTo>
                  <a:pt x="9237" y="696"/>
                  <a:pt x="8934" y="959"/>
                  <a:pt x="8787" y="1409"/>
                </a:cubicBezTo>
                <a:cubicBezTo>
                  <a:pt x="8722" y="1615"/>
                  <a:pt x="8645" y="1814"/>
                  <a:pt x="8555" y="2007"/>
                </a:cubicBezTo>
                <a:cubicBezTo>
                  <a:pt x="8373" y="2379"/>
                  <a:pt x="8246" y="2551"/>
                  <a:pt x="8077" y="2551"/>
                </a:cubicBezTo>
                <a:cubicBezTo>
                  <a:pt x="7935" y="2551"/>
                  <a:pt x="7765" y="2431"/>
                  <a:pt x="7508" y="2206"/>
                </a:cubicBezTo>
                <a:cubicBezTo>
                  <a:pt x="7025" y="1776"/>
                  <a:pt x="6691" y="1223"/>
                  <a:pt x="6241" y="767"/>
                </a:cubicBezTo>
                <a:cubicBezTo>
                  <a:pt x="5940" y="465"/>
                  <a:pt x="5672" y="314"/>
                  <a:pt x="5400" y="314"/>
                </a:cubicBezTo>
                <a:cubicBezTo>
                  <a:pt x="5145" y="314"/>
                  <a:pt x="4885" y="447"/>
                  <a:pt x="4589" y="715"/>
                </a:cubicBezTo>
                <a:cubicBezTo>
                  <a:pt x="4255" y="1024"/>
                  <a:pt x="3947" y="1358"/>
                  <a:pt x="3625" y="1679"/>
                </a:cubicBezTo>
                <a:cubicBezTo>
                  <a:pt x="3162" y="2142"/>
                  <a:pt x="2901" y="2380"/>
                  <a:pt x="2670" y="2380"/>
                </a:cubicBezTo>
                <a:cubicBezTo>
                  <a:pt x="2417" y="2380"/>
                  <a:pt x="2200" y="2094"/>
                  <a:pt x="1793" y="1506"/>
                </a:cubicBezTo>
                <a:cubicBezTo>
                  <a:pt x="1594" y="1223"/>
                  <a:pt x="1446" y="902"/>
                  <a:pt x="1170" y="677"/>
                </a:cubicBezTo>
                <a:cubicBezTo>
                  <a:pt x="1042" y="575"/>
                  <a:pt x="866" y="522"/>
                  <a:pt x="691" y="522"/>
                </a:cubicBezTo>
                <a:cubicBezTo>
                  <a:pt x="514" y="522"/>
                  <a:pt x="338" y="576"/>
                  <a:pt x="219" y="690"/>
                </a:cubicBezTo>
                <a:cubicBezTo>
                  <a:pt x="0" y="895"/>
                  <a:pt x="103" y="1127"/>
                  <a:pt x="206" y="1352"/>
                </a:cubicBezTo>
                <a:cubicBezTo>
                  <a:pt x="489" y="1962"/>
                  <a:pt x="855" y="2521"/>
                  <a:pt x="1298" y="3023"/>
                </a:cubicBezTo>
                <a:cubicBezTo>
                  <a:pt x="1643" y="3416"/>
                  <a:pt x="2163" y="3693"/>
                  <a:pt x="2732" y="3693"/>
                </a:cubicBezTo>
                <a:cubicBezTo>
                  <a:pt x="3046" y="3693"/>
                  <a:pt x="3374" y="3609"/>
                  <a:pt x="3696" y="3415"/>
                </a:cubicBezTo>
                <a:cubicBezTo>
                  <a:pt x="4043" y="3203"/>
                  <a:pt x="4268" y="2856"/>
                  <a:pt x="4641" y="2688"/>
                </a:cubicBezTo>
                <a:cubicBezTo>
                  <a:pt x="4922" y="2557"/>
                  <a:pt x="5039" y="2147"/>
                  <a:pt x="5369" y="2147"/>
                </a:cubicBezTo>
                <a:cubicBezTo>
                  <a:pt x="5379" y="2147"/>
                  <a:pt x="5389" y="2148"/>
                  <a:pt x="5399" y="2149"/>
                </a:cubicBezTo>
                <a:cubicBezTo>
                  <a:pt x="5753" y="2168"/>
                  <a:pt x="5804" y="2598"/>
                  <a:pt x="6036" y="2817"/>
                </a:cubicBezTo>
                <a:cubicBezTo>
                  <a:pt x="6563" y="3331"/>
                  <a:pt x="7128" y="3788"/>
                  <a:pt x="7835" y="3974"/>
                </a:cubicBezTo>
                <a:cubicBezTo>
                  <a:pt x="7978" y="4013"/>
                  <a:pt x="8114" y="4031"/>
                  <a:pt x="8242" y="4031"/>
                </a:cubicBezTo>
                <a:cubicBezTo>
                  <a:pt x="8842" y="4031"/>
                  <a:pt x="9293" y="3640"/>
                  <a:pt x="9674" y="3132"/>
                </a:cubicBezTo>
                <a:cubicBezTo>
                  <a:pt x="9843" y="2904"/>
                  <a:pt x="9924" y="2802"/>
                  <a:pt x="10029" y="2802"/>
                </a:cubicBezTo>
                <a:cubicBezTo>
                  <a:pt x="10122" y="2802"/>
                  <a:pt x="10236" y="2884"/>
                  <a:pt x="10451" y="3029"/>
                </a:cubicBezTo>
                <a:cubicBezTo>
                  <a:pt x="10987" y="3396"/>
                  <a:pt x="11492" y="3848"/>
                  <a:pt x="12189" y="3848"/>
                </a:cubicBezTo>
                <a:cubicBezTo>
                  <a:pt x="12261" y="3848"/>
                  <a:pt x="12335" y="3843"/>
                  <a:pt x="12412" y="3833"/>
                </a:cubicBezTo>
                <a:cubicBezTo>
                  <a:pt x="12511" y="3847"/>
                  <a:pt x="12608" y="3855"/>
                  <a:pt x="12701" y="3855"/>
                </a:cubicBezTo>
                <a:cubicBezTo>
                  <a:pt x="13258" y="3855"/>
                  <a:pt x="13702" y="3593"/>
                  <a:pt x="14038" y="3087"/>
                </a:cubicBezTo>
                <a:cubicBezTo>
                  <a:pt x="14494" y="2393"/>
                  <a:pt x="14616" y="1602"/>
                  <a:pt x="14694" y="805"/>
                </a:cubicBezTo>
                <a:cubicBezTo>
                  <a:pt x="14739" y="304"/>
                  <a:pt x="14462" y="15"/>
                  <a:pt x="14019" y="2"/>
                </a:cubicBezTo>
                <a:cubicBezTo>
                  <a:pt x="14001" y="1"/>
                  <a:pt x="13983" y="0"/>
                  <a:pt x="1396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0" name="Google Shape;810;p29"/>
          <p:cNvSpPr/>
          <p:nvPr/>
        </p:nvSpPr>
        <p:spPr>
          <a:xfrm>
            <a:off x="8548024" y="-6"/>
            <a:ext cx="609784" cy="811228"/>
          </a:xfrm>
          <a:custGeom>
            <a:avLst/>
            <a:gdLst/>
            <a:ahLst/>
            <a:cxnLst/>
            <a:rect l="l" t="t" r="r" b="b"/>
            <a:pathLst>
              <a:path w="8948" h="11904" extrusionOk="0">
                <a:moveTo>
                  <a:pt x="3806" y="0"/>
                </a:moveTo>
                <a:cubicBezTo>
                  <a:pt x="3240" y="771"/>
                  <a:pt x="2578" y="1465"/>
                  <a:pt x="2071" y="2282"/>
                </a:cubicBezTo>
                <a:cubicBezTo>
                  <a:pt x="631" y="4602"/>
                  <a:pt x="1" y="7051"/>
                  <a:pt x="740" y="9757"/>
                </a:cubicBezTo>
                <a:cubicBezTo>
                  <a:pt x="1061" y="10920"/>
                  <a:pt x="2064" y="11762"/>
                  <a:pt x="3266" y="11878"/>
                </a:cubicBezTo>
                <a:cubicBezTo>
                  <a:pt x="3467" y="11895"/>
                  <a:pt x="3669" y="11904"/>
                  <a:pt x="3871" y="11904"/>
                </a:cubicBezTo>
                <a:cubicBezTo>
                  <a:pt x="4576" y="11904"/>
                  <a:pt x="5278" y="11799"/>
                  <a:pt x="5953" y="11589"/>
                </a:cubicBezTo>
                <a:cubicBezTo>
                  <a:pt x="7110" y="11235"/>
                  <a:pt x="8035" y="10535"/>
                  <a:pt x="8948" y="9802"/>
                </a:cubicBezTo>
                <a:lnTo>
                  <a:pt x="894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11" name="Google Shape;811;p29"/>
          <p:cNvGrpSpPr/>
          <p:nvPr/>
        </p:nvGrpSpPr>
        <p:grpSpPr>
          <a:xfrm rot="1236532" flipH="1">
            <a:off x="1762949" y="1499034"/>
            <a:ext cx="1000930" cy="840687"/>
            <a:chOff x="1648650" y="1064850"/>
            <a:chExt cx="691625" cy="580900"/>
          </a:xfrm>
        </p:grpSpPr>
        <p:sp>
          <p:nvSpPr>
            <p:cNvPr id="812" name="Google Shape;812;p29"/>
            <p:cNvSpPr/>
            <p:nvPr/>
          </p:nvSpPr>
          <p:spPr>
            <a:xfrm>
              <a:off x="2267450" y="1209500"/>
              <a:ext cx="72825" cy="117900"/>
            </a:xfrm>
            <a:custGeom>
              <a:avLst/>
              <a:gdLst/>
              <a:ahLst/>
              <a:cxnLst/>
              <a:rect l="l" t="t" r="r" b="b"/>
              <a:pathLst>
                <a:path w="2913" h="4716" extrusionOk="0">
                  <a:moveTo>
                    <a:pt x="802" y="0"/>
                  </a:moveTo>
                  <a:cubicBezTo>
                    <a:pt x="679" y="0"/>
                    <a:pt x="557" y="34"/>
                    <a:pt x="438" y="101"/>
                  </a:cubicBezTo>
                  <a:cubicBezTo>
                    <a:pt x="58" y="313"/>
                    <a:pt x="1" y="500"/>
                    <a:pt x="226" y="1059"/>
                  </a:cubicBezTo>
                  <a:cubicBezTo>
                    <a:pt x="566" y="1908"/>
                    <a:pt x="856" y="2762"/>
                    <a:pt x="1138" y="3630"/>
                  </a:cubicBezTo>
                  <a:cubicBezTo>
                    <a:pt x="1248" y="3990"/>
                    <a:pt x="1466" y="4311"/>
                    <a:pt x="1775" y="4536"/>
                  </a:cubicBezTo>
                  <a:cubicBezTo>
                    <a:pt x="1925" y="4654"/>
                    <a:pt x="2106" y="4716"/>
                    <a:pt x="2290" y="4716"/>
                  </a:cubicBezTo>
                  <a:cubicBezTo>
                    <a:pt x="2398" y="4716"/>
                    <a:pt x="2506" y="4695"/>
                    <a:pt x="2610" y="4652"/>
                  </a:cubicBezTo>
                  <a:cubicBezTo>
                    <a:pt x="2912" y="4536"/>
                    <a:pt x="2816" y="4260"/>
                    <a:pt x="2854" y="3868"/>
                  </a:cubicBezTo>
                  <a:cubicBezTo>
                    <a:pt x="2585" y="2769"/>
                    <a:pt x="2250" y="1535"/>
                    <a:pt x="1543" y="436"/>
                  </a:cubicBezTo>
                  <a:cubicBezTo>
                    <a:pt x="1518" y="391"/>
                    <a:pt x="1479" y="352"/>
                    <a:pt x="1440" y="313"/>
                  </a:cubicBezTo>
                  <a:cubicBezTo>
                    <a:pt x="1236" y="105"/>
                    <a:pt x="1018" y="0"/>
                    <a:pt x="8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29"/>
            <p:cNvSpPr/>
            <p:nvPr/>
          </p:nvSpPr>
          <p:spPr>
            <a:xfrm>
              <a:off x="1931450" y="1465550"/>
              <a:ext cx="70700" cy="122950"/>
            </a:xfrm>
            <a:custGeom>
              <a:avLst/>
              <a:gdLst/>
              <a:ahLst/>
              <a:cxnLst/>
              <a:rect l="l" t="t" r="r" b="b"/>
              <a:pathLst>
                <a:path w="2828" h="4918" extrusionOk="0">
                  <a:moveTo>
                    <a:pt x="713" y="1"/>
                  </a:moveTo>
                  <a:cubicBezTo>
                    <a:pt x="628" y="1"/>
                    <a:pt x="534" y="28"/>
                    <a:pt x="425" y="92"/>
                  </a:cubicBezTo>
                  <a:cubicBezTo>
                    <a:pt x="110" y="272"/>
                    <a:pt x="1" y="510"/>
                    <a:pt x="116" y="812"/>
                  </a:cubicBezTo>
                  <a:cubicBezTo>
                    <a:pt x="553" y="1982"/>
                    <a:pt x="1035" y="3132"/>
                    <a:pt x="1466" y="4302"/>
                  </a:cubicBezTo>
                  <a:cubicBezTo>
                    <a:pt x="1620" y="4733"/>
                    <a:pt x="1961" y="4803"/>
                    <a:pt x="2321" y="4893"/>
                  </a:cubicBezTo>
                  <a:cubicBezTo>
                    <a:pt x="2389" y="4910"/>
                    <a:pt x="2449" y="4918"/>
                    <a:pt x="2503" y="4918"/>
                  </a:cubicBezTo>
                  <a:cubicBezTo>
                    <a:pt x="2724" y="4918"/>
                    <a:pt x="2827" y="4777"/>
                    <a:pt x="2822" y="4482"/>
                  </a:cubicBezTo>
                  <a:cubicBezTo>
                    <a:pt x="2777" y="4276"/>
                    <a:pt x="2764" y="4058"/>
                    <a:pt x="2687" y="3859"/>
                  </a:cubicBezTo>
                  <a:cubicBezTo>
                    <a:pt x="2282" y="2792"/>
                    <a:pt x="1871" y="1725"/>
                    <a:pt x="1453" y="664"/>
                  </a:cubicBezTo>
                  <a:cubicBezTo>
                    <a:pt x="1376" y="491"/>
                    <a:pt x="1267" y="343"/>
                    <a:pt x="1132" y="214"/>
                  </a:cubicBezTo>
                  <a:cubicBezTo>
                    <a:pt x="1002" y="96"/>
                    <a:pt x="874" y="1"/>
                    <a:pt x="7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29"/>
            <p:cNvSpPr/>
            <p:nvPr/>
          </p:nvSpPr>
          <p:spPr>
            <a:xfrm>
              <a:off x="1790525" y="1371825"/>
              <a:ext cx="83275" cy="110675"/>
            </a:xfrm>
            <a:custGeom>
              <a:avLst/>
              <a:gdLst/>
              <a:ahLst/>
              <a:cxnLst/>
              <a:rect l="l" t="t" r="r" b="b"/>
              <a:pathLst>
                <a:path w="3331" h="4427" extrusionOk="0">
                  <a:moveTo>
                    <a:pt x="836" y="1"/>
                  </a:moveTo>
                  <a:cubicBezTo>
                    <a:pt x="715" y="1"/>
                    <a:pt x="573" y="67"/>
                    <a:pt x="367" y="184"/>
                  </a:cubicBezTo>
                  <a:cubicBezTo>
                    <a:pt x="1" y="383"/>
                    <a:pt x="65" y="647"/>
                    <a:pt x="226" y="917"/>
                  </a:cubicBezTo>
                  <a:cubicBezTo>
                    <a:pt x="785" y="1881"/>
                    <a:pt x="1357" y="2838"/>
                    <a:pt x="1942" y="3796"/>
                  </a:cubicBezTo>
                  <a:cubicBezTo>
                    <a:pt x="2141" y="4124"/>
                    <a:pt x="2469" y="4310"/>
                    <a:pt x="2848" y="4394"/>
                  </a:cubicBezTo>
                  <a:cubicBezTo>
                    <a:pt x="2935" y="4415"/>
                    <a:pt x="3008" y="4426"/>
                    <a:pt x="3069" y="4426"/>
                  </a:cubicBezTo>
                  <a:cubicBezTo>
                    <a:pt x="3266" y="4426"/>
                    <a:pt x="3330" y="4306"/>
                    <a:pt x="3330" y="4021"/>
                  </a:cubicBezTo>
                  <a:cubicBezTo>
                    <a:pt x="3330" y="3828"/>
                    <a:pt x="3292" y="3648"/>
                    <a:pt x="3208" y="3475"/>
                  </a:cubicBezTo>
                  <a:cubicBezTo>
                    <a:pt x="2617" y="2376"/>
                    <a:pt x="1955" y="1315"/>
                    <a:pt x="1235" y="293"/>
                  </a:cubicBezTo>
                  <a:cubicBezTo>
                    <a:pt x="1087" y="90"/>
                    <a:pt x="975" y="1"/>
                    <a:pt x="8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29"/>
            <p:cNvSpPr/>
            <p:nvPr/>
          </p:nvSpPr>
          <p:spPr>
            <a:xfrm>
              <a:off x="2120275" y="1537450"/>
              <a:ext cx="62675" cy="108300"/>
            </a:xfrm>
            <a:custGeom>
              <a:avLst/>
              <a:gdLst/>
              <a:ahLst/>
              <a:cxnLst/>
              <a:rect l="l" t="t" r="r" b="b"/>
              <a:pathLst>
                <a:path w="2507" h="4332" extrusionOk="0">
                  <a:moveTo>
                    <a:pt x="632" y="0"/>
                  </a:moveTo>
                  <a:cubicBezTo>
                    <a:pt x="436" y="0"/>
                    <a:pt x="274" y="146"/>
                    <a:pt x="116" y="436"/>
                  </a:cubicBezTo>
                  <a:cubicBezTo>
                    <a:pt x="0" y="655"/>
                    <a:pt x="64" y="854"/>
                    <a:pt x="167" y="1040"/>
                  </a:cubicBezTo>
                  <a:cubicBezTo>
                    <a:pt x="476" y="1606"/>
                    <a:pt x="662" y="2210"/>
                    <a:pt x="823" y="2834"/>
                  </a:cubicBezTo>
                  <a:cubicBezTo>
                    <a:pt x="919" y="3219"/>
                    <a:pt x="1041" y="3605"/>
                    <a:pt x="1266" y="3939"/>
                  </a:cubicBezTo>
                  <a:cubicBezTo>
                    <a:pt x="1478" y="4261"/>
                    <a:pt x="1851" y="4331"/>
                    <a:pt x="2166" y="4331"/>
                  </a:cubicBezTo>
                  <a:cubicBezTo>
                    <a:pt x="2475" y="4325"/>
                    <a:pt x="2449" y="3939"/>
                    <a:pt x="2507" y="3605"/>
                  </a:cubicBezTo>
                  <a:cubicBezTo>
                    <a:pt x="2295" y="2544"/>
                    <a:pt x="1973" y="1458"/>
                    <a:pt x="1363" y="468"/>
                  </a:cubicBezTo>
                  <a:cubicBezTo>
                    <a:pt x="1298" y="378"/>
                    <a:pt x="1221" y="301"/>
                    <a:pt x="1138" y="243"/>
                  </a:cubicBezTo>
                  <a:cubicBezTo>
                    <a:pt x="943" y="81"/>
                    <a:pt x="778" y="0"/>
                    <a:pt x="6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29"/>
            <p:cNvSpPr/>
            <p:nvPr/>
          </p:nvSpPr>
          <p:spPr>
            <a:xfrm>
              <a:off x="1993650" y="1372100"/>
              <a:ext cx="83025" cy="111550"/>
            </a:xfrm>
            <a:custGeom>
              <a:avLst/>
              <a:gdLst/>
              <a:ahLst/>
              <a:cxnLst/>
              <a:rect l="l" t="t" r="r" b="b"/>
              <a:pathLst>
                <a:path w="3321" h="4462" extrusionOk="0">
                  <a:moveTo>
                    <a:pt x="405" y="738"/>
                  </a:moveTo>
                  <a:cubicBezTo>
                    <a:pt x="399" y="758"/>
                    <a:pt x="399" y="790"/>
                    <a:pt x="386" y="796"/>
                  </a:cubicBezTo>
                  <a:cubicBezTo>
                    <a:pt x="363" y="802"/>
                    <a:pt x="341" y="807"/>
                    <a:pt x="323" y="809"/>
                  </a:cubicBezTo>
                  <a:lnTo>
                    <a:pt x="323" y="809"/>
                  </a:lnTo>
                  <a:lnTo>
                    <a:pt x="405" y="738"/>
                  </a:lnTo>
                  <a:close/>
                  <a:moveTo>
                    <a:pt x="576" y="0"/>
                  </a:moveTo>
                  <a:cubicBezTo>
                    <a:pt x="436" y="0"/>
                    <a:pt x="310" y="108"/>
                    <a:pt x="199" y="263"/>
                  </a:cubicBezTo>
                  <a:cubicBezTo>
                    <a:pt x="0" y="533"/>
                    <a:pt x="7" y="565"/>
                    <a:pt x="315" y="816"/>
                  </a:cubicBezTo>
                  <a:lnTo>
                    <a:pt x="317" y="814"/>
                  </a:lnTo>
                  <a:lnTo>
                    <a:pt x="317" y="814"/>
                  </a:lnTo>
                  <a:cubicBezTo>
                    <a:pt x="703" y="2027"/>
                    <a:pt x="1376" y="3099"/>
                    <a:pt x="2031" y="4177"/>
                  </a:cubicBezTo>
                  <a:cubicBezTo>
                    <a:pt x="2180" y="4427"/>
                    <a:pt x="2418" y="4451"/>
                    <a:pt x="2660" y="4451"/>
                  </a:cubicBezTo>
                  <a:cubicBezTo>
                    <a:pt x="2716" y="4451"/>
                    <a:pt x="2773" y="4450"/>
                    <a:pt x="2829" y="4450"/>
                  </a:cubicBezTo>
                  <a:cubicBezTo>
                    <a:pt x="2897" y="4450"/>
                    <a:pt x="2964" y="4452"/>
                    <a:pt x="3027" y="4460"/>
                  </a:cubicBezTo>
                  <a:cubicBezTo>
                    <a:pt x="3038" y="4461"/>
                    <a:pt x="3048" y="4462"/>
                    <a:pt x="3058" y="4462"/>
                  </a:cubicBezTo>
                  <a:cubicBezTo>
                    <a:pt x="3242" y="4462"/>
                    <a:pt x="3321" y="4244"/>
                    <a:pt x="3278" y="4049"/>
                  </a:cubicBezTo>
                  <a:cubicBezTo>
                    <a:pt x="3233" y="3869"/>
                    <a:pt x="3169" y="3695"/>
                    <a:pt x="3085" y="3528"/>
                  </a:cubicBezTo>
                  <a:cubicBezTo>
                    <a:pt x="2642" y="2583"/>
                    <a:pt x="2070" y="1722"/>
                    <a:pt x="1466" y="880"/>
                  </a:cubicBezTo>
                  <a:cubicBezTo>
                    <a:pt x="1279" y="616"/>
                    <a:pt x="1080" y="366"/>
                    <a:pt x="855" y="141"/>
                  </a:cubicBezTo>
                  <a:cubicBezTo>
                    <a:pt x="756" y="42"/>
                    <a:pt x="663" y="0"/>
                    <a:pt x="5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29"/>
            <p:cNvSpPr/>
            <p:nvPr/>
          </p:nvSpPr>
          <p:spPr>
            <a:xfrm>
              <a:off x="2147425" y="1362650"/>
              <a:ext cx="68625" cy="102225"/>
            </a:xfrm>
            <a:custGeom>
              <a:avLst/>
              <a:gdLst/>
              <a:ahLst/>
              <a:cxnLst/>
              <a:rect l="l" t="t" r="r" b="b"/>
              <a:pathLst>
                <a:path w="2745" h="4089" extrusionOk="0">
                  <a:moveTo>
                    <a:pt x="796" y="1"/>
                  </a:moveTo>
                  <a:cubicBezTo>
                    <a:pt x="722" y="1"/>
                    <a:pt x="644" y="19"/>
                    <a:pt x="559" y="62"/>
                  </a:cubicBezTo>
                  <a:cubicBezTo>
                    <a:pt x="84" y="313"/>
                    <a:pt x="0" y="512"/>
                    <a:pt x="212" y="994"/>
                  </a:cubicBezTo>
                  <a:cubicBezTo>
                    <a:pt x="572" y="1798"/>
                    <a:pt x="932" y="2595"/>
                    <a:pt x="1318" y="3379"/>
                  </a:cubicBezTo>
                  <a:cubicBezTo>
                    <a:pt x="1485" y="3707"/>
                    <a:pt x="1729" y="3983"/>
                    <a:pt x="2147" y="4067"/>
                  </a:cubicBezTo>
                  <a:cubicBezTo>
                    <a:pt x="2220" y="4081"/>
                    <a:pt x="2285" y="4088"/>
                    <a:pt x="2345" y="4088"/>
                  </a:cubicBezTo>
                  <a:cubicBezTo>
                    <a:pt x="2606" y="4088"/>
                    <a:pt x="2740" y="3943"/>
                    <a:pt x="2745" y="3597"/>
                  </a:cubicBezTo>
                  <a:cubicBezTo>
                    <a:pt x="2732" y="3469"/>
                    <a:pt x="2706" y="3347"/>
                    <a:pt x="2668" y="3225"/>
                  </a:cubicBezTo>
                  <a:cubicBezTo>
                    <a:pt x="2211" y="2267"/>
                    <a:pt x="1768" y="1303"/>
                    <a:pt x="1286" y="358"/>
                  </a:cubicBezTo>
                  <a:cubicBezTo>
                    <a:pt x="1189" y="174"/>
                    <a:pt x="1019" y="1"/>
                    <a:pt x="7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29"/>
            <p:cNvSpPr/>
            <p:nvPr/>
          </p:nvSpPr>
          <p:spPr>
            <a:xfrm>
              <a:off x="2020000" y="1244050"/>
              <a:ext cx="81475" cy="102200"/>
            </a:xfrm>
            <a:custGeom>
              <a:avLst/>
              <a:gdLst/>
              <a:ahLst/>
              <a:cxnLst/>
              <a:rect l="l" t="t" r="r" b="b"/>
              <a:pathLst>
                <a:path w="3259" h="4088" extrusionOk="0">
                  <a:moveTo>
                    <a:pt x="439" y="1"/>
                  </a:moveTo>
                  <a:cubicBezTo>
                    <a:pt x="400" y="1"/>
                    <a:pt x="359" y="6"/>
                    <a:pt x="315" y="18"/>
                  </a:cubicBezTo>
                  <a:cubicBezTo>
                    <a:pt x="199" y="50"/>
                    <a:pt x="0" y="699"/>
                    <a:pt x="64" y="834"/>
                  </a:cubicBezTo>
                  <a:cubicBezTo>
                    <a:pt x="527" y="1830"/>
                    <a:pt x="1067" y="2775"/>
                    <a:pt x="1800" y="3604"/>
                  </a:cubicBezTo>
                  <a:cubicBezTo>
                    <a:pt x="2037" y="3870"/>
                    <a:pt x="2306" y="4048"/>
                    <a:pt x="2605" y="4048"/>
                  </a:cubicBezTo>
                  <a:cubicBezTo>
                    <a:pt x="2639" y="4048"/>
                    <a:pt x="2672" y="4046"/>
                    <a:pt x="2706" y="4041"/>
                  </a:cubicBezTo>
                  <a:cubicBezTo>
                    <a:pt x="2796" y="4068"/>
                    <a:pt x="2872" y="4087"/>
                    <a:pt x="2936" y="4087"/>
                  </a:cubicBezTo>
                  <a:cubicBezTo>
                    <a:pt x="3014" y="4087"/>
                    <a:pt x="3075" y="4058"/>
                    <a:pt x="3124" y="3977"/>
                  </a:cubicBezTo>
                  <a:cubicBezTo>
                    <a:pt x="3259" y="3797"/>
                    <a:pt x="3253" y="3553"/>
                    <a:pt x="3111" y="3379"/>
                  </a:cubicBezTo>
                  <a:cubicBezTo>
                    <a:pt x="2366" y="2338"/>
                    <a:pt x="1620" y="1297"/>
                    <a:pt x="862" y="262"/>
                  </a:cubicBezTo>
                  <a:cubicBezTo>
                    <a:pt x="756" y="114"/>
                    <a:pt x="620" y="1"/>
                    <a:pt x="4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29"/>
            <p:cNvSpPr/>
            <p:nvPr/>
          </p:nvSpPr>
          <p:spPr>
            <a:xfrm>
              <a:off x="2158675" y="1236600"/>
              <a:ext cx="66725" cy="91875"/>
            </a:xfrm>
            <a:custGeom>
              <a:avLst/>
              <a:gdLst/>
              <a:ahLst/>
              <a:cxnLst/>
              <a:rect l="l" t="t" r="r" b="b"/>
              <a:pathLst>
                <a:path w="2669" h="3675" extrusionOk="0">
                  <a:moveTo>
                    <a:pt x="608" y="0"/>
                  </a:moveTo>
                  <a:cubicBezTo>
                    <a:pt x="527" y="0"/>
                    <a:pt x="443" y="20"/>
                    <a:pt x="354" y="65"/>
                  </a:cubicBezTo>
                  <a:cubicBezTo>
                    <a:pt x="84" y="206"/>
                    <a:pt x="0" y="599"/>
                    <a:pt x="148" y="978"/>
                  </a:cubicBezTo>
                  <a:cubicBezTo>
                    <a:pt x="431" y="1698"/>
                    <a:pt x="797" y="2385"/>
                    <a:pt x="1131" y="3080"/>
                  </a:cubicBezTo>
                  <a:cubicBezTo>
                    <a:pt x="1335" y="3505"/>
                    <a:pt x="1640" y="3674"/>
                    <a:pt x="2065" y="3674"/>
                  </a:cubicBezTo>
                  <a:cubicBezTo>
                    <a:pt x="2096" y="3674"/>
                    <a:pt x="2128" y="3673"/>
                    <a:pt x="2160" y="3671"/>
                  </a:cubicBezTo>
                  <a:cubicBezTo>
                    <a:pt x="2198" y="3673"/>
                    <a:pt x="2234" y="3675"/>
                    <a:pt x="2267" y="3675"/>
                  </a:cubicBezTo>
                  <a:cubicBezTo>
                    <a:pt x="2589" y="3675"/>
                    <a:pt x="2669" y="3554"/>
                    <a:pt x="2616" y="3163"/>
                  </a:cubicBezTo>
                  <a:cubicBezTo>
                    <a:pt x="2597" y="2977"/>
                    <a:pt x="2546" y="2797"/>
                    <a:pt x="2468" y="2630"/>
                  </a:cubicBezTo>
                  <a:cubicBezTo>
                    <a:pt x="2141" y="1955"/>
                    <a:pt x="1800" y="1293"/>
                    <a:pt x="1453" y="631"/>
                  </a:cubicBezTo>
                  <a:cubicBezTo>
                    <a:pt x="1376" y="489"/>
                    <a:pt x="1273" y="361"/>
                    <a:pt x="1151" y="258"/>
                  </a:cubicBezTo>
                  <a:cubicBezTo>
                    <a:pt x="989" y="124"/>
                    <a:pt x="811" y="0"/>
                    <a:pt x="6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29"/>
            <p:cNvSpPr/>
            <p:nvPr/>
          </p:nvSpPr>
          <p:spPr>
            <a:xfrm>
              <a:off x="1648650" y="1350650"/>
              <a:ext cx="64300" cy="92075"/>
            </a:xfrm>
            <a:custGeom>
              <a:avLst/>
              <a:gdLst/>
              <a:ahLst/>
              <a:cxnLst/>
              <a:rect l="l" t="t" r="r" b="b"/>
              <a:pathLst>
                <a:path w="2572" h="3683" extrusionOk="0">
                  <a:moveTo>
                    <a:pt x="714" y="0"/>
                  </a:moveTo>
                  <a:cubicBezTo>
                    <a:pt x="634" y="0"/>
                    <a:pt x="558" y="16"/>
                    <a:pt x="495" y="47"/>
                  </a:cubicBezTo>
                  <a:cubicBezTo>
                    <a:pt x="122" y="247"/>
                    <a:pt x="0" y="587"/>
                    <a:pt x="187" y="1063"/>
                  </a:cubicBezTo>
                  <a:cubicBezTo>
                    <a:pt x="450" y="1699"/>
                    <a:pt x="733" y="2336"/>
                    <a:pt x="1035" y="2959"/>
                  </a:cubicBezTo>
                  <a:cubicBezTo>
                    <a:pt x="1228" y="3358"/>
                    <a:pt x="1530" y="3647"/>
                    <a:pt x="2012" y="3679"/>
                  </a:cubicBezTo>
                  <a:cubicBezTo>
                    <a:pt x="2045" y="3681"/>
                    <a:pt x="2077" y="3682"/>
                    <a:pt x="2107" y="3682"/>
                  </a:cubicBezTo>
                  <a:cubicBezTo>
                    <a:pt x="2433" y="3682"/>
                    <a:pt x="2552" y="3549"/>
                    <a:pt x="2552" y="3178"/>
                  </a:cubicBezTo>
                  <a:cubicBezTo>
                    <a:pt x="2571" y="2940"/>
                    <a:pt x="2449" y="2721"/>
                    <a:pt x="2359" y="2503"/>
                  </a:cubicBezTo>
                  <a:cubicBezTo>
                    <a:pt x="2063" y="1815"/>
                    <a:pt x="1781" y="1121"/>
                    <a:pt x="1440" y="459"/>
                  </a:cubicBezTo>
                  <a:cubicBezTo>
                    <a:pt x="1292" y="164"/>
                    <a:pt x="975" y="0"/>
                    <a:pt x="7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29"/>
            <p:cNvSpPr/>
            <p:nvPr/>
          </p:nvSpPr>
          <p:spPr>
            <a:xfrm>
              <a:off x="1734775" y="1521425"/>
              <a:ext cx="63650" cy="84825"/>
            </a:xfrm>
            <a:custGeom>
              <a:avLst/>
              <a:gdLst/>
              <a:ahLst/>
              <a:cxnLst/>
              <a:rect l="l" t="t" r="r" b="b"/>
              <a:pathLst>
                <a:path w="2546" h="3393" extrusionOk="0">
                  <a:moveTo>
                    <a:pt x="840" y="0"/>
                  </a:moveTo>
                  <a:cubicBezTo>
                    <a:pt x="766" y="0"/>
                    <a:pt x="689" y="14"/>
                    <a:pt x="611" y="42"/>
                  </a:cubicBezTo>
                  <a:cubicBezTo>
                    <a:pt x="322" y="152"/>
                    <a:pt x="0" y="306"/>
                    <a:pt x="77" y="685"/>
                  </a:cubicBezTo>
                  <a:cubicBezTo>
                    <a:pt x="97" y="1116"/>
                    <a:pt x="823" y="2646"/>
                    <a:pt x="1177" y="3006"/>
                  </a:cubicBezTo>
                  <a:cubicBezTo>
                    <a:pt x="1267" y="3102"/>
                    <a:pt x="1363" y="3218"/>
                    <a:pt x="1479" y="3263"/>
                  </a:cubicBezTo>
                  <a:cubicBezTo>
                    <a:pt x="1643" y="3325"/>
                    <a:pt x="1821" y="3392"/>
                    <a:pt x="1990" y="3392"/>
                  </a:cubicBezTo>
                  <a:cubicBezTo>
                    <a:pt x="2100" y="3392"/>
                    <a:pt x="2205" y="3364"/>
                    <a:pt x="2301" y="3288"/>
                  </a:cubicBezTo>
                  <a:cubicBezTo>
                    <a:pt x="2546" y="3102"/>
                    <a:pt x="2481" y="2819"/>
                    <a:pt x="2372" y="2562"/>
                  </a:cubicBezTo>
                  <a:cubicBezTo>
                    <a:pt x="2321" y="2440"/>
                    <a:pt x="2314" y="2298"/>
                    <a:pt x="2269" y="2176"/>
                  </a:cubicBezTo>
                  <a:cubicBezTo>
                    <a:pt x="2044" y="1553"/>
                    <a:pt x="1761" y="949"/>
                    <a:pt x="1427" y="377"/>
                  </a:cubicBezTo>
                  <a:cubicBezTo>
                    <a:pt x="1294" y="145"/>
                    <a:pt x="1082" y="0"/>
                    <a:pt x="8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29"/>
            <p:cNvSpPr/>
            <p:nvPr/>
          </p:nvSpPr>
          <p:spPr>
            <a:xfrm>
              <a:off x="1682375" y="1187950"/>
              <a:ext cx="66075" cy="90400"/>
            </a:xfrm>
            <a:custGeom>
              <a:avLst/>
              <a:gdLst/>
              <a:ahLst/>
              <a:cxnLst/>
              <a:rect l="l" t="t" r="r" b="b"/>
              <a:pathLst>
                <a:path w="2643" h="3616" extrusionOk="0">
                  <a:moveTo>
                    <a:pt x="715" y="1"/>
                  </a:moveTo>
                  <a:cubicBezTo>
                    <a:pt x="526" y="1"/>
                    <a:pt x="372" y="107"/>
                    <a:pt x="245" y="269"/>
                  </a:cubicBezTo>
                  <a:cubicBezTo>
                    <a:pt x="110" y="449"/>
                    <a:pt x="1" y="648"/>
                    <a:pt x="162" y="848"/>
                  </a:cubicBezTo>
                  <a:cubicBezTo>
                    <a:pt x="676" y="1478"/>
                    <a:pt x="856" y="2294"/>
                    <a:pt x="1338" y="2937"/>
                  </a:cubicBezTo>
                  <a:cubicBezTo>
                    <a:pt x="1550" y="3219"/>
                    <a:pt x="1768" y="3483"/>
                    <a:pt x="2122" y="3579"/>
                  </a:cubicBezTo>
                  <a:cubicBezTo>
                    <a:pt x="2210" y="3603"/>
                    <a:pt x="2285" y="3616"/>
                    <a:pt x="2349" y="3616"/>
                  </a:cubicBezTo>
                  <a:cubicBezTo>
                    <a:pt x="2546" y="3616"/>
                    <a:pt x="2633" y="3493"/>
                    <a:pt x="2643" y="3187"/>
                  </a:cubicBezTo>
                  <a:cubicBezTo>
                    <a:pt x="2630" y="3123"/>
                    <a:pt x="2617" y="3020"/>
                    <a:pt x="2591" y="2917"/>
                  </a:cubicBezTo>
                  <a:cubicBezTo>
                    <a:pt x="2366" y="1966"/>
                    <a:pt x="1846" y="1156"/>
                    <a:pt x="1325" y="346"/>
                  </a:cubicBezTo>
                  <a:cubicBezTo>
                    <a:pt x="1216" y="186"/>
                    <a:pt x="1061" y="76"/>
                    <a:pt x="875" y="25"/>
                  </a:cubicBezTo>
                  <a:cubicBezTo>
                    <a:pt x="819" y="9"/>
                    <a:pt x="766" y="1"/>
                    <a:pt x="7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29"/>
            <p:cNvSpPr/>
            <p:nvPr/>
          </p:nvSpPr>
          <p:spPr>
            <a:xfrm>
              <a:off x="2248825" y="1406725"/>
              <a:ext cx="59950" cy="75950"/>
            </a:xfrm>
            <a:custGeom>
              <a:avLst/>
              <a:gdLst/>
              <a:ahLst/>
              <a:cxnLst/>
              <a:rect l="l" t="t" r="r" b="b"/>
              <a:pathLst>
                <a:path w="2398" h="3038" extrusionOk="0">
                  <a:moveTo>
                    <a:pt x="752" y="1"/>
                  </a:moveTo>
                  <a:cubicBezTo>
                    <a:pt x="514" y="1"/>
                    <a:pt x="331" y="128"/>
                    <a:pt x="174" y="311"/>
                  </a:cubicBezTo>
                  <a:cubicBezTo>
                    <a:pt x="0" y="523"/>
                    <a:pt x="58" y="761"/>
                    <a:pt x="219" y="967"/>
                  </a:cubicBezTo>
                  <a:cubicBezTo>
                    <a:pt x="501" y="1333"/>
                    <a:pt x="649" y="1757"/>
                    <a:pt x="765" y="2201"/>
                  </a:cubicBezTo>
                  <a:cubicBezTo>
                    <a:pt x="823" y="2406"/>
                    <a:pt x="919" y="2599"/>
                    <a:pt x="1048" y="2766"/>
                  </a:cubicBezTo>
                  <a:cubicBezTo>
                    <a:pt x="1156" y="2928"/>
                    <a:pt x="1540" y="3038"/>
                    <a:pt x="1834" y="3038"/>
                  </a:cubicBezTo>
                  <a:cubicBezTo>
                    <a:pt x="1925" y="3038"/>
                    <a:pt x="2007" y="3027"/>
                    <a:pt x="2070" y="3004"/>
                  </a:cubicBezTo>
                  <a:cubicBezTo>
                    <a:pt x="2398" y="2882"/>
                    <a:pt x="2256" y="2606"/>
                    <a:pt x="2295" y="2381"/>
                  </a:cubicBezTo>
                  <a:cubicBezTo>
                    <a:pt x="2320" y="1719"/>
                    <a:pt x="2038" y="1140"/>
                    <a:pt x="1691" y="607"/>
                  </a:cubicBezTo>
                  <a:cubicBezTo>
                    <a:pt x="1523" y="324"/>
                    <a:pt x="1260" y="125"/>
                    <a:pt x="951" y="28"/>
                  </a:cubicBezTo>
                  <a:cubicBezTo>
                    <a:pt x="881" y="10"/>
                    <a:pt x="814" y="1"/>
                    <a:pt x="7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29"/>
            <p:cNvSpPr/>
            <p:nvPr/>
          </p:nvSpPr>
          <p:spPr>
            <a:xfrm>
              <a:off x="1778150" y="1130300"/>
              <a:ext cx="63675" cy="80000"/>
            </a:xfrm>
            <a:custGeom>
              <a:avLst/>
              <a:gdLst/>
              <a:ahLst/>
              <a:cxnLst/>
              <a:rect l="l" t="t" r="r" b="b"/>
              <a:pathLst>
                <a:path w="2547" h="3200" extrusionOk="0">
                  <a:moveTo>
                    <a:pt x="791" y="1"/>
                  </a:moveTo>
                  <a:cubicBezTo>
                    <a:pt x="546" y="1"/>
                    <a:pt x="444" y="309"/>
                    <a:pt x="232" y="383"/>
                  </a:cubicBezTo>
                  <a:cubicBezTo>
                    <a:pt x="1" y="467"/>
                    <a:pt x="142" y="705"/>
                    <a:pt x="219" y="865"/>
                  </a:cubicBezTo>
                  <a:cubicBezTo>
                    <a:pt x="515" y="1438"/>
                    <a:pt x="830" y="1997"/>
                    <a:pt x="1100" y="2582"/>
                  </a:cubicBezTo>
                  <a:cubicBezTo>
                    <a:pt x="1312" y="3044"/>
                    <a:pt x="1749" y="3077"/>
                    <a:pt x="2135" y="3186"/>
                  </a:cubicBezTo>
                  <a:cubicBezTo>
                    <a:pt x="2168" y="3195"/>
                    <a:pt x="2200" y="3200"/>
                    <a:pt x="2231" y="3200"/>
                  </a:cubicBezTo>
                  <a:cubicBezTo>
                    <a:pt x="2409" y="3200"/>
                    <a:pt x="2541" y="3048"/>
                    <a:pt x="2546" y="2813"/>
                  </a:cubicBezTo>
                  <a:cubicBezTo>
                    <a:pt x="2527" y="2710"/>
                    <a:pt x="2514" y="2607"/>
                    <a:pt x="2482" y="2505"/>
                  </a:cubicBezTo>
                  <a:cubicBezTo>
                    <a:pt x="2263" y="1752"/>
                    <a:pt x="1884" y="1071"/>
                    <a:pt x="1485" y="409"/>
                  </a:cubicBezTo>
                  <a:cubicBezTo>
                    <a:pt x="1363" y="210"/>
                    <a:pt x="1164" y="146"/>
                    <a:pt x="971" y="49"/>
                  </a:cubicBezTo>
                  <a:cubicBezTo>
                    <a:pt x="903" y="15"/>
                    <a:pt x="844" y="1"/>
                    <a:pt x="7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29"/>
            <p:cNvSpPr/>
            <p:nvPr/>
          </p:nvSpPr>
          <p:spPr>
            <a:xfrm>
              <a:off x="1992525" y="1064850"/>
              <a:ext cx="63425" cy="77975"/>
            </a:xfrm>
            <a:custGeom>
              <a:avLst/>
              <a:gdLst/>
              <a:ahLst/>
              <a:cxnLst/>
              <a:rect l="l" t="t" r="r" b="b"/>
              <a:pathLst>
                <a:path w="2537" h="3119" extrusionOk="0">
                  <a:moveTo>
                    <a:pt x="702" y="1"/>
                  </a:moveTo>
                  <a:cubicBezTo>
                    <a:pt x="581" y="1"/>
                    <a:pt x="456" y="44"/>
                    <a:pt x="334" y="148"/>
                  </a:cubicBezTo>
                  <a:cubicBezTo>
                    <a:pt x="52" y="392"/>
                    <a:pt x="0" y="752"/>
                    <a:pt x="238" y="1073"/>
                  </a:cubicBezTo>
                  <a:cubicBezTo>
                    <a:pt x="585" y="1549"/>
                    <a:pt x="881" y="2057"/>
                    <a:pt x="1125" y="2590"/>
                  </a:cubicBezTo>
                  <a:cubicBezTo>
                    <a:pt x="1311" y="3001"/>
                    <a:pt x="1613" y="3104"/>
                    <a:pt x="2018" y="3117"/>
                  </a:cubicBezTo>
                  <a:cubicBezTo>
                    <a:pt x="2037" y="3118"/>
                    <a:pt x="2055" y="3118"/>
                    <a:pt x="2072" y="3118"/>
                  </a:cubicBezTo>
                  <a:cubicBezTo>
                    <a:pt x="2367" y="3118"/>
                    <a:pt x="2536" y="3013"/>
                    <a:pt x="2488" y="2661"/>
                  </a:cubicBezTo>
                  <a:cubicBezTo>
                    <a:pt x="2340" y="1735"/>
                    <a:pt x="1890" y="880"/>
                    <a:pt x="1202" y="238"/>
                  </a:cubicBezTo>
                  <a:cubicBezTo>
                    <a:pt x="1062" y="101"/>
                    <a:pt x="887" y="1"/>
                    <a:pt x="7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29"/>
            <p:cNvSpPr/>
            <p:nvPr/>
          </p:nvSpPr>
          <p:spPr>
            <a:xfrm>
              <a:off x="1846125" y="1296050"/>
              <a:ext cx="71175" cy="75025"/>
            </a:xfrm>
            <a:custGeom>
              <a:avLst/>
              <a:gdLst/>
              <a:ahLst/>
              <a:cxnLst/>
              <a:rect l="l" t="t" r="r" b="b"/>
              <a:pathLst>
                <a:path w="2847" h="3001" extrusionOk="0">
                  <a:moveTo>
                    <a:pt x="627" y="1"/>
                  </a:moveTo>
                  <a:cubicBezTo>
                    <a:pt x="523" y="1"/>
                    <a:pt x="415" y="46"/>
                    <a:pt x="309" y="162"/>
                  </a:cubicBezTo>
                  <a:cubicBezTo>
                    <a:pt x="7" y="489"/>
                    <a:pt x="1" y="779"/>
                    <a:pt x="245" y="1107"/>
                  </a:cubicBezTo>
                  <a:cubicBezTo>
                    <a:pt x="560" y="1537"/>
                    <a:pt x="913" y="1955"/>
                    <a:pt x="1177" y="2398"/>
                  </a:cubicBezTo>
                  <a:cubicBezTo>
                    <a:pt x="1424" y="2820"/>
                    <a:pt x="1755" y="2999"/>
                    <a:pt x="2065" y="2999"/>
                  </a:cubicBezTo>
                  <a:cubicBezTo>
                    <a:pt x="2086" y="2999"/>
                    <a:pt x="2107" y="2998"/>
                    <a:pt x="2128" y="2996"/>
                  </a:cubicBezTo>
                  <a:cubicBezTo>
                    <a:pt x="2168" y="2999"/>
                    <a:pt x="2205" y="3000"/>
                    <a:pt x="2241" y="3000"/>
                  </a:cubicBezTo>
                  <a:cubicBezTo>
                    <a:pt x="2726" y="3000"/>
                    <a:pt x="2847" y="2758"/>
                    <a:pt x="2655" y="2308"/>
                  </a:cubicBezTo>
                  <a:cubicBezTo>
                    <a:pt x="2295" y="1492"/>
                    <a:pt x="1742" y="811"/>
                    <a:pt x="1074" y="226"/>
                  </a:cubicBezTo>
                  <a:cubicBezTo>
                    <a:pt x="945" y="109"/>
                    <a:pt x="790" y="1"/>
                    <a:pt x="6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29"/>
            <p:cNvSpPr/>
            <p:nvPr/>
          </p:nvSpPr>
          <p:spPr>
            <a:xfrm>
              <a:off x="2161250" y="1104325"/>
              <a:ext cx="55925" cy="74700"/>
            </a:xfrm>
            <a:custGeom>
              <a:avLst/>
              <a:gdLst/>
              <a:ahLst/>
              <a:cxnLst/>
              <a:rect l="l" t="t" r="r" b="b"/>
              <a:pathLst>
                <a:path w="2237" h="2988" extrusionOk="0">
                  <a:moveTo>
                    <a:pt x="688" y="0"/>
                  </a:moveTo>
                  <a:cubicBezTo>
                    <a:pt x="570" y="0"/>
                    <a:pt x="460" y="28"/>
                    <a:pt x="373" y="85"/>
                  </a:cubicBezTo>
                  <a:cubicBezTo>
                    <a:pt x="71" y="285"/>
                    <a:pt x="0" y="645"/>
                    <a:pt x="180" y="1069"/>
                  </a:cubicBezTo>
                  <a:cubicBezTo>
                    <a:pt x="341" y="1435"/>
                    <a:pt x="495" y="1802"/>
                    <a:pt x="662" y="2162"/>
                  </a:cubicBezTo>
                  <a:cubicBezTo>
                    <a:pt x="765" y="2406"/>
                    <a:pt x="919" y="2624"/>
                    <a:pt x="1118" y="2804"/>
                  </a:cubicBezTo>
                  <a:cubicBezTo>
                    <a:pt x="1278" y="2938"/>
                    <a:pt x="1450" y="2988"/>
                    <a:pt x="1626" y="2988"/>
                  </a:cubicBezTo>
                  <a:cubicBezTo>
                    <a:pt x="1756" y="2988"/>
                    <a:pt x="1888" y="2961"/>
                    <a:pt x="2018" y="2920"/>
                  </a:cubicBezTo>
                  <a:cubicBezTo>
                    <a:pt x="2237" y="2849"/>
                    <a:pt x="2224" y="2631"/>
                    <a:pt x="2224" y="2374"/>
                  </a:cubicBezTo>
                  <a:cubicBezTo>
                    <a:pt x="2134" y="1660"/>
                    <a:pt x="1813" y="966"/>
                    <a:pt x="1363" y="336"/>
                  </a:cubicBezTo>
                  <a:cubicBezTo>
                    <a:pt x="1199" y="116"/>
                    <a:pt x="928" y="0"/>
                    <a:pt x="6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29"/>
            <p:cNvSpPr/>
            <p:nvPr/>
          </p:nvSpPr>
          <p:spPr>
            <a:xfrm>
              <a:off x="1894025" y="1186525"/>
              <a:ext cx="61000" cy="66800"/>
            </a:xfrm>
            <a:custGeom>
              <a:avLst/>
              <a:gdLst/>
              <a:ahLst/>
              <a:cxnLst/>
              <a:rect l="l" t="t" r="r" b="b"/>
              <a:pathLst>
                <a:path w="2440" h="2672" extrusionOk="0">
                  <a:moveTo>
                    <a:pt x="771" y="0"/>
                  </a:moveTo>
                  <a:cubicBezTo>
                    <a:pt x="582" y="0"/>
                    <a:pt x="408" y="203"/>
                    <a:pt x="231" y="268"/>
                  </a:cubicBezTo>
                  <a:cubicBezTo>
                    <a:pt x="26" y="352"/>
                    <a:pt x="0" y="596"/>
                    <a:pt x="135" y="815"/>
                  </a:cubicBezTo>
                  <a:cubicBezTo>
                    <a:pt x="450" y="1303"/>
                    <a:pt x="758" y="1798"/>
                    <a:pt x="1067" y="2293"/>
                  </a:cubicBezTo>
                  <a:cubicBezTo>
                    <a:pt x="1241" y="2569"/>
                    <a:pt x="1504" y="2659"/>
                    <a:pt x="1813" y="2666"/>
                  </a:cubicBezTo>
                  <a:cubicBezTo>
                    <a:pt x="1853" y="2670"/>
                    <a:pt x="1892" y="2671"/>
                    <a:pt x="1929" y="2671"/>
                  </a:cubicBezTo>
                  <a:cubicBezTo>
                    <a:pt x="2270" y="2671"/>
                    <a:pt x="2439" y="2512"/>
                    <a:pt x="2352" y="2222"/>
                  </a:cubicBezTo>
                  <a:cubicBezTo>
                    <a:pt x="2108" y="1393"/>
                    <a:pt x="1600" y="705"/>
                    <a:pt x="996" y="108"/>
                  </a:cubicBezTo>
                  <a:cubicBezTo>
                    <a:pt x="918" y="30"/>
                    <a:pt x="844" y="0"/>
                    <a:pt x="7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29"/>
            <p:cNvSpPr/>
            <p:nvPr/>
          </p:nvSpPr>
          <p:spPr>
            <a:xfrm>
              <a:off x="1842425" y="1551625"/>
              <a:ext cx="54025" cy="64800"/>
            </a:xfrm>
            <a:custGeom>
              <a:avLst/>
              <a:gdLst/>
              <a:ahLst/>
              <a:cxnLst/>
              <a:rect l="l" t="t" r="r" b="b"/>
              <a:pathLst>
                <a:path w="2161" h="2592" extrusionOk="0">
                  <a:moveTo>
                    <a:pt x="762" y="0"/>
                  </a:moveTo>
                  <a:cubicBezTo>
                    <a:pt x="567" y="0"/>
                    <a:pt x="365" y="131"/>
                    <a:pt x="161" y="377"/>
                  </a:cubicBezTo>
                  <a:cubicBezTo>
                    <a:pt x="1" y="563"/>
                    <a:pt x="39" y="692"/>
                    <a:pt x="136" y="866"/>
                  </a:cubicBezTo>
                  <a:cubicBezTo>
                    <a:pt x="335" y="1206"/>
                    <a:pt x="554" y="1547"/>
                    <a:pt x="701" y="1907"/>
                  </a:cubicBezTo>
                  <a:cubicBezTo>
                    <a:pt x="907" y="2415"/>
                    <a:pt x="1357" y="2472"/>
                    <a:pt x="1781" y="2575"/>
                  </a:cubicBezTo>
                  <a:cubicBezTo>
                    <a:pt x="1822" y="2586"/>
                    <a:pt x="1860" y="2591"/>
                    <a:pt x="1894" y="2591"/>
                  </a:cubicBezTo>
                  <a:cubicBezTo>
                    <a:pt x="2082" y="2591"/>
                    <a:pt x="2160" y="2433"/>
                    <a:pt x="2160" y="2215"/>
                  </a:cubicBezTo>
                  <a:cubicBezTo>
                    <a:pt x="2141" y="1476"/>
                    <a:pt x="1665" y="936"/>
                    <a:pt x="1293" y="371"/>
                  </a:cubicBezTo>
                  <a:cubicBezTo>
                    <a:pt x="1126" y="119"/>
                    <a:pt x="947" y="0"/>
                    <a:pt x="7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29"/>
            <p:cNvSpPr/>
            <p:nvPr/>
          </p:nvSpPr>
          <p:spPr>
            <a:xfrm>
              <a:off x="2001525" y="1390550"/>
              <a:ext cx="2275" cy="1950"/>
            </a:xfrm>
            <a:custGeom>
              <a:avLst/>
              <a:gdLst/>
              <a:ahLst/>
              <a:cxnLst/>
              <a:rect l="l" t="t" r="r" b="b"/>
              <a:pathLst>
                <a:path w="91" h="78" extrusionOk="0">
                  <a:moveTo>
                    <a:pt x="90" y="0"/>
                  </a:moveTo>
                  <a:lnTo>
                    <a:pt x="8" y="71"/>
                  </a:lnTo>
                  <a:lnTo>
                    <a:pt x="8" y="71"/>
                  </a:lnTo>
                  <a:cubicBezTo>
                    <a:pt x="26" y="69"/>
                    <a:pt x="48" y="64"/>
                    <a:pt x="71" y="58"/>
                  </a:cubicBezTo>
                  <a:cubicBezTo>
                    <a:pt x="84" y="45"/>
                    <a:pt x="84" y="20"/>
                    <a:pt x="90" y="0"/>
                  </a:cubicBezTo>
                  <a:close/>
                  <a:moveTo>
                    <a:pt x="8" y="71"/>
                  </a:moveTo>
                  <a:cubicBezTo>
                    <a:pt x="5" y="71"/>
                    <a:pt x="3" y="71"/>
                    <a:pt x="0" y="71"/>
                  </a:cubicBezTo>
                  <a:lnTo>
                    <a:pt x="0" y="78"/>
                  </a:lnTo>
                  <a:lnTo>
                    <a:pt x="8" y="7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CUSTOM_4_1">
    <p:spTree>
      <p:nvGrpSpPr>
        <p:cNvPr id="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p30"/>
          <p:cNvSpPr txBox="1">
            <a:spLocks noGrp="1"/>
          </p:cNvSpPr>
          <p:nvPr>
            <p:ph type="title" hasCustomPrompt="1"/>
          </p:nvPr>
        </p:nvSpPr>
        <p:spPr>
          <a:xfrm>
            <a:off x="2741000" y="2687250"/>
            <a:ext cx="1804500" cy="471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833" name="Google Shape;833;p30"/>
          <p:cNvSpPr txBox="1">
            <a:spLocks noGrp="1"/>
          </p:cNvSpPr>
          <p:nvPr>
            <p:ph type="subTitle" idx="1"/>
          </p:nvPr>
        </p:nvSpPr>
        <p:spPr>
          <a:xfrm>
            <a:off x="2743000" y="3517437"/>
            <a:ext cx="1801500" cy="578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4" name="Google Shape;834;p30"/>
          <p:cNvSpPr txBox="1">
            <a:spLocks noGrp="1"/>
          </p:cNvSpPr>
          <p:nvPr>
            <p:ph type="title" idx="2" hasCustomPrompt="1"/>
          </p:nvPr>
        </p:nvSpPr>
        <p:spPr>
          <a:xfrm>
            <a:off x="4600000" y="2687250"/>
            <a:ext cx="1804500" cy="471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835" name="Google Shape;835;p30"/>
          <p:cNvSpPr txBox="1">
            <a:spLocks noGrp="1"/>
          </p:cNvSpPr>
          <p:nvPr>
            <p:ph type="subTitle" idx="3"/>
          </p:nvPr>
        </p:nvSpPr>
        <p:spPr>
          <a:xfrm>
            <a:off x="4601000" y="3517426"/>
            <a:ext cx="1801500" cy="578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6" name="Google Shape;836;p30"/>
          <p:cNvSpPr txBox="1">
            <a:spLocks noGrp="1"/>
          </p:cNvSpPr>
          <p:nvPr>
            <p:ph type="title" idx="4" hasCustomPrompt="1"/>
          </p:nvPr>
        </p:nvSpPr>
        <p:spPr>
          <a:xfrm>
            <a:off x="882000" y="2687225"/>
            <a:ext cx="1804500" cy="471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837" name="Google Shape;837;p30"/>
          <p:cNvSpPr txBox="1">
            <a:spLocks noGrp="1"/>
          </p:cNvSpPr>
          <p:nvPr>
            <p:ph type="subTitle" idx="5"/>
          </p:nvPr>
        </p:nvSpPr>
        <p:spPr>
          <a:xfrm>
            <a:off x="882000" y="3517450"/>
            <a:ext cx="1804500" cy="578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8" name="Google Shape;838;p30"/>
          <p:cNvSpPr txBox="1">
            <a:spLocks noGrp="1"/>
          </p:cNvSpPr>
          <p:nvPr>
            <p:ph type="title" idx="6" hasCustomPrompt="1"/>
          </p:nvPr>
        </p:nvSpPr>
        <p:spPr>
          <a:xfrm>
            <a:off x="6459000" y="2687250"/>
            <a:ext cx="1801500" cy="471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839" name="Google Shape;839;p30"/>
          <p:cNvSpPr txBox="1">
            <a:spLocks noGrp="1"/>
          </p:cNvSpPr>
          <p:nvPr>
            <p:ph type="subTitle" idx="7"/>
          </p:nvPr>
        </p:nvSpPr>
        <p:spPr>
          <a:xfrm>
            <a:off x="6459000" y="3517426"/>
            <a:ext cx="1801500" cy="578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0" name="Google Shape;840;p30"/>
          <p:cNvSpPr txBox="1">
            <a:spLocks noGrp="1"/>
          </p:cNvSpPr>
          <p:nvPr>
            <p:ph type="title" idx="8"/>
          </p:nvPr>
        </p:nvSpPr>
        <p:spPr>
          <a:xfrm>
            <a:off x="711725" y="535450"/>
            <a:ext cx="7720500" cy="49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41" name="Google Shape;841;p30"/>
          <p:cNvSpPr txBox="1">
            <a:spLocks noGrp="1"/>
          </p:cNvSpPr>
          <p:nvPr>
            <p:ph type="title" idx="9"/>
          </p:nvPr>
        </p:nvSpPr>
        <p:spPr>
          <a:xfrm>
            <a:off x="882000" y="3186150"/>
            <a:ext cx="1804500" cy="33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842" name="Google Shape;842;p30"/>
          <p:cNvSpPr txBox="1">
            <a:spLocks noGrp="1"/>
          </p:cNvSpPr>
          <p:nvPr>
            <p:ph type="title" idx="13"/>
          </p:nvPr>
        </p:nvSpPr>
        <p:spPr>
          <a:xfrm>
            <a:off x="2740500" y="3186150"/>
            <a:ext cx="1804500" cy="33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843" name="Google Shape;843;p30"/>
          <p:cNvSpPr txBox="1">
            <a:spLocks noGrp="1"/>
          </p:cNvSpPr>
          <p:nvPr>
            <p:ph type="title" idx="14"/>
          </p:nvPr>
        </p:nvSpPr>
        <p:spPr>
          <a:xfrm>
            <a:off x="4599000" y="3186150"/>
            <a:ext cx="1804500" cy="33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844" name="Google Shape;844;p30"/>
          <p:cNvSpPr txBox="1">
            <a:spLocks noGrp="1"/>
          </p:cNvSpPr>
          <p:nvPr>
            <p:ph type="title" idx="15"/>
          </p:nvPr>
        </p:nvSpPr>
        <p:spPr>
          <a:xfrm>
            <a:off x="6457500" y="3186150"/>
            <a:ext cx="1804500" cy="33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845" name="Google Shape;845;p30"/>
          <p:cNvSpPr/>
          <p:nvPr/>
        </p:nvSpPr>
        <p:spPr>
          <a:xfrm rot="5400000">
            <a:off x="2251597" y="4287286"/>
            <a:ext cx="471732" cy="1254478"/>
          </a:xfrm>
          <a:custGeom>
            <a:avLst/>
            <a:gdLst/>
            <a:ahLst/>
            <a:cxnLst/>
            <a:rect l="l" t="t" r="r" b="b"/>
            <a:pathLst>
              <a:path w="7875" h="20942" extrusionOk="0">
                <a:moveTo>
                  <a:pt x="7849" y="0"/>
                </a:moveTo>
                <a:cubicBezTo>
                  <a:pt x="6017" y="772"/>
                  <a:pt x="4281" y="1723"/>
                  <a:pt x="2829" y="3098"/>
                </a:cubicBezTo>
                <a:cubicBezTo>
                  <a:pt x="1067" y="4757"/>
                  <a:pt x="7" y="6762"/>
                  <a:pt x="1" y="9243"/>
                </a:cubicBezTo>
                <a:cubicBezTo>
                  <a:pt x="1" y="10901"/>
                  <a:pt x="328" y="12547"/>
                  <a:pt x="965" y="14077"/>
                </a:cubicBezTo>
                <a:cubicBezTo>
                  <a:pt x="2012" y="16667"/>
                  <a:pt x="3606" y="18827"/>
                  <a:pt x="6042" y="20286"/>
                </a:cubicBezTo>
                <a:cubicBezTo>
                  <a:pt x="6595" y="20620"/>
                  <a:pt x="7174" y="20890"/>
                  <a:pt x="7829" y="20941"/>
                </a:cubicBezTo>
                <a:cubicBezTo>
                  <a:pt x="7849" y="20652"/>
                  <a:pt x="7874" y="20356"/>
                  <a:pt x="7874" y="20067"/>
                </a:cubicBezTo>
                <a:lnTo>
                  <a:pt x="7874" y="887"/>
                </a:lnTo>
                <a:cubicBezTo>
                  <a:pt x="7874" y="592"/>
                  <a:pt x="7855" y="296"/>
                  <a:pt x="784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6" name="Google Shape;846;p30"/>
          <p:cNvSpPr/>
          <p:nvPr/>
        </p:nvSpPr>
        <p:spPr>
          <a:xfrm>
            <a:off x="0" y="4109950"/>
            <a:ext cx="501451" cy="212227"/>
          </a:xfrm>
          <a:custGeom>
            <a:avLst/>
            <a:gdLst/>
            <a:ahLst/>
            <a:cxnLst/>
            <a:rect l="l" t="t" r="r" b="b"/>
            <a:pathLst>
              <a:path w="6467" h="2737" extrusionOk="0">
                <a:moveTo>
                  <a:pt x="2526" y="1"/>
                </a:moveTo>
                <a:cubicBezTo>
                  <a:pt x="2323" y="1"/>
                  <a:pt x="2121" y="108"/>
                  <a:pt x="1890" y="324"/>
                </a:cubicBezTo>
                <a:cubicBezTo>
                  <a:pt x="1568" y="613"/>
                  <a:pt x="1273" y="915"/>
                  <a:pt x="983" y="1236"/>
                </a:cubicBezTo>
                <a:cubicBezTo>
                  <a:pt x="813" y="1431"/>
                  <a:pt x="633" y="1523"/>
                  <a:pt x="433" y="1523"/>
                </a:cubicBezTo>
                <a:cubicBezTo>
                  <a:pt x="316" y="1523"/>
                  <a:pt x="191" y="1491"/>
                  <a:pt x="58" y="1429"/>
                </a:cubicBezTo>
                <a:cubicBezTo>
                  <a:pt x="0" y="1860"/>
                  <a:pt x="0" y="2297"/>
                  <a:pt x="45" y="2734"/>
                </a:cubicBezTo>
                <a:cubicBezTo>
                  <a:pt x="80" y="2736"/>
                  <a:pt x="115" y="2736"/>
                  <a:pt x="150" y="2736"/>
                </a:cubicBezTo>
                <a:cubicBezTo>
                  <a:pt x="815" y="2736"/>
                  <a:pt x="1355" y="2446"/>
                  <a:pt x="1832" y="1976"/>
                </a:cubicBezTo>
                <a:cubicBezTo>
                  <a:pt x="2175" y="1636"/>
                  <a:pt x="2365" y="1470"/>
                  <a:pt x="2566" y="1470"/>
                </a:cubicBezTo>
                <a:cubicBezTo>
                  <a:pt x="2764" y="1470"/>
                  <a:pt x="2972" y="1631"/>
                  <a:pt x="3349" y="1943"/>
                </a:cubicBezTo>
                <a:cubicBezTo>
                  <a:pt x="3452" y="2033"/>
                  <a:pt x="3554" y="2117"/>
                  <a:pt x="3664" y="2188"/>
                </a:cubicBezTo>
                <a:cubicBezTo>
                  <a:pt x="3939" y="2345"/>
                  <a:pt x="4233" y="2439"/>
                  <a:pt x="4522" y="2439"/>
                </a:cubicBezTo>
                <a:cubicBezTo>
                  <a:pt x="4752" y="2439"/>
                  <a:pt x="4980" y="2379"/>
                  <a:pt x="5193" y="2246"/>
                </a:cubicBezTo>
                <a:cubicBezTo>
                  <a:pt x="5740" y="1905"/>
                  <a:pt x="6100" y="1352"/>
                  <a:pt x="6376" y="761"/>
                </a:cubicBezTo>
                <a:cubicBezTo>
                  <a:pt x="6440" y="613"/>
                  <a:pt x="6466" y="439"/>
                  <a:pt x="6350" y="304"/>
                </a:cubicBezTo>
                <a:cubicBezTo>
                  <a:pt x="6266" y="205"/>
                  <a:pt x="6164" y="172"/>
                  <a:pt x="6056" y="172"/>
                </a:cubicBezTo>
                <a:cubicBezTo>
                  <a:pt x="5982" y="172"/>
                  <a:pt x="5905" y="187"/>
                  <a:pt x="5830" y="208"/>
                </a:cubicBezTo>
                <a:cubicBezTo>
                  <a:pt x="5643" y="253"/>
                  <a:pt x="5515" y="394"/>
                  <a:pt x="5399" y="549"/>
                </a:cubicBezTo>
                <a:cubicBezTo>
                  <a:pt x="5277" y="722"/>
                  <a:pt x="5149" y="896"/>
                  <a:pt x="5007" y="1050"/>
                </a:cubicBezTo>
                <a:cubicBezTo>
                  <a:pt x="4776" y="1288"/>
                  <a:pt x="4622" y="1405"/>
                  <a:pt x="4466" y="1405"/>
                </a:cubicBezTo>
                <a:cubicBezTo>
                  <a:pt x="4318" y="1405"/>
                  <a:pt x="4168" y="1301"/>
                  <a:pt x="3947" y="1095"/>
                </a:cubicBezTo>
                <a:cubicBezTo>
                  <a:pt x="3670" y="844"/>
                  <a:pt x="3426" y="555"/>
                  <a:pt x="3150" y="304"/>
                </a:cubicBezTo>
                <a:cubicBezTo>
                  <a:pt x="2922" y="102"/>
                  <a:pt x="2723" y="1"/>
                  <a:pt x="252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47" name="Google Shape;847;p30"/>
          <p:cNvGrpSpPr/>
          <p:nvPr/>
        </p:nvGrpSpPr>
        <p:grpSpPr>
          <a:xfrm flipH="1">
            <a:off x="6360925" y="4368313"/>
            <a:ext cx="895225" cy="596225"/>
            <a:chOff x="6168950" y="679775"/>
            <a:chExt cx="895225" cy="596225"/>
          </a:xfrm>
        </p:grpSpPr>
        <p:sp>
          <p:nvSpPr>
            <p:cNvPr id="848" name="Google Shape;848;p30"/>
            <p:cNvSpPr/>
            <p:nvPr/>
          </p:nvSpPr>
          <p:spPr>
            <a:xfrm>
              <a:off x="6536345" y="679775"/>
              <a:ext cx="170516" cy="162064"/>
            </a:xfrm>
            <a:custGeom>
              <a:avLst/>
              <a:gdLst/>
              <a:ahLst/>
              <a:cxnLst/>
              <a:rect l="l" t="t" r="r" b="b"/>
              <a:pathLst>
                <a:path w="2199" h="2090" extrusionOk="0">
                  <a:moveTo>
                    <a:pt x="1205" y="0"/>
                  </a:moveTo>
                  <a:cubicBezTo>
                    <a:pt x="564" y="0"/>
                    <a:pt x="0" y="513"/>
                    <a:pt x="0" y="1093"/>
                  </a:cubicBezTo>
                  <a:cubicBezTo>
                    <a:pt x="13" y="1649"/>
                    <a:pt x="463" y="2090"/>
                    <a:pt x="1016" y="2090"/>
                  </a:cubicBezTo>
                  <a:cubicBezTo>
                    <a:pt x="1020" y="2090"/>
                    <a:pt x="1024" y="2090"/>
                    <a:pt x="1028" y="2090"/>
                  </a:cubicBezTo>
                  <a:cubicBezTo>
                    <a:pt x="1607" y="2070"/>
                    <a:pt x="2198" y="1453"/>
                    <a:pt x="2192" y="875"/>
                  </a:cubicBezTo>
                  <a:cubicBezTo>
                    <a:pt x="2179" y="374"/>
                    <a:pt x="1787" y="14"/>
                    <a:pt x="1241" y="1"/>
                  </a:cubicBezTo>
                  <a:cubicBezTo>
                    <a:pt x="1229" y="0"/>
                    <a:pt x="1217" y="0"/>
                    <a:pt x="12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30"/>
            <p:cNvSpPr/>
            <p:nvPr/>
          </p:nvSpPr>
          <p:spPr>
            <a:xfrm>
              <a:off x="6331944" y="1074157"/>
              <a:ext cx="188971" cy="140972"/>
            </a:xfrm>
            <a:custGeom>
              <a:avLst/>
              <a:gdLst/>
              <a:ahLst/>
              <a:cxnLst/>
              <a:rect l="l" t="t" r="r" b="b"/>
              <a:pathLst>
                <a:path w="2437" h="1818" extrusionOk="0">
                  <a:moveTo>
                    <a:pt x="1615" y="0"/>
                  </a:moveTo>
                  <a:cubicBezTo>
                    <a:pt x="1553" y="0"/>
                    <a:pt x="1486" y="4"/>
                    <a:pt x="1415" y="12"/>
                  </a:cubicBezTo>
                  <a:cubicBezTo>
                    <a:pt x="1261" y="31"/>
                    <a:pt x="939" y="12"/>
                    <a:pt x="643" y="160"/>
                  </a:cubicBezTo>
                  <a:cubicBezTo>
                    <a:pt x="200" y="385"/>
                    <a:pt x="1" y="790"/>
                    <a:pt x="142" y="1201"/>
                  </a:cubicBezTo>
                  <a:cubicBezTo>
                    <a:pt x="271" y="1578"/>
                    <a:pt x="628" y="1818"/>
                    <a:pt x="1010" y="1818"/>
                  </a:cubicBezTo>
                  <a:cubicBezTo>
                    <a:pt x="1104" y="1818"/>
                    <a:pt x="1199" y="1803"/>
                    <a:pt x="1293" y="1773"/>
                  </a:cubicBezTo>
                  <a:cubicBezTo>
                    <a:pt x="1653" y="1664"/>
                    <a:pt x="1961" y="1432"/>
                    <a:pt x="2173" y="1117"/>
                  </a:cubicBezTo>
                  <a:cubicBezTo>
                    <a:pt x="2328" y="892"/>
                    <a:pt x="2437" y="648"/>
                    <a:pt x="2295" y="372"/>
                  </a:cubicBezTo>
                  <a:cubicBezTo>
                    <a:pt x="2169" y="126"/>
                    <a:pt x="1969" y="0"/>
                    <a:pt x="16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30"/>
            <p:cNvSpPr/>
            <p:nvPr/>
          </p:nvSpPr>
          <p:spPr>
            <a:xfrm>
              <a:off x="6749121" y="974359"/>
              <a:ext cx="148571" cy="140662"/>
            </a:xfrm>
            <a:custGeom>
              <a:avLst/>
              <a:gdLst/>
              <a:ahLst/>
              <a:cxnLst/>
              <a:rect l="l" t="t" r="r" b="b"/>
              <a:pathLst>
                <a:path w="1916" h="1814" extrusionOk="0">
                  <a:moveTo>
                    <a:pt x="997" y="0"/>
                  </a:moveTo>
                  <a:cubicBezTo>
                    <a:pt x="451" y="0"/>
                    <a:pt x="1" y="425"/>
                    <a:pt x="7" y="932"/>
                  </a:cubicBezTo>
                  <a:cubicBezTo>
                    <a:pt x="26" y="1402"/>
                    <a:pt x="399" y="1781"/>
                    <a:pt x="868" y="1813"/>
                  </a:cubicBezTo>
                  <a:cubicBezTo>
                    <a:pt x="878" y="1813"/>
                    <a:pt x="888" y="1814"/>
                    <a:pt x="899" y="1814"/>
                  </a:cubicBezTo>
                  <a:cubicBezTo>
                    <a:pt x="1421" y="1814"/>
                    <a:pt x="1916" y="1327"/>
                    <a:pt x="1903" y="810"/>
                  </a:cubicBezTo>
                  <a:cubicBezTo>
                    <a:pt x="1890" y="354"/>
                    <a:pt x="1498" y="0"/>
                    <a:pt x="9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30"/>
            <p:cNvSpPr/>
            <p:nvPr/>
          </p:nvSpPr>
          <p:spPr>
            <a:xfrm>
              <a:off x="6877221" y="721105"/>
              <a:ext cx="167569" cy="136785"/>
            </a:xfrm>
            <a:custGeom>
              <a:avLst/>
              <a:gdLst/>
              <a:ahLst/>
              <a:cxnLst/>
              <a:rect l="l" t="t" r="r" b="b"/>
              <a:pathLst>
                <a:path w="2161" h="1764" extrusionOk="0">
                  <a:moveTo>
                    <a:pt x="1392" y="0"/>
                  </a:moveTo>
                  <a:cubicBezTo>
                    <a:pt x="1295" y="0"/>
                    <a:pt x="1193" y="19"/>
                    <a:pt x="1087" y="53"/>
                  </a:cubicBezTo>
                  <a:cubicBezTo>
                    <a:pt x="836" y="143"/>
                    <a:pt x="605" y="284"/>
                    <a:pt x="412" y="464"/>
                  </a:cubicBezTo>
                  <a:cubicBezTo>
                    <a:pt x="193" y="663"/>
                    <a:pt x="0" y="901"/>
                    <a:pt x="142" y="1235"/>
                  </a:cubicBezTo>
                  <a:cubicBezTo>
                    <a:pt x="291" y="1572"/>
                    <a:pt x="543" y="1763"/>
                    <a:pt x="793" y="1763"/>
                  </a:cubicBezTo>
                  <a:cubicBezTo>
                    <a:pt x="801" y="1763"/>
                    <a:pt x="809" y="1763"/>
                    <a:pt x="817" y="1762"/>
                  </a:cubicBezTo>
                  <a:cubicBezTo>
                    <a:pt x="1389" y="1737"/>
                    <a:pt x="1710" y="1531"/>
                    <a:pt x="1954" y="1184"/>
                  </a:cubicBezTo>
                  <a:cubicBezTo>
                    <a:pt x="2160" y="888"/>
                    <a:pt x="2160" y="599"/>
                    <a:pt x="1942" y="297"/>
                  </a:cubicBezTo>
                  <a:cubicBezTo>
                    <a:pt x="1791" y="89"/>
                    <a:pt x="1605" y="0"/>
                    <a:pt x="13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30"/>
            <p:cNvSpPr/>
            <p:nvPr/>
          </p:nvSpPr>
          <p:spPr>
            <a:xfrm>
              <a:off x="6504940" y="875182"/>
              <a:ext cx="170516" cy="132753"/>
            </a:xfrm>
            <a:custGeom>
              <a:avLst/>
              <a:gdLst/>
              <a:ahLst/>
              <a:cxnLst/>
              <a:rect l="l" t="t" r="r" b="b"/>
              <a:pathLst>
                <a:path w="2199" h="1712" extrusionOk="0">
                  <a:moveTo>
                    <a:pt x="1419" y="0"/>
                  </a:moveTo>
                  <a:cubicBezTo>
                    <a:pt x="1319" y="0"/>
                    <a:pt x="1215" y="13"/>
                    <a:pt x="1112" y="33"/>
                  </a:cubicBezTo>
                  <a:cubicBezTo>
                    <a:pt x="900" y="71"/>
                    <a:pt x="701" y="148"/>
                    <a:pt x="521" y="264"/>
                  </a:cubicBezTo>
                  <a:cubicBezTo>
                    <a:pt x="219" y="457"/>
                    <a:pt x="0" y="720"/>
                    <a:pt x="122" y="1125"/>
                  </a:cubicBezTo>
                  <a:cubicBezTo>
                    <a:pt x="231" y="1485"/>
                    <a:pt x="546" y="1704"/>
                    <a:pt x="971" y="1710"/>
                  </a:cubicBezTo>
                  <a:cubicBezTo>
                    <a:pt x="986" y="1711"/>
                    <a:pt x="1002" y="1711"/>
                    <a:pt x="1018" y="1711"/>
                  </a:cubicBezTo>
                  <a:cubicBezTo>
                    <a:pt x="1297" y="1711"/>
                    <a:pt x="1567" y="1603"/>
                    <a:pt x="1768" y="1408"/>
                  </a:cubicBezTo>
                  <a:cubicBezTo>
                    <a:pt x="2076" y="1138"/>
                    <a:pt x="2198" y="624"/>
                    <a:pt x="2025" y="328"/>
                  </a:cubicBezTo>
                  <a:cubicBezTo>
                    <a:pt x="1876" y="75"/>
                    <a:pt x="1657" y="0"/>
                    <a:pt x="14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30"/>
            <p:cNvSpPr/>
            <p:nvPr/>
          </p:nvSpPr>
          <p:spPr>
            <a:xfrm>
              <a:off x="6168950" y="940473"/>
              <a:ext cx="157101" cy="136785"/>
            </a:xfrm>
            <a:custGeom>
              <a:avLst/>
              <a:gdLst/>
              <a:ahLst/>
              <a:cxnLst/>
              <a:rect l="l" t="t" r="r" b="b"/>
              <a:pathLst>
                <a:path w="2026" h="1764" extrusionOk="0">
                  <a:moveTo>
                    <a:pt x="1171" y="0"/>
                  </a:moveTo>
                  <a:cubicBezTo>
                    <a:pt x="734" y="39"/>
                    <a:pt x="374" y="245"/>
                    <a:pt x="162" y="656"/>
                  </a:cubicBezTo>
                  <a:cubicBezTo>
                    <a:pt x="1" y="971"/>
                    <a:pt x="72" y="1363"/>
                    <a:pt x="342" y="1601"/>
                  </a:cubicBezTo>
                  <a:cubicBezTo>
                    <a:pt x="485" y="1712"/>
                    <a:pt x="635" y="1764"/>
                    <a:pt x="783" y="1764"/>
                  </a:cubicBezTo>
                  <a:cubicBezTo>
                    <a:pt x="934" y="1764"/>
                    <a:pt x="1083" y="1711"/>
                    <a:pt x="1222" y="1614"/>
                  </a:cubicBezTo>
                  <a:cubicBezTo>
                    <a:pt x="1415" y="1479"/>
                    <a:pt x="1556" y="1273"/>
                    <a:pt x="1724" y="1106"/>
                  </a:cubicBezTo>
                  <a:cubicBezTo>
                    <a:pt x="1929" y="900"/>
                    <a:pt x="2026" y="656"/>
                    <a:pt x="1903" y="386"/>
                  </a:cubicBezTo>
                  <a:cubicBezTo>
                    <a:pt x="1768" y="71"/>
                    <a:pt x="1486" y="7"/>
                    <a:pt x="11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30"/>
            <p:cNvSpPr/>
            <p:nvPr/>
          </p:nvSpPr>
          <p:spPr>
            <a:xfrm>
              <a:off x="6624588" y="1152630"/>
              <a:ext cx="116624" cy="123370"/>
            </a:xfrm>
            <a:custGeom>
              <a:avLst/>
              <a:gdLst/>
              <a:ahLst/>
              <a:cxnLst/>
              <a:rect l="l" t="t" r="r" b="b"/>
              <a:pathLst>
                <a:path w="1504" h="1591" extrusionOk="0">
                  <a:moveTo>
                    <a:pt x="891" y="0"/>
                  </a:moveTo>
                  <a:cubicBezTo>
                    <a:pt x="445" y="0"/>
                    <a:pt x="0" y="452"/>
                    <a:pt x="13" y="909"/>
                  </a:cubicBezTo>
                  <a:cubicBezTo>
                    <a:pt x="19" y="1269"/>
                    <a:pt x="295" y="1564"/>
                    <a:pt x="655" y="1590"/>
                  </a:cubicBezTo>
                  <a:cubicBezTo>
                    <a:pt x="663" y="1591"/>
                    <a:pt x="671" y="1591"/>
                    <a:pt x="678" y="1591"/>
                  </a:cubicBezTo>
                  <a:cubicBezTo>
                    <a:pt x="1064" y="1591"/>
                    <a:pt x="1491" y="1119"/>
                    <a:pt x="1497" y="677"/>
                  </a:cubicBezTo>
                  <a:cubicBezTo>
                    <a:pt x="1504" y="330"/>
                    <a:pt x="1253" y="28"/>
                    <a:pt x="945" y="3"/>
                  </a:cubicBezTo>
                  <a:cubicBezTo>
                    <a:pt x="927" y="1"/>
                    <a:pt x="909" y="0"/>
                    <a:pt x="8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30"/>
            <p:cNvSpPr/>
            <p:nvPr/>
          </p:nvSpPr>
          <p:spPr>
            <a:xfrm>
              <a:off x="6949955" y="1154801"/>
              <a:ext cx="114220" cy="103209"/>
            </a:xfrm>
            <a:custGeom>
              <a:avLst/>
              <a:gdLst/>
              <a:ahLst/>
              <a:cxnLst/>
              <a:rect l="l" t="t" r="r" b="b"/>
              <a:pathLst>
                <a:path w="1473" h="1331" extrusionOk="0">
                  <a:moveTo>
                    <a:pt x="894" y="0"/>
                  </a:moveTo>
                  <a:cubicBezTo>
                    <a:pt x="534" y="7"/>
                    <a:pt x="1" y="502"/>
                    <a:pt x="20" y="810"/>
                  </a:cubicBezTo>
                  <a:cubicBezTo>
                    <a:pt x="39" y="1096"/>
                    <a:pt x="346" y="1331"/>
                    <a:pt x="700" y="1331"/>
                  </a:cubicBezTo>
                  <a:cubicBezTo>
                    <a:pt x="705" y="1331"/>
                    <a:pt x="710" y="1331"/>
                    <a:pt x="714" y="1331"/>
                  </a:cubicBezTo>
                  <a:cubicBezTo>
                    <a:pt x="1132" y="1324"/>
                    <a:pt x="1473" y="977"/>
                    <a:pt x="1460" y="559"/>
                  </a:cubicBezTo>
                  <a:cubicBezTo>
                    <a:pt x="1447" y="251"/>
                    <a:pt x="1203" y="7"/>
                    <a:pt x="8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56" name="Google Shape;856;p30"/>
          <p:cNvSpPr/>
          <p:nvPr/>
        </p:nvSpPr>
        <p:spPr>
          <a:xfrm rot="10800000" flipH="1">
            <a:off x="6" y="-3"/>
            <a:ext cx="395405" cy="768782"/>
          </a:xfrm>
          <a:custGeom>
            <a:avLst/>
            <a:gdLst/>
            <a:ahLst/>
            <a:cxnLst/>
            <a:rect l="l" t="t" r="r" b="b"/>
            <a:pathLst>
              <a:path w="11075" h="21533" extrusionOk="0">
                <a:moveTo>
                  <a:pt x="0" y="0"/>
                </a:moveTo>
                <a:lnTo>
                  <a:pt x="0" y="21533"/>
                </a:lnTo>
                <a:lnTo>
                  <a:pt x="8356" y="21533"/>
                </a:lnTo>
                <a:cubicBezTo>
                  <a:pt x="9127" y="20035"/>
                  <a:pt x="9873" y="18531"/>
                  <a:pt x="10310" y="16886"/>
                </a:cubicBezTo>
                <a:cubicBezTo>
                  <a:pt x="10554" y="15954"/>
                  <a:pt x="10689" y="15009"/>
                  <a:pt x="10824" y="14058"/>
                </a:cubicBezTo>
                <a:cubicBezTo>
                  <a:pt x="11075" y="12335"/>
                  <a:pt x="10901" y="10580"/>
                  <a:pt x="10316" y="8935"/>
                </a:cubicBezTo>
                <a:cubicBezTo>
                  <a:pt x="9558" y="6788"/>
                  <a:pt x="8189" y="5085"/>
                  <a:pt x="6460" y="3619"/>
                </a:cubicBezTo>
                <a:cubicBezTo>
                  <a:pt x="4634" y="2083"/>
                  <a:pt x="2513" y="1074"/>
                  <a:pt x="392" y="58"/>
                </a:cubicBezTo>
                <a:cubicBezTo>
                  <a:pt x="276" y="0"/>
                  <a:pt x="135" y="20"/>
                  <a:pt x="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7" name="Google Shape;857;p30"/>
          <p:cNvSpPr/>
          <p:nvPr/>
        </p:nvSpPr>
        <p:spPr>
          <a:xfrm rot="10800000" flipH="1">
            <a:off x="8554952" y="4339169"/>
            <a:ext cx="609784" cy="811228"/>
          </a:xfrm>
          <a:custGeom>
            <a:avLst/>
            <a:gdLst/>
            <a:ahLst/>
            <a:cxnLst/>
            <a:rect l="l" t="t" r="r" b="b"/>
            <a:pathLst>
              <a:path w="8948" h="11904" extrusionOk="0">
                <a:moveTo>
                  <a:pt x="3806" y="0"/>
                </a:moveTo>
                <a:cubicBezTo>
                  <a:pt x="3240" y="771"/>
                  <a:pt x="2578" y="1465"/>
                  <a:pt x="2071" y="2282"/>
                </a:cubicBezTo>
                <a:cubicBezTo>
                  <a:pt x="631" y="4602"/>
                  <a:pt x="1" y="7051"/>
                  <a:pt x="740" y="9757"/>
                </a:cubicBezTo>
                <a:cubicBezTo>
                  <a:pt x="1061" y="10920"/>
                  <a:pt x="2064" y="11762"/>
                  <a:pt x="3266" y="11878"/>
                </a:cubicBezTo>
                <a:cubicBezTo>
                  <a:pt x="3467" y="11895"/>
                  <a:pt x="3669" y="11904"/>
                  <a:pt x="3871" y="11904"/>
                </a:cubicBezTo>
                <a:cubicBezTo>
                  <a:pt x="4576" y="11904"/>
                  <a:pt x="5278" y="11799"/>
                  <a:pt x="5953" y="11589"/>
                </a:cubicBezTo>
                <a:cubicBezTo>
                  <a:pt x="7110" y="11235"/>
                  <a:pt x="8035" y="10535"/>
                  <a:pt x="8948" y="9802"/>
                </a:cubicBezTo>
                <a:lnTo>
                  <a:pt x="894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58" name="Google Shape;858;p30"/>
          <p:cNvGrpSpPr/>
          <p:nvPr/>
        </p:nvGrpSpPr>
        <p:grpSpPr>
          <a:xfrm rot="10800000" flipH="1">
            <a:off x="3871121" y="4462586"/>
            <a:ext cx="700887" cy="407694"/>
            <a:chOff x="7336943" y="4410641"/>
            <a:chExt cx="671927" cy="390811"/>
          </a:xfrm>
        </p:grpSpPr>
        <p:sp>
          <p:nvSpPr>
            <p:cNvPr id="859" name="Google Shape;859;p30"/>
            <p:cNvSpPr/>
            <p:nvPr/>
          </p:nvSpPr>
          <p:spPr>
            <a:xfrm>
              <a:off x="7353536" y="4410641"/>
              <a:ext cx="655333" cy="178030"/>
            </a:xfrm>
            <a:custGeom>
              <a:avLst/>
              <a:gdLst/>
              <a:ahLst/>
              <a:cxnLst/>
              <a:rect l="l" t="t" r="r" b="b"/>
              <a:pathLst>
                <a:path w="10940" h="2972" extrusionOk="0">
                  <a:moveTo>
                    <a:pt x="543" y="0"/>
                  </a:moveTo>
                  <a:cubicBezTo>
                    <a:pt x="517" y="0"/>
                    <a:pt x="490" y="3"/>
                    <a:pt x="463" y="8"/>
                  </a:cubicBezTo>
                  <a:cubicBezTo>
                    <a:pt x="109" y="79"/>
                    <a:pt x="19" y="355"/>
                    <a:pt x="0" y="670"/>
                  </a:cubicBezTo>
                  <a:lnTo>
                    <a:pt x="0" y="985"/>
                  </a:lnTo>
                  <a:cubicBezTo>
                    <a:pt x="7" y="1551"/>
                    <a:pt x="424" y="2444"/>
                    <a:pt x="964" y="2669"/>
                  </a:cubicBezTo>
                  <a:cubicBezTo>
                    <a:pt x="1217" y="2774"/>
                    <a:pt x="1468" y="2825"/>
                    <a:pt x="1716" y="2825"/>
                  </a:cubicBezTo>
                  <a:cubicBezTo>
                    <a:pt x="2110" y="2825"/>
                    <a:pt x="2496" y="2695"/>
                    <a:pt x="2867" y="2438"/>
                  </a:cubicBezTo>
                  <a:cubicBezTo>
                    <a:pt x="3135" y="2250"/>
                    <a:pt x="3282" y="2155"/>
                    <a:pt x="3414" y="2155"/>
                  </a:cubicBezTo>
                  <a:cubicBezTo>
                    <a:pt x="3568" y="2155"/>
                    <a:pt x="3703" y="2282"/>
                    <a:pt x="3985" y="2541"/>
                  </a:cubicBezTo>
                  <a:cubicBezTo>
                    <a:pt x="4296" y="2830"/>
                    <a:pt x="4579" y="2971"/>
                    <a:pt x="4882" y="2971"/>
                  </a:cubicBezTo>
                  <a:cubicBezTo>
                    <a:pt x="5116" y="2971"/>
                    <a:pt x="5363" y="2886"/>
                    <a:pt x="5644" y="2721"/>
                  </a:cubicBezTo>
                  <a:cubicBezTo>
                    <a:pt x="5946" y="2541"/>
                    <a:pt x="6183" y="2297"/>
                    <a:pt x="6441" y="2052"/>
                  </a:cubicBezTo>
                  <a:cubicBezTo>
                    <a:pt x="6682" y="1824"/>
                    <a:pt x="6808" y="1717"/>
                    <a:pt x="6946" y="1717"/>
                  </a:cubicBezTo>
                  <a:cubicBezTo>
                    <a:pt x="7072" y="1717"/>
                    <a:pt x="7207" y="1806"/>
                    <a:pt x="7450" y="1975"/>
                  </a:cubicBezTo>
                  <a:cubicBezTo>
                    <a:pt x="7758" y="2181"/>
                    <a:pt x="8073" y="2380"/>
                    <a:pt x="8395" y="2586"/>
                  </a:cubicBezTo>
                  <a:cubicBezTo>
                    <a:pt x="8577" y="2702"/>
                    <a:pt x="8760" y="2753"/>
                    <a:pt x="8939" y="2753"/>
                  </a:cubicBezTo>
                  <a:cubicBezTo>
                    <a:pt x="9194" y="2753"/>
                    <a:pt x="9440" y="2649"/>
                    <a:pt x="9667" y="2483"/>
                  </a:cubicBezTo>
                  <a:cubicBezTo>
                    <a:pt x="10169" y="2117"/>
                    <a:pt x="10490" y="1577"/>
                    <a:pt x="10798" y="1050"/>
                  </a:cubicBezTo>
                  <a:cubicBezTo>
                    <a:pt x="10895" y="889"/>
                    <a:pt x="10940" y="683"/>
                    <a:pt x="10779" y="529"/>
                  </a:cubicBezTo>
                  <a:cubicBezTo>
                    <a:pt x="10692" y="439"/>
                    <a:pt x="10594" y="405"/>
                    <a:pt x="10492" y="405"/>
                  </a:cubicBezTo>
                  <a:cubicBezTo>
                    <a:pt x="10390" y="405"/>
                    <a:pt x="10284" y="439"/>
                    <a:pt x="10181" y="484"/>
                  </a:cubicBezTo>
                  <a:cubicBezTo>
                    <a:pt x="10008" y="561"/>
                    <a:pt x="9905" y="728"/>
                    <a:pt x="9789" y="876"/>
                  </a:cubicBezTo>
                  <a:cubicBezTo>
                    <a:pt x="9641" y="1063"/>
                    <a:pt x="9487" y="1249"/>
                    <a:pt x="9320" y="1422"/>
                  </a:cubicBezTo>
                  <a:cubicBezTo>
                    <a:pt x="9184" y="1568"/>
                    <a:pt x="9045" y="1640"/>
                    <a:pt x="8906" y="1640"/>
                  </a:cubicBezTo>
                  <a:cubicBezTo>
                    <a:pt x="8767" y="1640"/>
                    <a:pt x="8628" y="1569"/>
                    <a:pt x="8491" y="1429"/>
                  </a:cubicBezTo>
                  <a:cubicBezTo>
                    <a:pt x="8227" y="1165"/>
                    <a:pt x="7964" y="895"/>
                    <a:pt x="7694" y="638"/>
                  </a:cubicBezTo>
                  <a:cubicBezTo>
                    <a:pt x="7414" y="374"/>
                    <a:pt x="7182" y="240"/>
                    <a:pt x="6956" y="240"/>
                  </a:cubicBezTo>
                  <a:cubicBezTo>
                    <a:pt x="6715" y="240"/>
                    <a:pt x="6481" y="391"/>
                    <a:pt x="6203" y="696"/>
                  </a:cubicBezTo>
                  <a:cubicBezTo>
                    <a:pt x="6061" y="850"/>
                    <a:pt x="5952" y="1043"/>
                    <a:pt x="5817" y="1204"/>
                  </a:cubicBezTo>
                  <a:cubicBezTo>
                    <a:pt x="5502" y="1570"/>
                    <a:pt x="5258" y="1755"/>
                    <a:pt x="5047" y="1755"/>
                  </a:cubicBezTo>
                  <a:cubicBezTo>
                    <a:pt x="4805" y="1755"/>
                    <a:pt x="4606" y="1514"/>
                    <a:pt x="4390" y="1024"/>
                  </a:cubicBezTo>
                  <a:cubicBezTo>
                    <a:pt x="4222" y="637"/>
                    <a:pt x="3969" y="439"/>
                    <a:pt x="3686" y="439"/>
                  </a:cubicBezTo>
                  <a:cubicBezTo>
                    <a:pt x="3471" y="439"/>
                    <a:pt x="3239" y="553"/>
                    <a:pt x="3015" y="786"/>
                  </a:cubicBezTo>
                  <a:cubicBezTo>
                    <a:pt x="2700" y="1114"/>
                    <a:pt x="2385" y="1442"/>
                    <a:pt x="2063" y="1763"/>
                  </a:cubicBezTo>
                  <a:cubicBezTo>
                    <a:pt x="1958" y="1869"/>
                    <a:pt x="1858" y="1918"/>
                    <a:pt x="1764" y="1918"/>
                  </a:cubicBezTo>
                  <a:cubicBezTo>
                    <a:pt x="1636" y="1918"/>
                    <a:pt x="1521" y="1825"/>
                    <a:pt x="1421" y="1654"/>
                  </a:cubicBezTo>
                  <a:cubicBezTo>
                    <a:pt x="1234" y="1326"/>
                    <a:pt x="1125" y="966"/>
                    <a:pt x="1093" y="593"/>
                  </a:cubicBezTo>
                  <a:cubicBezTo>
                    <a:pt x="1052" y="244"/>
                    <a:pt x="800" y="0"/>
                    <a:pt x="5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30"/>
            <p:cNvSpPr/>
            <p:nvPr/>
          </p:nvSpPr>
          <p:spPr>
            <a:xfrm>
              <a:off x="7336943" y="4628034"/>
              <a:ext cx="651140" cy="173418"/>
            </a:xfrm>
            <a:custGeom>
              <a:avLst/>
              <a:gdLst/>
              <a:ahLst/>
              <a:cxnLst/>
              <a:rect l="l" t="t" r="r" b="b"/>
              <a:pathLst>
                <a:path w="10870" h="2895" extrusionOk="0">
                  <a:moveTo>
                    <a:pt x="555" y="0"/>
                  </a:moveTo>
                  <a:cubicBezTo>
                    <a:pt x="516" y="0"/>
                    <a:pt x="475" y="4"/>
                    <a:pt x="431" y="11"/>
                  </a:cubicBezTo>
                  <a:cubicBezTo>
                    <a:pt x="52" y="75"/>
                    <a:pt x="1" y="358"/>
                    <a:pt x="59" y="679"/>
                  </a:cubicBezTo>
                  <a:cubicBezTo>
                    <a:pt x="78" y="834"/>
                    <a:pt x="91" y="994"/>
                    <a:pt x="110" y="1155"/>
                  </a:cubicBezTo>
                  <a:cubicBezTo>
                    <a:pt x="224" y="2033"/>
                    <a:pt x="826" y="2833"/>
                    <a:pt x="1685" y="2833"/>
                  </a:cubicBezTo>
                  <a:cubicBezTo>
                    <a:pt x="2033" y="2833"/>
                    <a:pt x="2424" y="2701"/>
                    <a:pt x="2842" y="2389"/>
                  </a:cubicBezTo>
                  <a:cubicBezTo>
                    <a:pt x="2906" y="2344"/>
                    <a:pt x="2977" y="2299"/>
                    <a:pt x="3035" y="2248"/>
                  </a:cubicBezTo>
                  <a:cubicBezTo>
                    <a:pt x="3170" y="2109"/>
                    <a:pt x="3288" y="2036"/>
                    <a:pt x="3408" y="2036"/>
                  </a:cubicBezTo>
                  <a:cubicBezTo>
                    <a:pt x="3534" y="2036"/>
                    <a:pt x="3661" y="2116"/>
                    <a:pt x="3812" y="2286"/>
                  </a:cubicBezTo>
                  <a:cubicBezTo>
                    <a:pt x="4181" y="2701"/>
                    <a:pt x="4506" y="2895"/>
                    <a:pt x="4865" y="2895"/>
                  </a:cubicBezTo>
                  <a:cubicBezTo>
                    <a:pt x="5158" y="2895"/>
                    <a:pt x="5472" y="2766"/>
                    <a:pt x="5850" y="2524"/>
                  </a:cubicBezTo>
                  <a:cubicBezTo>
                    <a:pt x="6120" y="2344"/>
                    <a:pt x="6377" y="2158"/>
                    <a:pt x="6557" y="1881"/>
                  </a:cubicBezTo>
                  <a:cubicBezTo>
                    <a:pt x="6666" y="1708"/>
                    <a:pt x="6794" y="1626"/>
                    <a:pt x="6933" y="1626"/>
                  </a:cubicBezTo>
                  <a:cubicBezTo>
                    <a:pt x="7047" y="1626"/>
                    <a:pt x="7169" y="1681"/>
                    <a:pt x="7296" y="1785"/>
                  </a:cubicBezTo>
                  <a:cubicBezTo>
                    <a:pt x="7650" y="2081"/>
                    <a:pt x="8029" y="2331"/>
                    <a:pt x="8434" y="2537"/>
                  </a:cubicBezTo>
                  <a:cubicBezTo>
                    <a:pt x="8631" y="2629"/>
                    <a:pt x="8829" y="2691"/>
                    <a:pt x="9035" y="2691"/>
                  </a:cubicBezTo>
                  <a:cubicBezTo>
                    <a:pt x="9118" y="2691"/>
                    <a:pt x="9202" y="2681"/>
                    <a:pt x="9289" y="2659"/>
                  </a:cubicBezTo>
                  <a:cubicBezTo>
                    <a:pt x="9828" y="2518"/>
                    <a:pt x="10793" y="1386"/>
                    <a:pt x="10844" y="827"/>
                  </a:cubicBezTo>
                  <a:cubicBezTo>
                    <a:pt x="10870" y="513"/>
                    <a:pt x="10697" y="314"/>
                    <a:pt x="10439" y="314"/>
                  </a:cubicBezTo>
                  <a:cubicBezTo>
                    <a:pt x="10375" y="314"/>
                    <a:pt x="10306" y="326"/>
                    <a:pt x="10233" y="352"/>
                  </a:cubicBezTo>
                  <a:cubicBezTo>
                    <a:pt x="10047" y="422"/>
                    <a:pt x="9951" y="583"/>
                    <a:pt x="9841" y="737"/>
                  </a:cubicBezTo>
                  <a:cubicBezTo>
                    <a:pt x="9668" y="975"/>
                    <a:pt x="9501" y="1219"/>
                    <a:pt x="9314" y="1444"/>
                  </a:cubicBezTo>
                  <a:cubicBezTo>
                    <a:pt x="9196" y="1589"/>
                    <a:pt x="9072" y="1661"/>
                    <a:pt x="8946" y="1661"/>
                  </a:cubicBezTo>
                  <a:cubicBezTo>
                    <a:pt x="8825" y="1661"/>
                    <a:pt x="8701" y="1595"/>
                    <a:pt x="8575" y="1464"/>
                  </a:cubicBezTo>
                  <a:cubicBezTo>
                    <a:pt x="8273" y="1155"/>
                    <a:pt x="7977" y="847"/>
                    <a:pt x="7662" y="557"/>
                  </a:cubicBezTo>
                  <a:cubicBezTo>
                    <a:pt x="7385" y="309"/>
                    <a:pt x="7144" y="185"/>
                    <a:pt x="6914" y="185"/>
                  </a:cubicBezTo>
                  <a:cubicBezTo>
                    <a:pt x="6644" y="185"/>
                    <a:pt x="6388" y="358"/>
                    <a:pt x="6107" y="705"/>
                  </a:cubicBezTo>
                  <a:cubicBezTo>
                    <a:pt x="5959" y="892"/>
                    <a:pt x="5818" y="1084"/>
                    <a:pt x="5657" y="1258"/>
                  </a:cubicBezTo>
                  <a:cubicBezTo>
                    <a:pt x="5301" y="1632"/>
                    <a:pt x="5095" y="1828"/>
                    <a:pt x="4933" y="1828"/>
                  </a:cubicBezTo>
                  <a:cubicBezTo>
                    <a:pt x="4750" y="1828"/>
                    <a:pt x="4622" y="1577"/>
                    <a:pt x="4397" y="1052"/>
                  </a:cubicBezTo>
                  <a:cubicBezTo>
                    <a:pt x="4378" y="1007"/>
                    <a:pt x="4359" y="956"/>
                    <a:pt x="4333" y="904"/>
                  </a:cubicBezTo>
                  <a:cubicBezTo>
                    <a:pt x="4145" y="525"/>
                    <a:pt x="3920" y="333"/>
                    <a:pt x="3678" y="333"/>
                  </a:cubicBezTo>
                  <a:cubicBezTo>
                    <a:pt x="3465" y="333"/>
                    <a:pt x="3237" y="481"/>
                    <a:pt x="3009" y="782"/>
                  </a:cubicBezTo>
                  <a:cubicBezTo>
                    <a:pt x="2745" y="1123"/>
                    <a:pt x="2462" y="1438"/>
                    <a:pt x="2090" y="1656"/>
                  </a:cubicBezTo>
                  <a:cubicBezTo>
                    <a:pt x="1926" y="1753"/>
                    <a:pt x="1798" y="1804"/>
                    <a:pt x="1692" y="1804"/>
                  </a:cubicBezTo>
                  <a:cubicBezTo>
                    <a:pt x="1522" y="1804"/>
                    <a:pt x="1411" y="1674"/>
                    <a:pt x="1312" y="1393"/>
                  </a:cubicBezTo>
                  <a:cubicBezTo>
                    <a:pt x="1209" y="1091"/>
                    <a:pt x="1164" y="769"/>
                    <a:pt x="1081" y="461"/>
                  </a:cubicBezTo>
                  <a:cubicBezTo>
                    <a:pt x="1007" y="174"/>
                    <a:pt x="831" y="0"/>
                    <a:pt x="5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61" name="Google Shape;861;p30"/>
          <p:cNvSpPr/>
          <p:nvPr/>
        </p:nvSpPr>
        <p:spPr>
          <a:xfrm rot="10800000">
            <a:off x="8566921" y="2309649"/>
            <a:ext cx="597793" cy="253001"/>
          </a:xfrm>
          <a:custGeom>
            <a:avLst/>
            <a:gdLst/>
            <a:ahLst/>
            <a:cxnLst/>
            <a:rect l="l" t="t" r="r" b="b"/>
            <a:pathLst>
              <a:path w="6467" h="2737" extrusionOk="0">
                <a:moveTo>
                  <a:pt x="2526" y="1"/>
                </a:moveTo>
                <a:cubicBezTo>
                  <a:pt x="2323" y="1"/>
                  <a:pt x="2121" y="108"/>
                  <a:pt x="1890" y="324"/>
                </a:cubicBezTo>
                <a:cubicBezTo>
                  <a:pt x="1568" y="613"/>
                  <a:pt x="1273" y="915"/>
                  <a:pt x="983" y="1236"/>
                </a:cubicBezTo>
                <a:cubicBezTo>
                  <a:pt x="813" y="1431"/>
                  <a:pt x="633" y="1523"/>
                  <a:pt x="433" y="1523"/>
                </a:cubicBezTo>
                <a:cubicBezTo>
                  <a:pt x="316" y="1523"/>
                  <a:pt x="191" y="1491"/>
                  <a:pt x="58" y="1429"/>
                </a:cubicBezTo>
                <a:cubicBezTo>
                  <a:pt x="0" y="1860"/>
                  <a:pt x="0" y="2297"/>
                  <a:pt x="45" y="2734"/>
                </a:cubicBezTo>
                <a:cubicBezTo>
                  <a:pt x="80" y="2736"/>
                  <a:pt x="115" y="2736"/>
                  <a:pt x="150" y="2736"/>
                </a:cubicBezTo>
                <a:cubicBezTo>
                  <a:pt x="815" y="2736"/>
                  <a:pt x="1355" y="2446"/>
                  <a:pt x="1832" y="1976"/>
                </a:cubicBezTo>
                <a:cubicBezTo>
                  <a:pt x="2175" y="1636"/>
                  <a:pt x="2365" y="1470"/>
                  <a:pt x="2566" y="1470"/>
                </a:cubicBezTo>
                <a:cubicBezTo>
                  <a:pt x="2764" y="1470"/>
                  <a:pt x="2972" y="1631"/>
                  <a:pt x="3349" y="1943"/>
                </a:cubicBezTo>
                <a:cubicBezTo>
                  <a:pt x="3452" y="2033"/>
                  <a:pt x="3554" y="2117"/>
                  <a:pt x="3664" y="2188"/>
                </a:cubicBezTo>
                <a:cubicBezTo>
                  <a:pt x="3939" y="2345"/>
                  <a:pt x="4233" y="2439"/>
                  <a:pt x="4522" y="2439"/>
                </a:cubicBezTo>
                <a:cubicBezTo>
                  <a:pt x="4752" y="2439"/>
                  <a:pt x="4980" y="2379"/>
                  <a:pt x="5193" y="2246"/>
                </a:cubicBezTo>
                <a:cubicBezTo>
                  <a:pt x="5740" y="1905"/>
                  <a:pt x="6100" y="1352"/>
                  <a:pt x="6376" y="761"/>
                </a:cubicBezTo>
                <a:cubicBezTo>
                  <a:pt x="6440" y="613"/>
                  <a:pt x="6466" y="439"/>
                  <a:pt x="6350" y="304"/>
                </a:cubicBezTo>
                <a:cubicBezTo>
                  <a:pt x="6266" y="205"/>
                  <a:pt x="6164" y="172"/>
                  <a:pt x="6056" y="172"/>
                </a:cubicBezTo>
                <a:cubicBezTo>
                  <a:pt x="5982" y="172"/>
                  <a:pt x="5905" y="187"/>
                  <a:pt x="5830" y="208"/>
                </a:cubicBezTo>
                <a:cubicBezTo>
                  <a:pt x="5643" y="253"/>
                  <a:pt x="5515" y="394"/>
                  <a:pt x="5399" y="549"/>
                </a:cubicBezTo>
                <a:cubicBezTo>
                  <a:pt x="5277" y="722"/>
                  <a:pt x="5149" y="896"/>
                  <a:pt x="5007" y="1050"/>
                </a:cubicBezTo>
                <a:cubicBezTo>
                  <a:pt x="4776" y="1288"/>
                  <a:pt x="4622" y="1405"/>
                  <a:pt x="4466" y="1405"/>
                </a:cubicBezTo>
                <a:cubicBezTo>
                  <a:pt x="4318" y="1405"/>
                  <a:pt x="4168" y="1301"/>
                  <a:pt x="3947" y="1095"/>
                </a:cubicBezTo>
                <a:cubicBezTo>
                  <a:pt x="3670" y="844"/>
                  <a:pt x="3426" y="555"/>
                  <a:pt x="3150" y="304"/>
                </a:cubicBezTo>
                <a:cubicBezTo>
                  <a:pt x="2922" y="102"/>
                  <a:pt x="2723" y="1"/>
                  <a:pt x="252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4"/>
          <p:cNvSpPr txBox="1">
            <a:spLocks noGrp="1"/>
          </p:cNvSpPr>
          <p:nvPr>
            <p:ph type="title"/>
          </p:nvPr>
        </p:nvSpPr>
        <p:spPr>
          <a:xfrm>
            <a:off x="711725" y="535447"/>
            <a:ext cx="7720500" cy="49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4"/>
          <p:cNvSpPr txBox="1">
            <a:spLocks noGrp="1"/>
          </p:cNvSpPr>
          <p:nvPr>
            <p:ph type="body" idx="1"/>
          </p:nvPr>
        </p:nvSpPr>
        <p:spPr>
          <a:xfrm>
            <a:off x="711725" y="1121135"/>
            <a:ext cx="7720500" cy="344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AutoNum type="arabicPeriod"/>
              <a:defRPr sz="125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sp>
        <p:nvSpPr>
          <p:cNvPr id="97" name="Google Shape;97;p4"/>
          <p:cNvSpPr/>
          <p:nvPr/>
        </p:nvSpPr>
        <p:spPr>
          <a:xfrm>
            <a:off x="6324473" y="4320228"/>
            <a:ext cx="812921" cy="222239"/>
          </a:xfrm>
          <a:custGeom>
            <a:avLst/>
            <a:gdLst/>
            <a:ahLst/>
            <a:cxnLst/>
            <a:rect l="l" t="t" r="r" b="b"/>
            <a:pathLst>
              <a:path w="14560" h="3981" extrusionOk="0">
                <a:moveTo>
                  <a:pt x="13978" y="0"/>
                </a:moveTo>
                <a:cubicBezTo>
                  <a:pt x="13908" y="0"/>
                  <a:pt x="13829" y="7"/>
                  <a:pt x="13743" y="20"/>
                </a:cubicBezTo>
                <a:cubicBezTo>
                  <a:pt x="13345" y="84"/>
                  <a:pt x="13120" y="322"/>
                  <a:pt x="13126" y="727"/>
                </a:cubicBezTo>
                <a:cubicBezTo>
                  <a:pt x="13132" y="1177"/>
                  <a:pt x="13023" y="1633"/>
                  <a:pt x="12817" y="2038"/>
                </a:cubicBezTo>
                <a:cubicBezTo>
                  <a:pt x="12652" y="2372"/>
                  <a:pt x="12519" y="2523"/>
                  <a:pt x="12327" y="2523"/>
                </a:cubicBezTo>
                <a:cubicBezTo>
                  <a:pt x="12197" y="2523"/>
                  <a:pt x="12040" y="2454"/>
                  <a:pt x="11828" y="2327"/>
                </a:cubicBezTo>
                <a:cubicBezTo>
                  <a:pt x="11256" y="1993"/>
                  <a:pt x="10921" y="1440"/>
                  <a:pt x="10523" y="945"/>
                </a:cubicBezTo>
                <a:cubicBezTo>
                  <a:pt x="10285" y="653"/>
                  <a:pt x="9985" y="511"/>
                  <a:pt x="9696" y="511"/>
                </a:cubicBezTo>
                <a:cubicBezTo>
                  <a:pt x="9330" y="511"/>
                  <a:pt x="8981" y="739"/>
                  <a:pt x="8794" y="1177"/>
                </a:cubicBezTo>
                <a:cubicBezTo>
                  <a:pt x="8710" y="1370"/>
                  <a:pt x="8665" y="1588"/>
                  <a:pt x="8595" y="1787"/>
                </a:cubicBezTo>
                <a:cubicBezTo>
                  <a:pt x="8427" y="2220"/>
                  <a:pt x="8252" y="2426"/>
                  <a:pt x="8019" y="2426"/>
                </a:cubicBezTo>
                <a:cubicBezTo>
                  <a:pt x="7841" y="2426"/>
                  <a:pt x="7628" y="2305"/>
                  <a:pt x="7360" y="2070"/>
                </a:cubicBezTo>
                <a:cubicBezTo>
                  <a:pt x="6936" y="1691"/>
                  <a:pt x="6666" y="1196"/>
                  <a:pt x="6268" y="798"/>
                </a:cubicBezTo>
                <a:cubicBezTo>
                  <a:pt x="5933" y="466"/>
                  <a:pt x="5624" y="299"/>
                  <a:pt x="5316" y="299"/>
                </a:cubicBezTo>
                <a:cubicBezTo>
                  <a:pt x="5020" y="299"/>
                  <a:pt x="4725" y="454"/>
                  <a:pt x="4410" y="765"/>
                </a:cubicBezTo>
                <a:cubicBezTo>
                  <a:pt x="4031" y="1138"/>
                  <a:pt x="3658" y="1524"/>
                  <a:pt x="3273" y="1897"/>
                </a:cubicBezTo>
                <a:cubicBezTo>
                  <a:pt x="3017" y="2146"/>
                  <a:pt x="2839" y="2270"/>
                  <a:pt x="2662" y="2270"/>
                </a:cubicBezTo>
                <a:cubicBezTo>
                  <a:pt x="2474" y="2270"/>
                  <a:pt x="2288" y="2130"/>
                  <a:pt x="2013" y="1852"/>
                </a:cubicBezTo>
                <a:cubicBezTo>
                  <a:pt x="1846" y="1685"/>
                  <a:pt x="1704" y="1485"/>
                  <a:pt x="1601" y="1267"/>
                </a:cubicBezTo>
                <a:cubicBezTo>
                  <a:pt x="1518" y="1068"/>
                  <a:pt x="1389" y="894"/>
                  <a:pt x="1235" y="753"/>
                </a:cubicBezTo>
                <a:cubicBezTo>
                  <a:pt x="1056" y="586"/>
                  <a:pt x="809" y="486"/>
                  <a:pt x="599" y="486"/>
                </a:cubicBezTo>
                <a:cubicBezTo>
                  <a:pt x="477" y="486"/>
                  <a:pt x="368" y="519"/>
                  <a:pt x="290" y="592"/>
                </a:cubicBezTo>
                <a:cubicBezTo>
                  <a:pt x="1" y="843"/>
                  <a:pt x="65" y="1164"/>
                  <a:pt x="200" y="1472"/>
                </a:cubicBezTo>
                <a:cubicBezTo>
                  <a:pt x="271" y="1614"/>
                  <a:pt x="354" y="1755"/>
                  <a:pt x="451" y="1877"/>
                </a:cubicBezTo>
                <a:cubicBezTo>
                  <a:pt x="605" y="2096"/>
                  <a:pt x="804" y="2289"/>
                  <a:pt x="920" y="2527"/>
                </a:cubicBezTo>
                <a:cubicBezTo>
                  <a:pt x="1268" y="3265"/>
                  <a:pt x="1912" y="3567"/>
                  <a:pt x="2568" y="3567"/>
                </a:cubicBezTo>
                <a:cubicBezTo>
                  <a:pt x="3112" y="3567"/>
                  <a:pt x="3664" y="3359"/>
                  <a:pt x="4063" y="3021"/>
                </a:cubicBezTo>
                <a:cubicBezTo>
                  <a:pt x="4346" y="2784"/>
                  <a:pt x="4642" y="2552"/>
                  <a:pt x="4931" y="2321"/>
                </a:cubicBezTo>
                <a:cubicBezTo>
                  <a:pt x="5108" y="2178"/>
                  <a:pt x="5231" y="2101"/>
                  <a:pt x="5340" y="2101"/>
                </a:cubicBezTo>
                <a:cubicBezTo>
                  <a:pt x="5461" y="2101"/>
                  <a:pt x="5564" y="2195"/>
                  <a:pt x="5702" y="2398"/>
                </a:cubicBezTo>
                <a:cubicBezTo>
                  <a:pt x="6062" y="2938"/>
                  <a:pt x="6557" y="3369"/>
                  <a:pt x="7129" y="3664"/>
                </a:cubicBezTo>
                <a:cubicBezTo>
                  <a:pt x="7551" y="3871"/>
                  <a:pt x="7900" y="3981"/>
                  <a:pt x="8212" y="3981"/>
                </a:cubicBezTo>
                <a:cubicBezTo>
                  <a:pt x="8626" y="3981"/>
                  <a:pt x="8976" y="3787"/>
                  <a:pt x="9347" y="3369"/>
                </a:cubicBezTo>
                <a:cubicBezTo>
                  <a:pt x="9694" y="2977"/>
                  <a:pt x="9859" y="2793"/>
                  <a:pt x="10051" y="2793"/>
                </a:cubicBezTo>
                <a:cubicBezTo>
                  <a:pt x="10221" y="2793"/>
                  <a:pt x="10413" y="2939"/>
                  <a:pt x="10773" y="3214"/>
                </a:cubicBezTo>
                <a:cubicBezTo>
                  <a:pt x="10831" y="3259"/>
                  <a:pt x="10883" y="3324"/>
                  <a:pt x="10947" y="3375"/>
                </a:cubicBezTo>
                <a:cubicBezTo>
                  <a:pt x="11363" y="3691"/>
                  <a:pt x="11845" y="3837"/>
                  <a:pt x="12311" y="3837"/>
                </a:cubicBezTo>
                <a:cubicBezTo>
                  <a:pt x="13049" y="3837"/>
                  <a:pt x="13749" y="3472"/>
                  <a:pt x="14084" y="2842"/>
                </a:cubicBezTo>
                <a:cubicBezTo>
                  <a:pt x="14354" y="2327"/>
                  <a:pt x="14514" y="1762"/>
                  <a:pt x="14559" y="1183"/>
                </a:cubicBezTo>
                <a:cubicBezTo>
                  <a:pt x="14559" y="907"/>
                  <a:pt x="14559" y="798"/>
                  <a:pt x="14553" y="695"/>
                </a:cubicBezTo>
                <a:cubicBezTo>
                  <a:pt x="14531" y="205"/>
                  <a:pt x="14371" y="0"/>
                  <a:pt x="1397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4"/>
          <p:cNvSpPr/>
          <p:nvPr/>
        </p:nvSpPr>
        <p:spPr>
          <a:xfrm rot="10800000">
            <a:off x="8566818" y="1144551"/>
            <a:ext cx="584067" cy="247199"/>
          </a:xfrm>
          <a:custGeom>
            <a:avLst/>
            <a:gdLst/>
            <a:ahLst/>
            <a:cxnLst/>
            <a:rect l="l" t="t" r="r" b="b"/>
            <a:pathLst>
              <a:path w="6467" h="2737" extrusionOk="0">
                <a:moveTo>
                  <a:pt x="2526" y="1"/>
                </a:moveTo>
                <a:cubicBezTo>
                  <a:pt x="2323" y="1"/>
                  <a:pt x="2121" y="108"/>
                  <a:pt x="1890" y="324"/>
                </a:cubicBezTo>
                <a:cubicBezTo>
                  <a:pt x="1568" y="613"/>
                  <a:pt x="1273" y="915"/>
                  <a:pt x="983" y="1236"/>
                </a:cubicBezTo>
                <a:cubicBezTo>
                  <a:pt x="813" y="1431"/>
                  <a:pt x="633" y="1523"/>
                  <a:pt x="433" y="1523"/>
                </a:cubicBezTo>
                <a:cubicBezTo>
                  <a:pt x="316" y="1523"/>
                  <a:pt x="191" y="1491"/>
                  <a:pt x="58" y="1429"/>
                </a:cubicBezTo>
                <a:cubicBezTo>
                  <a:pt x="0" y="1860"/>
                  <a:pt x="0" y="2297"/>
                  <a:pt x="45" y="2734"/>
                </a:cubicBezTo>
                <a:cubicBezTo>
                  <a:pt x="80" y="2736"/>
                  <a:pt x="115" y="2736"/>
                  <a:pt x="150" y="2736"/>
                </a:cubicBezTo>
                <a:cubicBezTo>
                  <a:pt x="815" y="2736"/>
                  <a:pt x="1355" y="2446"/>
                  <a:pt x="1832" y="1976"/>
                </a:cubicBezTo>
                <a:cubicBezTo>
                  <a:pt x="2175" y="1636"/>
                  <a:pt x="2365" y="1470"/>
                  <a:pt x="2566" y="1470"/>
                </a:cubicBezTo>
                <a:cubicBezTo>
                  <a:pt x="2764" y="1470"/>
                  <a:pt x="2972" y="1631"/>
                  <a:pt x="3349" y="1943"/>
                </a:cubicBezTo>
                <a:cubicBezTo>
                  <a:pt x="3452" y="2033"/>
                  <a:pt x="3554" y="2117"/>
                  <a:pt x="3664" y="2188"/>
                </a:cubicBezTo>
                <a:cubicBezTo>
                  <a:pt x="3939" y="2345"/>
                  <a:pt x="4233" y="2439"/>
                  <a:pt x="4522" y="2439"/>
                </a:cubicBezTo>
                <a:cubicBezTo>
                  <a:pt x="4752" y="2439"/>
                  <a:pt x="4980" y="2379"/>
                  <a:pt x="5193" y="2246"/>
                </a:cubicBezTo>
                <a:cubicBezTo>
                  <a:pt x="5740" y="1905"/>
                  <a:pt x="6100" y="1352"/>
                  <a:pt x="6376" y="761"/>
                </a:cubicBezTo>
                <a:cubicBezTo>
                  <a:pt x="6440" y="613"/>
                  <a:pt x="6466" y="439"/>
                  <a:pt x="6350" y="304"/>
                </a:cubicBezTo>
                <a:cubicBezTo>
                  <a:pt x="6266" y="205"/>
                  <a:pt x="6164" y="172"/>
                  <a:pt x="6056" y="172"/>
                </a:cubicBezTo>
                <a:cubicBezTo>
                  <a:pt x="5982" y="172"/>
                  <a:pt x="5905" y="187"/>
                  <a:pt x="5830" y="208"/>
                </a:cubicBezTo>
                <a:cubicBezTo>
                  <a:pt x="5643" y="253"/>
                  <a:pt x="5515" y="394"/>
                  <a:pt x="5399" y="549"/>
                </a:cubicBezTo>
                <a:cubicBezTo>
                  <a:pt x="5277" y="722"/>
                  <a:pt x="5149" y="896"/>
                  <a:pt x="5007" y="1050"/>
                </a:cubicBezTo>
                <a:cubicBezTo>
                  <a:pt x="4776" y="1288"/>
                  <a:pt x="4622" y="1405"/>
                  <a:pt x="4466" y="1405"/>
                </a:cubicBezTo>
                <a:cubicBezTo>
                  <a:pt x="4318" y="1405"/>
                  <a:pt x="4168" y="1301"/>
                  <a:pt x="3947" y="1095"/>
                </a:cubicBezTo>
                <a:cubicBezTo>
                  <a:pt x="3670" y="844"/>
                  <a:pt x="3426" y="555"/>
                  <a:pt x="3150" y="304"/>
                </a:cubicBezTo>
                <a:cubicBezTo>
                  <a:pt x="2922" y="102"/>
                  <a:pt x="2723" y="1"/>
                  <a:pt x="252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4"/>
          <p:cNvSpPr/>
          <p:nvPr/>
        </p:nvSpPr>
        <p:spPr>
          <a:xfrm flipH="1">
            <a:off x="8759249" y="4382054"/>
            <a:ext cx="395405" cy="768782"/>
          </a:xfrm>
          <a:custGeom>
            <a:avLst/>
            <a:gdLst/>
            <a:ahLst/>
            <a:cxnLst/>
            <a:rect l="l" t="t" r="r" b="b"/>
            <a:pathLst>
              <a:path w="11075" h="21533" extrusionOk="0">
                <a:moveTo>
                  <a:pt x="0" y="0"/>
                </a:moveTo>
                <a:lnTo>
                  <a:pt x="0" y="21533"/>
                </a:lnTo>
                <a:lnTo>
                  <a:pt x="8356" y="21533"/>
                </a:lnTo>
                <a:cubicBezTo>
                  <a:pt x="9127" y="20035"/>
                  <a:pt x="9873" y="18531"/>
                  <a:pt x="10310" y="16886"/>
                </a:cubicBezTo>
                <a:cubicBezTo>
                  <a:pt x="10554" y="15954"/>
                  <a:pt x="10689" y="15009"/>
                  <a:pt x="10824" y="14058"/>
                </a:cubicBezTo>
                <a:cubicBezTo>
                  <a:pt x="11075" y="12335"/>
                  <a:pt x="10901" y="10580"/>
                  <a:pt x="10316" y="8935"/>
                </a:cubicBezTo>
                <a:cubicBezTo>
                  <a:pt x="9558" y="6788"/>
                  <a:pt x="8189" y="5085"/>
                  <a:pt x="6460" y="3619"/>
                </a:cubicBezTo>
                <a:cubicBezTo>
                  <a:pt x="4634" y="2083"/>
                  <a:pt x="2513" y="1074"/>
                  <a:pt x="392" y="58"/>
                </a:cubicBezTo>
                <a:cubicBezTo>
                  <a:pt x="276" y="0"/>
                  <a:pt x="135" y="20"/>
                  <a:pt x="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4"/>
          <p:cNvSpPr/>
          <p:nvPr/>
        </p:nvSpPr>
        <p:spPr>
          <a:xfrm>
            <a:off x="-6876" y="3551223"/>
            <a:ext cx="584067" cy="247199"/>
          </a:xfrm>
          <a:custGeom>
            <a:avLst/>
            <a:gdLst/>
            <a:ahLst/>
            <a:cxnLst/>
            <a:rect l="l" t="t" r="r" b="b"/>
            <a:pathLst>
              <a:path w="6467" h="2737" extrusionOk="0">
                <a:moveTo>
                  <a:pt x="2526" y="1"/>
                </a:moveTo>
                <a:cubicBezTo>
                  <a:pt x="2323" y="1"/>
                  <a:pt x="2121" y="108"/>
                  <a:pt x="1890" y="324"/>
                </a:cubicBezTo>
                <a:cubicBezTo>
                  <a:pt x="1568" y="613"/>
                  <a:pt x="1273" y="915"/>
                  <a:pt x="983" y="1236"/>
                </a:cubicBezTo>
                <a:cubicBezTo>
                  <a:pt x="813" y="1431"/>
                  <a:pt x="633" y="1523"/>
                  <a:pt x="433" y="1523"/>
                </a:cubicBezTo>
                <a:cubicBezTo>
                  <a:pt x="316" y="1523"/>
                  <a:pt x="191" y="1491"/>
                  <a:pt x="58" y="1429"/>
                </a:cubicBezTo>
                <a:cubicBezTo>
                  <a:pt x="0" y="1860"/>
                  <a:pt x="0" y="2297"/>
                  <a:pt x="45" y="2734"/>
                </a:cubicBezTo>
                <a:cubicBezTo>
                  <a:pt x="80" y="2736"/>
                  <a:pt x="115" y="2736"/>
                  <a:pt x="150" y="2736"/>
                </a:cubicBezTo>
                <a:cubicBezTo>
                  <a:pt x="815" y="2736"/>
                  <a:pt x="1355" y="2446"/>
                  <a:pt x="1832" y="1976"/>
                </a:cubicBezTo>
                <a:cubicBezTo>
                  <a:pt x="2175" y="1636"/>
                  <a:pt x="2365" y="1470"/>
                  <a:pt x="2566" y="1470"/>
                </a:cubicBezTo>
                <a:cubicBezTo>
                  <a:pt x="2764" y="1470"/>
                  <a:pt x="2972" y="1631"/>
                  <a:pt x="3349" y="1943"/>
                </a:cubicBezTo>
                <a:cubicBezTo>
                  <a:pt x="3452" y="2033"/>
                  <a:pt x="3554" y="2117"/>
                  <a:pt x="3664" y="2188"/>
                </a:cubicBezTo>
                <a:cubicBezTo>
                  <a:pt x="3939" y="2345"/>
                  <a:pt x="4233" y="2439"/>
                  <a:pt x="4522" y="2439"/>
                </a:cubicBezTo>
                <a:cubicBezTo>
                  <a:pt x="4752" y="2439"/>
                  <a:pt x="4980" y="2379"/>
                  <a:pt x="5193" y="2246"/>
                </a:cubicBezTo>
                <a:cubicBezTo>
                  <a:pt x="5740" y="1905"/>
                  <a:pt x="6100" y="1352"/>
                  <a:pt x="6376" y="761"/>
                </a:cubicBezTo>
                <a:cubicBezTo>
                  <a:pt x="6440" y="613"/>
                  <a:pt x="6466" y="439"/>
                  <a:pt x="6350" y="304"/>
                </a:cubicBezTo>
                <a:cubicBezTo>
                  <a:pt x="6266" y="205"/>
                  <a:pt x="6164" y="172"/>
                  <a:pt x="6056" y="172"/>
                </a:cubicBezTo>
                <a:cubicBezTo>
                  <a:pt x="5982" y="172"/>
                  <a:pt x="5905" y="187"/>
                  <a:pt x="5830" y="208"/>
                </a:cubicBezTo>
                <a:cubicBezTo>
                  <a:pt x="5643" y="253"/>
                  <a:pt x="5515" y="394"/>
                  <a:pt x="5399" y="549"/>
                </a:cubicBezTo>
                <a:cubicBezTo>
                  <a:pt x="5277" y="722"/>
                  <a:pt x="5149" y="896"/>
                  <a:pt x="5007" y="1050"/>
                </a:cubicBezTo>
                <a:cubicBezTo>
                  <a:pt x="4776" y="1288"/>
                  <a:pt x="4622" y="1405"/>
                  <a:pt x="4466" y="1405"/>
                </a:cubicBezTo>
                <a:cubicBezTo>
                  <a:pt x="4318" y="1405"/>
                  <a:pt x="4168" y="1301"/>
                  <a:pt x="3947" y="1095"/>
                </a:cubicBezTo>
                <a:cubicBezTo>
                  <a:pt x="3670" y="844"/>
                  <a:pt x="3426" y="555"/>
                  <a:pt x="3150" y="304"/>
                </a:cubicBezTo>
                <a:cubicBezTo>
                  <a:pt x="2922" y="102"/>
                  <a:pt x="2723" y="1"/>
                  <a:pt x="252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CUSTOM_5">
    <p:spTree>
      <p:nvGrpSpPr>
        <p:cNvPr id="1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p31"/>
          <p:cNvSpPr txBox="1">
            <a:spLocks noGrp="1"/>
          </p:cNvSpPr>
          <p:nvPr>
            <p:ph type="title"/>
          </p:nvPr>
        </p:nvSpPr>
        <p:spPr>
          <a:xfrm>
            <a:off x="711725" y="535448"/>
            <a:ext cx="7720500" cy="49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64" name="Google Shape;864;p31"/>
          <p:cNvSpPr/>
          <p:nvPr/>
        </p:nvSpPr>
        <p:spPr>
          <a:xfrm rot="-5400000">
            <a:off x="5032505" y="-401170"/>
            <a:ext cx="471732" cy="1254478"/>
          </a:xfrm>
          <a:custGeom>
            <a:avLst/>
            <a:gdLst/>
            <a:ahLst/>
            <a:cxnLst/>
            <a:rect l="l" t="t" r="r" b="b"/>
            <a:pathLst>
              <a:path w="7875" h="20942" extrusionOk="0">
                <a:moveTo>
                  <a:pt x="7849" y="0"/>
                </a:moveTo>
                <a:cubicBezTo>
                  <a:pt x="6017" y="772"/>
                  <a:pt x="4281" y="1723"/>
                  <a:pt x="2829" y="3098"/>
                </a:cubicBezTo>
                <a:cubicBezTo>
                  <a:pt x="1067" y="4757"/>
                  <a:pt x="7" y="6762"/>
                  <a:pt x="1" y="9243"/>
                </a:cubicBezTo>
                <a:cubicBezTo>
                  <a:pt x="1" y="10901"/>
                  <a:pt x="328" y="12547"/>
                  <a:pt x="965" y="14077"/>
                </a:cubicBezTo>
                <a:cubicBezTo>
                  <a:pt x="2012" y="16667"/>
                  <a:pt x="3606" y="18827"/>
                  <a:pt x="6042" y="20286"/>
                </a:cubicBezTo>
                <a:cubicBezTo>
                  <a:pt x="6595" y="20620"/>
                  <a:pt x="7174" y="20890"/>
                  <a:pt x="7829" y="20941"/>
                </a:cubicBezTo>
                <a:cubicBezTo>
                  <a:pt x="7849" y="20652"/>
                  <a:pt x="7874" y="20356"/>
                  <a:pt x="7874" y="20067"/>
                </a:cubicBezTo>
                <a:lnTo>
                  <a:pt x="7874" y="887"/>
                </a:lnTo>
                <a:cubicBezTo>
                  <a:pt x="7874" y="592"/>
                  <a:pt x="7855" y="296"/>
                  <a:pt x="784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5" name="Google Shape;865;p31"/>
          <p:cNvSpPr/>
          <p:nvPr/>
        </p:nvSpPr>
        <p:spPr>
          <a:xfrm>
            <a:off x="0" y="4490950"/>
            <a:ext cx="501451" cy="212227"/>
          </a:xfrm>
          <a:custGeom>
            <a:avLst/>
            <a:gdLst/>
            <a:ahLst/>
            <a:cxnLst/>
            <a:rect l="l" t="t" r="r" b="b"/>
            <a:pathLst>
              <a:path w="6467" h="2737" extrusionOk="0">
                <a:moveTo>
                  <a:pt x="2526" y="1"/>
                </a:moveTo>
                <a:cubicBezTo>
                  <a:pt x="2323" y="1"/>
                  <a:pt x="2121" y="108"/>
                  <a:pt x="1890" y="324"/>
                </a:cubicBezTo>
                <a:cubicBezTo>
                  <a:pt x="1568" y="613"/>
                  <a:pt x="1273" y="915"/>
                  <a:pt x="983" y="1236"/>
                </a:cubicBezTo>
                <a:cubicBezTo>
                  <a:pt x="813" y="1431"/>
                  <a:pt x="633" y="1523"/>
                  <a:pt x="433" y="1523"/>
                </a:cubicBezTo>
                <a:cubicBezTo>
                  <a:pt x="316" y="1523"/>
                  <a:pt x="191" y="1491"/>
                  <a:pt x="58" y="1429"/>
                </a:cubicBezTo>
                <a:cubicBezTo>
                  <a:pt x="0" y="1860"/>
                  <a:pt x="0" y="2297"/>
                  <a:pt x="45" y="2734"/>
                </a:cubicBezTo>
                <a:cubicBezTo>
                  <a:pt x="80" y="2736"/>
                  <a:pt x="115" y="2736"/>
                  <a:pt x="150" y="2736"/>
                </a:cubicBezTo>
                <a:cubicBezTo>
                  <a:pt x="815" y="2736"/>
                  <a:pt x="1355" y="2446"/>
                  <a:pt x="1832" y="1976"/>
                </a:cubicBezTo>
                <a:cubicBezTo>
                  <a:pt x="2175" y="1636"/>
                  <a:pt x="2365" y="1470"/>
                  <a:pt x="2566" y="1470"/>
                </a:cubicBezTo>
                <a:cubicBezTo>
                  <a:pt x="2764" y="1470"/>
                  <a:pt x="2972" y="1631"/>
                  <a:pt x="3349" y="1943"/>
                </a:cubicBezTo>
                <a:cubicBezTo>
                  <a:pt x="3452" y="2033"/>
                  <a:pt x="3554" y="2117"/>
                  <a:pt x="3664" y="2188"/>
                </a:cubicBezTo>
                <a:cubicBezTo>
                  <a:pt x="3939" y="2345"/>
                  <a:pt x="4233" y="2439"/>
                  <a:pt x="4522" y="2439"/>
                </a:cubicBezTo>
                <a:cubicBezTo>
                  <a:pt x="4752" y="2439"/>
                  <a:pt x="4980" y="2379"/>
                  <a:pt x="5193" y="2246"/>
                </a:cubicBezTo>
                <a:cubicBezTo>
                  <a:pt x="5740" y="1905"/>
                  <a:pt x="6100" y="1352"/>
                  <a:pt x="6376" y="761"/>
                </a:cubicBezTo>
                <a:cubicBezTo>
                  <a:pt x="6440" y="613"/>
                  <a:pt x="6466" y="439"/>
                  <a:pt x="6350" y="304"/>
                </a:cubicBezTo>
                <a:cubicBezTo>
                  <a:pt x="6266" y="205"/>
                  <a:pt x="6164" y="172"/>
                  <a:pt x="6056" y="172"/>
                </a:cubicBezTo>
                <a:cubicBezTo>
                  <a:pt x="5982" y="172"/>
                  <a:pt x="5905" y="187"/>
                  <a:pt x="5830" y="208"/>
                </a:cubicBezTo>
                <a:cubicBezTo>
                  <a:pt x="5643" y="253"/>
                  <a:pt x="5515" y="394"/>
                  <a:pt x="5399" y="549"/>
                </a:cubicBezTo>
                <a:cubicBezTo>
                  <a:pt x="5277" y="722"/>
                  <a:pt x="5149" y="896"/>
                  <a:pt x="5007" y="1050"/>
                </a:cubicBezTo>
                <a:cubicBezTo>
                  <a:pt x="4776" y="1288"/>
                  <a:pt x="4622" y="1405"/>
                  <a:pt x="4466" y="1405"/>
                </a:cubicBezTo>
                <a:cubicBezTo>
                  <a:pt x="4318" y="1405"/>
                  <a:pt x="4168" y="1301"/>
                  <a:pt x="3947" y="1095"/>
                </a:cubicBezTo>
                <a:cubicBezTo>
                  <a:pt x="3670" y="844"/>
                  <a:pt x="3426" y="555"/>
                  <a:pt x="3150" y="304"/>
                </a:cubicBezTo>
                <a:cubicBezTo>
                  <a:pt x="2922" y="102"/>
                  <a:pt x="2723" y="1"/>
                  <a:pt x="252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6" name="Google Shape;866;p31"/>
          <p:cNvSpPr/>
          <p:nvPr/>
        </p:nvSpPr>
        <p:spPr>
          <a:xfrm rot="10800000" flipH="1">
            <a:off x="6" y="-3"/>
            <a:ext cx="395405" cy="768782"/>
          </a:xfrm>
          <a:custGeom>
            <a:avLst/>
            <a:gdLst/>
            <a:ahLst/>
            <a:cxnLst/>
            <a:rect l="l" t="t" r="r" b="b"/>
            <a:pathLst>
              <a:path w="11075" h="21533" extrusionOk="0">
                <a:moveTo>
                  <a:pt x="0" y="0"/>
                </a:moveTo>
                <a:lnTo>
                  <a:pt x="0" y="21533"/>
                </a:lnTo>
                <a:lnTo>
                  <a:pt x="8356" y="21533"/>
                </a:lnTo>
                <a:cubicBezTo>
                  <a:pt x="9127" y="20035"/>
                  <a:pt x="9873" y="18531"/>
                  <a:pt x="10310" y="16886"/>
                </a:cubicBezTo>
                <a:cubicBezTo>
                  <a:pt x="10554" y="15954"/>
                  <a:pt x="10689" y="15009"/>
                  <a:pt x="10824" y="14058"/>
                </a:cubicBezTo>
                <a:cubicBezTo>
                  <a:pt x="11075" y="12335"/>
                  <a:pt x="10901" y="10580"/>
                  <a:pt x="10316" y="8935"/>
                </a:cubicBezTo>
                <a:cubicBezTo>
                  <a:pt x="9558" y="6788"/>
                  <a:pt x="8189" y="5085"/>
                  <a:pt x="6460" y="3619"/>
                </a:cubicBezTo>
                <a:cubicBezTo>
                  <a:pt x="4634" y="2083"/>
                  <a:pt x="2513" y="1074"/>
                  <a:pt x="392" y="58"/>
                </a:cubicBezTo>
                <a:cubicBezTo>
                  <a:pt x="276" y="0"/>
                  <a:pt x="135" y="20"/>
                  <a:pt x="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7" name="Google Shape;867;p31"/>
          <p:cNvSpPr/>
          <p:nvPr/>
        </p:nvSpPr>
        <p:spPr>
          <a:xfrm rot="2946381">
            <a:off x="261258" y="2266078"/>
            <a:ext cx="646792" cy="986705"/>
          </a:xfrm>
          <a:custGeom>
            <a:avLst/>
            <a:gdLst/>
            <a:ahLst/>
            <a:cxnLst/>
            <a:rect l="l" t="t" r="r" b="b"/>
            <a:pathLst>
              <a:path w="14861" h="22671" extrusionOk="0">
                <a:moveTo>
                  <a:pt x="4364" y="0"/>
                </a:moveTo>
                <a:cubicBezTo>
                  <a:pt x="3873" y="0"/>
                  <a:pt x="3387" y="163"/>
                  <a:pt x="2899" y="524"/>
                </a:cubicBezTo>
                <a:cubicBezTo>
                  <a:pt x="958" y="1938"/>
                  <a:pt x="0" y="3815"/>
                  <a:pt x="58" y="6354"/>
                </a:cubicBezTo>
                <a:cubicBezTo>
                  <a:pt x="7" y="7074"/>
                  <a:pt x="168" y="7909"/>
                  <a:pt x="341" y="8751"/>
                </a:cubicBezTo>
                <a:cubicBezTo>
                  <a:pt x="740" y="10686"/>
                  <a:pt x="1582" y="12441"/>
                  <a:pt x="2514" y="14157"/>
                </a:cubicBezTo>
                <a:cubicBezTo>
                  <a:pt x="3626" y="16194"/>
                  <a:pt x="4975" y="18103"/>
                  <a:pt x="6537" y="19826"/>
                </a:cubicBezTo>
                <a:cubicBezTo>
                  <a:pt x="7913" y="21336"/>
                  <a:pt x="9719" y="22159"/>
                  <a:pt x="11686" y="22558"/>
                </a:cubicBezTo>
                <a:cubicBezTo>
                  <a:pt x="12031" y="22629"/>
                  <a:pt x="12388" y="22670"/>
                  <a:pt x="12748" y="22670"/>
                </a:cubicBezTo>
                <a:cubicBezTo>
                  <a:pt x="13165" y="22670"/>
                  <a:pt x="13586" y="22615"/>
                  <a:pt x="13993" y="22487"/>
                </a:cubicBezTo>
                <a:cubicBezTo>
                  <a:pt x="14655" y="22275"/>
                  <a:pt x="14842" y="21992"/>
                  <a:pt x="14855" y="21317"/>
                </a:cubicBezTo>
                <a:cubicBezTo>
                  <a:pt x="14861" y="20906"/>
                  <a:pt x="14720" y="20533"/>
                  <a:pt x="14578" y="20160"/>
                </a:cubicBezTo>
                <a:cubicBezTo>
                  <a:pt x="14019" y="18682"/>
                  <a:pt x="13164" y="17345"/>
                  <a:pt x="12438" y="15950"/>
                </a:cubicBezTo>
                <a:cubicBezTo>
                  <a:pt x="11596" y="14318"/>
                  <a:pt x="10587" y="12769"/>
                  <a:pt x="10117" y="10956"/>
                </a:cubicBezTo>
                <a:cubicBezTo>
                  <a:pt x="9790" y="9690"/>
                  <a:pt x="9378" y="8430"/>
                  <a:pt x="9410" y="7119"/>
                </a:cubicBezTo>
                <a:cubicBezTo>
                  <a:pt x="9449" y="5608"/>
                  <a:pt x="8986" y="4284"/>
                  <a:pt x="8253" y="3018"/>
                </a:cubicBezTo>
                <a:cubicBezTo>
                  <a:pt x="7636" y="1945"/>
                  <a:pt x="6865" y="993"/>
                  <a:pt x="5740" y="389"/>
                </a:cubicBezTo>
                <a:cubicBezTo>
                  <a:pt x="5274" y="139"/>
                  <a:pt x="4817" y="0"/>
                  <a:pt x="436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8" name="Google Shape;868;p31"/>
          <p:cNvSpPr/>
          <p:nvPr/>
        </p:nvSpPr>
        <p:spPr>
          <a:xfrm rot="10800000" flipH="1">
            <a:off x="8554952" y="4339169"/>
            <a:ext cx="609784" cy="811228"/>
          </a:xfrm>
          <a:custGeom>
            <a:avLst/>
            <a:gdLst/>
            <a:ahLst/>
            <a:cxnLst/>
            <a:rect l="l" t="t" r="r" b="b"/>
            <a:pathLst>
              <a:path w="8948" h="11904" extrusionOk="0">
                <a:moveTo>
                  <a:pt x="3806" y="0"/>
                </a:moveTo>
                <a:cubicBezTo>
                  <a:pt x="3240" y="771"/>
                  <a:pt x="2578" y="1465"/>
                  <a:pt x="2071" y="2282"/>
                </a:cubicBezTo>
                <a:cubicBezTo>
                  <a:pt x="631" y="4602"/>
                  <a:pt x="1" y="7051"/>
                  <a:pt x="740" y="9757"/>
                </a:cubicBezTo>
                <a:cubicBezTo>
                  <a:pt x="1061" y="10920"/>
                  <a:pt x="2064" y="11762"/>
                  <a:pt x="3266" y="11878"/>
                </a:cubicBezTo>
                <a:cubicBezTo>
                  <a:pt x="3467" y="11895"/>
                  <a:pt x="3669" y="11904"/>
                  <a:pt x="3871" y="11904"/>
                </a:cubicBezTo>
                <a:cubicBezTo>
                  <a:pt x="4576" y="11904"/>
                  <a:pt x="5278" y="11799"/>
                  <a:pt x="5953" y="11589"/>
                </a:cubicBezTo>
                <a:cubicBezTo>
                  <a:pt x="7110" y="11235"/>
                  <a:pt x="8035" y="10535"/>
                  <a:pt x="8948" y="9802"/>
                </a:cubicBezTo>
                <a:lnTo>
                  <a:pt x="894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9" name="Google Shape;869;p31"/>
          <p:cNvSpPr/>
          <p:nvPr/>
        </p:nvSpPr>
        <p:spPr>
          <a:xfrm rot="10800000">
            <a:off x="8566921" y="2081049"/>
            <a:ext cx="597793" cy="253001"/>
          </a:xfrm>
          <a:custGeom>
            <a:avLst/>
            <a:gdLst/>
            <a:ahLst/>
            <a:cxnLst/>
            <a:rect l="l" t="t" r="r" b="b"/>
            <a:pathLst>
              <a:path w="6467" h="2737" extrusionOk="0">
                <a:moveTo>
                  <a:pt x="2526" y="1"/>
                </a:moveTo>
                <a:cubicBezTo>
                  <a:pt x="2323" y="1"/>
                  <a:pt x="2121" y="108"/>
                  <a:pt x="1890" y="324"/>
                </a:cubicBezTo>
                <a:cubicBezTo>
                  <a:pt x="1568" y="613"/>
                  <a:pt x="1273" y="915"/>
                  <a:pt x="983" y="1236"/>
                </a:cubicBezTo>
                <a:cubicBezTo>
                  <a:pt x="813" y="1431"/>
                  <a:pt x="633" y="1523"/>
                  <a:pt x="433" y="1523"/>
                </a:cubicBezTo>
                <a:cubicBezTo>
                  <a:pt x="316" y="1523"/>
                  <a:pt x="191" y="1491"/>
                  <a:pt x="58" y="1429"/>
                </a:cubicBezTo>
                <a:cubicBezTo>
                  <a:pt x="0" y="1860"/>
                  <a:pt x="0" y="2297"/>
                  <a:pt x="45" y="2734"/>
                </a:cubicBezTo>
                <a:cubicBezTo>
                  <a:pt x="80" y="2736"/>
                  <a:pt x="115" y="2736"/>
                  <a:pt x="150" y="2736"/>
                </a:cubicBezTo>
                <a:cubicBezTo>
                  <a:pt x="815" y="2736"/>
                  <a:pt x="1355" y="2446"/>
                  <a:pt x="1832" y="1976"/>
                </a:cubicBezTo>
                <a:cubicBezTo>
                  <a:pt x="2175" y="1636"/>
                  <a:pt x="2365" y="1470"/>
                  <a:pt x="2566" y="1470"/>
                </a:cubicBezTo>
                <a:cubicBezTo>
                  <a:pt x="2764" y="1470"/>
                  <a:pt x="2972" y="1631"/>
                  <a:pt x="3349" y="1943"/>
                </a:cubicBezTo>
                <a:cubicBezTo>
                  <a:pt x="3452" y="2033"/>
                  <a:pt x="3554" y="2117"/>
                  <a:pt x="3664" y="2188"/>
                </a:cubicBezTo>
                <a:cubicBezTo>
                  <a:pt x="3939" y="2345"/>
                  <a:pt x="4233" y="2439"/>
                  <a:pt x="4522" y="2439"/>
                </a:cubicBezTo>
                <a:cubicBezTo>
                  <a:pt x="4752" y="2439"/>
                  <a:pt x="4980" y="2379"/>
                  <a:pt x="5193" y="2246"/>
                </a:cubicBezTo>
                <a:cubicBezTo>
                  <a:pt x="5740" y="1905"/>
                  <a:pt x="6100" y="1352"/>
                  <a:pt x="6376" y="761"/>
                </a:cubicBezTo>
                <a:cubicBezTo>
                  <a:pt x="6440" y="613"/>
                  <a:pt x="6466" y="439"/>
                  <a:pt x="6350" y="304"/>
                </a:cubicBezTo>
                <a:cubicBezTo>
                  <a:pt x="6266" y="205"/>
                  <a:pt x="6164" y="172"/>
                  <a:pt x="6056" y="172"/>
                </a:cubicBezTo>
                <a:cubicBezTo>
                  <a:pt x="5982" y="172"/>
                  <a:pt x="5905" y="187"/>
                  <a:pt x="5830" y="208"/>
                </a:cubicBezTo>
                <a:cubicBezTo>
                  <a:pt x="5643" y="253"/>
                  <a:pt x="5515" y="394"/>
                  <a:pt x="5399" y="549"/>
                </a:cubicBezTo>
                <a:cubicBezTo>
                  <a:pt x="5277" y="722"/>
                  <a:pt x="5149" y="896"/>
                  <a:pt x="5007" y="1050"/>
                </a:cubicBezTo>
                <a:cubicBezTo>
                  <a:pt x="4776" y="1288"/>
                  <a:pt x="4622" y="1405"/>
                  <a:pt x="4466" y="1405"/>
                </a:cubicBezTo>
                <a:cubicBezTo>
                  <a:pt x="4318" y="1405"/>
                  <a:pt x="4168" y="1301"/>
                  <a:pt x="3947" y="1095"/>
                </a:cubicBezTo>
                <a:cubicBezTo>
                  <a:pt x="3670" y="844"/>
                  <a:pt x="3426" y="555"/>
                  <a:pt x="3150" y="304"/>
                </a:cubicBezTo>
                <a:cubicBezTo>
                  <a:pt x="2922" y="102"/>
                  <a:pt x="2723" y="1"/>
                  <a:pt x="252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5_1">
    <p:spTree>
      <p:nvGrpSpPr>
        <p:cNvPr id="1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32"/>
          <p:cNvSpPr txBox="1">
            <a:spLocks noGrp="1"/>
          </p:cNvSpPr>
          <p:nvPr>
            <p:ph type="title"/>
          </p:nvPr>
        </p:nvSpPr>
        <p:spPr>
          <a:xfrm>
            <a:off x="711725" y="535449"/>
            <a:ext cx="7720500" cy="49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72" name="Google Shape;872;p32"/>
          <p:cNvSpPr/>
          <p:nvPr/>
        </p:nvSpPr>
        <p:spPr>
          <a:xfrm rot="10800000" flipH="1">
            <a:off x="0" y="3038016"/>
            <a:ext cx="501451" cy="212227"/>
          </a:xfrm>
          <a:custGeom>
            <a:avLst/>
            <a:gdLst/>
            <a:ahLst/>
            <a:cxnLst/>
            <a:rect l="l" t="t" r="r" b="b"/>
            <a:pathLst>
              <a:path w="6467" h="2737" extrusionOk="0">
                <a:moveTo>
                  <a:pt x="2526" y="1"/>
                </a:moveTo>
                <a:cubicBezTo>
                  <a:pt x="2323" y="1"/>
                  <a:pt x="2121" y="108"/>
                  <a:pt x="1890" y="324"/>
                </a:cubicBezTo>
                <a:cubicBezTo>
                  <a:pt x="1568" y="613"/>
                  <a:pt x="1273" y="915"/>
                  <a:pt x="983" y="1236"/>
                </a:cubicBezTo>
                <a:cubicBezTo>
                  <a:pt x="813" y="1431"/>
                  <a:pt x="633" y="1523"/>
                  <a:pt x="433" y="1523"/>
                </a:cubicBezTo>
                <a:cubicBezTo>
                  <a:pt x="316" y="1523"/>
                  <a:pt x="191" y="1491"/>
                  <a:pt x="58" y="1429"/>
                </a:cubicBezTo>
                <a:cubicBezTo>
                  <a:pt x="0" y="1860"/>
                  <a:pt x="0" y="2297"/>
                  <a:pt x="45" y="2734"/>
                </a:cubicBezTo>
                <a:cubicBezTo>
                  <a:pt x="80" y="2736"/>
                  <a:pt x="115" y="2736"/>
                  <a:pt x="150" y="2736"/>
                </a:cubicBezTo>
                <a:cubicBezTo>
                  <a:pt x="815" y="2736"/>
                  <a:pt x="1355" y="2446"/>
                  <a:pt x="1832" y="1976"/>
                </a:cubicBezTo>
                <a:cubicBezTo>
                  <a:pt x="2175" y="1636"/>
                  <a:pt x="2365" y="1470"/>
                  <a:pt x="2566" y="1470"/>
                </a:cubicBezTo>
                <a:cubicBezTo>
                  <a:pt x="2764" y="1470"/>
                  <a:pt x="2972" y="1631"/>
                  <a:pt x="3349" y="1943"/>
                </a:cubicBezTo>
                <a:cubicBezTo>
                  <a:pt x="3452" y="2033"/>
                  <a:pt x="3554" y="2117"/>
                  <a:pt x="3664" y="2188"/>
                </a:cubicBezTo>
                <a:cubicBezTo>
                  <a:pt x="3939" y="2345"/>
                  <a:pt x="4233" y="2439"/>
                  <a:pt x="4522" y="2439"/>
                </a:cubicBezTo>
                <a:cubicBezTo>
                  <a:pt x="4752" y="2439"/>
                  <a:pt x="4980" y="2379"/>
                  <a:pt x="5193" y="2246"/>
                </a:cubicBezTo>
                <a:cubicBezTo>
                  <a:pt x="5740" y="1905"/>
                  <a:pt x="6100" y="1352"/>
                  <a:pt x="6376" y="761"/>
                </a:cubicBezTo>
                <a:cubicBezTo>
                  <a:pt x="6440" y="613"/>
                  <a:pt x="6466" y="439"/>
                  <a:pt x="6350" y="304"/>
                </a:cubicBezTo>
                <a:cubicBezTo>
                  <a:pt x="6266" y="205"/>
                  <a:pt x="6164" y="172"/>
                  <a:pt x="6056" y="172"/>
                </a:cubicBezTo>
                <a:cubicBezTo>
                  <a:pt x="5982" y="172"/>
                  <a:pt x="5905" y="187"/>
                  <a:pt x="5830" y="208"/>
                </a:cubicBezTo>
                <a:cubicBezTo>
                  <a:pt x="5643" y="253"/>
                  <a:pt x="5515" y="394"/>
                  <a:pt x="5399" y="549"/>
                </a:cubicBezTo>
                <a:cubicBezTo>
                  <a:pt x="5277" y="722"/>
                  <a:pt x="5149" y="896"/>
                  <a:pt x="5007" y="1050"/>
                </a:cubicBezTo>
                <a:cubicBezTo>
                  <a:pt x="4776" y="1288"/>
                  <a:pt x="4622" y="1405"/>
                  <a:pt x="4466" y="1405"/>
                </a:cubicBezTo>
                <a:cubicBezTo>
                  <a:pt x="4318" y="1405"/>
                  <a:pt x="4168" y="1301"/>
                  <a:pt x="3947" y="1095"/>
                </a:cubicBezTo>
                <a:cubicBezTo>
                  <a:pt x="3670" y="844"/>
                  <a:pt x="3426" y="555"/>
                  <a:pt x="3150" y="304"/>
                </a:cubicBezTo>
                <a:cubicBezTo>
                  <a:pt x="2922" y="102"/>
                  <a:pt x="2723" y="1"/>
                  <a:pt x="252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3" name="Google Shape;873;p32"/>
          <p:cNvSpPr/>
          <p:nvPr/>
        </p:nvSpPr>
        <p:spPr>
          <a:xfrm>
            <a:off x="6" y="4381615"/>
            <a:ext cx="395405" cy="768782"/>
          </a:xfrm>
          <a:custGeom>
            <a:avLst/>
            <a:gdLst/>
            <a:ahLst/>
            <a:cxnLst/>
            <a:rect l="l" t="t" r="r" b="b"/>
            <a:pathLst>
              <a:path w="11075" h="21533" extrusionOk="0">
                <a:moveTo>
                  <a:pt x="0" y="0"/>
                </a:moveTo>
                <a:lnTo>
                  <a:pt x="0" y="21533"/>
                </a:lnTo>
                <a:lnTo>
                  <a:pt x="8356" y="21533"/>
                </a:lnTo>
                <a:cubicBezTo>
                  <a:pt x="9127" y="20035"/>
                  <a:pt x="9873" y="18531"/>
                  <a:pt x="10310" y="16886"/>
                </a:cubicBezTo>
                <a:cubicBezTo>
                  <a:pt x="10554" y="15954"/>
                  <a:pt x="10689" y="15009"/>
                  <a:pt x="10824" y="14058"/>
                </a:cubicBezTo>
                <a:cubicBezTo>
                  <a:pt x="11075" y="12335"/>
                  <a:pt x="10901" y="10580"/>
                  <a:pt x="10316" y="8935"/>
                </a:cubicBezTo>
                <a:cubicBezTo>
                  <a:pt x="9558" y="6788"/>
                  <a:pt x="8189" y="5085"/>
                  <a:pt x="6460" y="3619"/>
                </a:cubicBezTo>
                <a:cubicBezTo>
                  <a:pt x="4634" y="2083"/>
                  <a:pt x="2513" y="1074"/>
                  <a:pt x="392" y="58"/>
                </a:cubicBezTo>
                <a:cubicBezTo>
                  <a:pt x="276" y="0"/>
                  <a:pt x="135" y="20"/>
                  <a:pt x="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4" name="Google Shape;874;p32"/>
          <p:cNvSpPr/>
          <p:nvPr/>
        </p:nvSpPr>
        <p:spPr>
          <a:xfrm rot="559262" flipH="1">
            <a:off x="8193206" y="3556781"/>
            <a:ext cx="478037" cy="729263"/>
          </a:xfrm>
          <a:custGeom>
            <a:avLst/>
            <a:gdLst/>
            <a:ahLst/>
            <a:cxnLst/>
            <a:rect l="l" t="t" r="r" b="b"/>
            <a:pathLst>
              <a:path w="14861" h="22671" extrusionOk="0">
                <a:moveTo>
                  <a:pt x="4364" y="0"/>
                </a:moveTo>
                <a:cubicBezTo>
                  <a:pt x="3873" y="0"/>
                  <a:pt x="3387" y="163"/>
                  <a:pt x="2899" y="524"/>
                </a:cubicBezTo>
                <a:cubicBezTo>
                  <a:pt x="958" y="1938"/>
                  <a:pt x="0" y="3815"/>
                  <a:pt x="58" y="6354"/>
                </a:cubicBezTo>
                <a:cubicBezTo>
                  <a:pt x="7" y="7074"/>
                  <a:pt x="168" y="7909"/>
                  <a:pt x="341" y="8751"/>
                </a:cubicBezTo>
                <a:cubicBezTo>
                  <a:pt x="740" y="10686"/>
                  <a:pt x="1582" y="12441"/>
                  <a:pt x="2514" y="14157"/>
                </a:cubicBezTo>
                <a:cubicBezTo>
                  <a:pt x="3626" y="16194"/>
                  <a:pt x="4975" y="18103"/>
                  <a:pt x="6537" y="19826"/>
                </a:cubicBezTo>
                <a:cubicBezTo>
                  <a:pt x="7913" y="21336"/>
                  <a:pt x="9719" y="22159"/>
                  <a:pt x="11686" y="22558"/>
                </a:cubicBezTo>
                <a:cubicBezTo>
                  <a:pt x="12031" y="22629"/>
                  <a:pt x="12388" y="22670"/>
                  <a:pt x="12748" y="22670"/>
                </a:cubicBezTo>
                <a:cubicBezTo>
                  <a:pt x="13165" y="22670"/>
                  <a:pt x="13586" y="22615"/>
                  <a:pt x="13993" y="22487"/>
                </a:cubicBezTo>
                <a:cubicBezTo>
                  <a:pt x="14655" y="22275"/>
                  <a:pt x="14842" y="21992"/>
                  <a:pt x="14855" y="21317"/>
                </a:cubicBezTo>
                <a:cubicBezTo>
                  <a:pt x="14861" y="20906"/>
                  <a:pt x="14720" y="20533"/>
                  <a:pt x="14578" y="20160"/>
                </a:cubicBezTo>
                <a:cubicBezTo>
                  <a:pt x="14019" y="18682"/>
                  <a:pt x="13164" y="17345"/>
                  <a:pt x="12438" y="15950"/>
                </a:cubicBezTo>
                <a:cubicBezTo>
                  <a:pt x="11596" y="14318"/>
                  <a:pt x="10587" y="12769"/>
                  <a:pt x="10117" y="10956"/>
                </a:cubicBezTo>
                <a:cubicBezTo>
                  <a:pt x="9790" y="9690"/>
                  <a:pt x="9378" y="8430"/>
                  <a:pt x="9410" y="7119"/>
                </a:cubicBezTo>
                <a:cubicBezTo>
                  <a:pt x="9449" y="5608"/>
                  <a:pt x="8986" y="4284"/>
                  <a:pt x="8253" y="3018"/>
                </a:cubicBezTo>
                <a:cubicBezTo>
                  <a:pt x="7636" y="1945"/>
                  <a:pt x="6865" y="993"/>
                  <a:pt x="5740" y="389"/>
                </a:cubicBezTo>
                <a:cubicBezTo>
                  <a:pt x="5274" y="139"/>
                  <a:pt x="4817" y="0"/>
                  <a:pt x="436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5" name="Google Shape;875;p32"/>
          <p:cNvSpPr/>
          <p:nvPr/>
        </p:nvSpPr>
        <p:spPr>
          <a:xfrm>
            <a:off x="8541126" y="-3"/>
            <a:ext cx="609784" cy="811228"/>
          </a:xfrm>
          <a:custGeom>
            <a:avLst/>
            <a:gdLst/>
            <a:ahLst/>
            <a:cxnLst/>
            <a:rect l="l" t="t" r="r" b="b"/>
            <a:pathLst>
              <a:path w="8948" h="11904" extrusionOk="0">
                <a:moveTo>
                  <a:pt x="3806" y="0"/>
                </a:moveTo>
                <a:cubicBezTo>
                  <a:pt x="3240" y="771"/>
                  <a:pt x="2578" y="1465"/>
                  <a:pt x="2071" y="2282"/>
                </a:cubicBezTo>
                <a:cubicBezTo>
                  <a:pt x="631" y="4602"/>
                  <a:pt x="1" y="7051"/>
                  <a:pt x="740" y="9757"/>
                </a:cubicBezTo>
                <a:cubicBezTo>
                  <a:pt x="1061" y="10920"/>
                  <a:pt x="2064" y="11762"/>
                  <a:pt x="3266" y="11878"/>
                </a:cubicBezTo>
                <a:cubicBezTo>
                  <a:pt x="3467" y="11895"/>
                  <a:pt x="3669" y="11904"/>
                  <a:pt x="3871" y="11904"/>
                </a:cubicBezTo>
                <a:cubicBezTo>
                  <a:pt x="4576" y="11904"/>
                  <a:pt x="5278" y="11799"/>
                  <a:pt x="5953" y="11589"/>
                </a:cubicBezTo>
                <a:cubicBezTo>
                  <a:pt x="7110" y="11235"/>
                  <a:pt x="8035" y="10535"/>
                  <a:pt x="8948" y="9802"/>
                </a:cubicBezTo>
                <a:lnTo>
                  <a:pt x="894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76" name="Google Shape;876;p32"/>
          <p:cNvGrpSpPr/>
          <p:nvPr/>
        </p:nvGrpSpPr>
        <p:grpSpPr>
          <a:xfrm rot="10800000" flipH="1">
            <a:off x="1644157" y="1417645"/>
            <a:ext cx="812897" cy="472803"/>
            <a:chOff x="7336943" y="4410641"/>
            <a:chExt cx="671927" cy="390811"/>
          </a:xfrm>
        </p:grpSpPr>
        <p:sp>
          <p:nvSpPr>
            <p:cNvPr id="877" name="Google Shape;877;p32"/>
            <p:cNvSpPr/>
            <p:nvPr/>
          </p:nvSpPr>
          <p:spPr>
            <a:xfrm>
              <a:off x="7353536" y="4410641"/>
              <a:ext cx="655333" cy="178030"/>
            </a:xfrm>
            <a:custGeom>
              <a:avLst/>
              <a:gdLst/>
              <a:ahLst/>
              <a:cxnLst/>
              <a:rect l="l" t="t" r="r" b="b"/>
              <a:pathLst>
                <a:path w="10940" h="2972" extrusionOk="0">
                  <a:moveTo>
                    <a:pt x="543" y="0"/>
                  </a:moveTo>
                  <a:cubicBezTo>
                    <a:pt x="517" y="0"/>
                    <a:pt x="490" y="3"/>
                    <a:pt x="463" y="8"/>
                  </a:cubicBezTo>
                  <a:cubicBezTo>
                    <a:pt x="109" y="79"/>
                    <a:pt x="19" y="355"/>
                    <a:pt x="0" y="670"/>
                  </a:cubicBezTo>
                  <a:lnTo>
                    <a:pt x="0" y="985"/>
                  </a:lnTo>
                  <a:cubicBezTo>
                    <a:pt x="7" y="1551"/>
                    <a:pt x="424" y="2444"/>
                    <a:pt x="964" y="2669"/>
                  </a:cubicBezTo>
                  <a:cubicBezTo>
                    <a:pt x="1217" y="2774"/>
                    <a:pt x="1468" y="2825"/>
                    <a:pt x="1716" y="2825"/>
                  </a:cubicBezTo>
                  <a:cubicBezTo>
                    <a:pt x="2110" y="2825"/>
                    <a:pt x="2496" y="2695"/>
                    <a:pt x="2867" y="2438"/>
                  </a:cubicBezTo>
                  <a:cubicBezTo>
                    <a:pt x="3135" y="2250"/>
                    <a:pt x="3282" y="2155"/>
                    <a:pt x="3414" y="2155"/>
                  </a:cubicBezTo>
                  <a:cubicBezTo>
                    <a:pt x="3568" y="2155"/>
                    <a:pt x="3703" y="2282"/>
                    <a:pt x="3985" y="2541"/>
                  </a:cubicBezTo>
                  <a:cubicBezTo>
                    <a:pt x="4296" y="2830"/>
                    <a:pt x="4579" y="2971"/>
                    <a:pt x="4882" y="2971"/>
                  </a:cubicBezTo>
                  <a:cubicBezTo>
                    <a:pt x="5116" y="2971"/>
                    <a:pt x="5363" y="2886"/>
                    <a:pt x="5644" y="2721"/>
                  </a:cubicBezTo>
                  <a:cubicBezTo>
                    <a:pt x="5946" y="2541"/>
                    <a:pt x="6183" y="2297"/>
                    <a:pt x="6441" y="2052"/>
                  </a:cubicBezTo>
                  <a:cubicBezTo>
                    <a:pt x="6682" y="1824"/>
                    <a:pt x="6808" y="1717"/>
                    <a:pt x="6946" y="1717"/>
                  </a:cubicBezTo>
                  <a:cubicBezTo>
                    <a:pt x="7072" y="1717"/>
                    <a:pt x="7207" y="1806"/>
                    <a:pt x="7450" y="1975"/>
                  </a:cubicBezTo>
                  <a:cubicBezTo>
                    <a:pt x="7758" y="2181"/>
                    <a:pt x="8073" y="2380"/>
                    <a:pt x="8395" y="2586"/>
                  </a:cubicBezTo>
                  <a:cubicBezTo>
                    <a:pt x="8577" y="2702"/>
                    <a:pt x="8760" y="2753"/>
                    <a:pt x="8939" y="2753"/>
                  </a:cubicBezTo>
                  <a:cubicBezTo>
                    <a:pt x="9194" y="2753"/>
                    <a:pt x="9440" y="2649"/>
                    <a:pt x="9667" y="2483"/>
                  </a:cubicBezTo>
                  <a:cubicBezTo>
                    <a:pt x="10169" y="2117"/>
                    <a:pt x="10490" y="1577"/>
                    <a:pt x="10798" y="1050"/>
                  </a:cubicBezTo>
                  <a:cubicBezTo>
                    <a:pt x="10895" y="889"/>
                    <a:pt x="10940" y="683"/>
                    <a:pt x="10779" y="529"/>
                  </a:cubicBezTo>
                  <a:cubicBezTo>
                    <a:pt x="10692" y="439"/>
                    <a:pt x="10594" y="405"/>
                    <a:pt x="10492" y="405"/>
                  </a:cubicBezTo>
                  <a:cubicBezTo>
                    <a:pt x="10390" y="405"/>
                    <a:pt x="10284" y="439"/>
                    <a:pt x="10181" y="484"/>
                  </a:cubicBezTo>
                  <a:cubicBezTo>
                    <a:pt x="10008" y="561"/>
                    <a:pt x="9905" y="728"/>
                    <a:pt x="9789" y="876"/>
                  </a:cubicBezTo>
                  <a:cubicBezTo>
                    <a:pt x="9641" y="1063"/>
                    <a:pt x="9487" y="1249"/>
                    <a:pt x="9320" y="1422"/>
                  </a:cubicBezTo>
                  <a:cubicBezTo>
                    <a:pt x="9184" y="1568"/>
                    <a:pt x="9045" y="1640"/>
                    <a:pt x="8906" y="1640"/>
                  </a:cubicBezTo>
                  <a:cubicBezTo>
                    <a:pt x="8767" y="1640"/>
                    <a:pt x="8628" y="1569"/>
                    <a:pt x="8491" y="1429"/>
                  </a:cubicBezTo>
                  <a:cubicBezTo>
                    <a:pt x="8227" y="1165"/>
                    <a:pt x="7964" y="895"/>
                    <a:pt x="7694" y="638"/>
                  </a:cubicBezTo>
                  <a:cubicBezTo>
                    <a:pt x="7414" y="374"/>
                    <a:pt x="7182" y="240"/>
                    <a:pt x="6956" y="240"/>
                  </a:cubicBezTo>
                  <a:cubicBezTo>
                    <a:pt x="6715" y="240"/>
                    <a:pt x="6481" y="391"/>
                    <a:pt x="6203" y="696"/>
                  </a:cubicBezTo>
                  <a:cubicBezTo>
                    <a:pt x="6061" y="850"/>
                    <a:pt x="5952" y="1043"/>
                    <a:pt x="5817" y="1204"/>
                  </a:cubicBezTo>
                  <a:cubicBezTo>
                    <a:pt x="5502" y="1570"/>
                    <a:pt x="5258" y="1755"/>
                    <a:pt x="5047" y="1755"/>
                  </a:cubicBezTo>
                  <a:cubicBezTo>
                    <a:pt x="4805" y="1755"/>
                    <a:pt x="4606" y="1514"/>
                    <a:pt x="4390" y="1024"/>
                  </a:cubicBezTo>
                  <a:cubicBezTo>
                    <a:pt x="4222" y="637"/>
                    <a:pt x="3969" y="439"/>
                    <a:pt x="3686" y="439"/>
                  </a:cubicBezTo>
                  <a:cubicBezTo>
                    <a:pt x="3471" y="439"/>
                    <a:pt x="3239" y="553"/>
                    <a:pt x="3015" y="786"/>
                  </a:cubicBezTo>
                  <a:cubicBezTo>
                    <a:pt x="2700" y="1114"/>
                    <a:pt x="2385" y="1442"/>
                    <a:pt x="2063" y="1763"/>
                  </a:cubicBezTo>
                  <a:cubicBezTo>
                    <a:pt x="1958" y="1869"/>
                    <a:pt x="1858" y="1918"/>
                    <a:pt x="1764" y="1918"/>
                  </a:cubicBezTo>
                  <a:cubicBezTo>
                    <a:pt x="1636" y="1918"/>
                    <a:pt x="1521" y="1825"/>
                    <a:pt x="1421" y="1654"/>
                  </a:cubicBezTo>
                  <a:cubicBezTo>
                    <a:pt x="1234" y="1326"/>
                    <a:pt x="1125" y="966"/>
                    <a:pt x="1093" y="593"/>
                  </a:cubicBezTo>
                  <a:cubicBezTo>
                    <a:pt x="1052" y="244"/>
                    <a:pt x="800" y="0"/>
                    <a:pt x="5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32"/>
            <p:cNvSpPr/>
            <p:nvPr/>
          </p:nvSpPr>
          <p:spPr>
            <a:xfrm>
              <a:off x="7336943" y="4628034"/>
              <a:ext cx="651140" cy="173418"/>
            </a:xfrm>
            <a:custGeom>
              <a:avLst/>
              <a:gdLst/>
              <a:ahLst/>
              <a:cxnLst/>
              <a:rect l="l" t="t" r="r" b="b"/>
              <a:pathLst>
                <a:path w="10870" h="2895" extrusionOk="0">
                  <a:moveTo>
                    <a:pt x="555" y="0"/>
                  </a:moveTo>
                  <a:cubicBezTo>
                    <a:pt x="516" y="0"/>
                    <a:pt x="475" y="4"/>
                    <a:pt x="431" y="11"/>
                  </a:cubicBezTo>
                  <a:cubicBezTo>
                    <a:pt x="52" y="75"/>
                    <a:pt x="1" y="358"/>
                    <a:pt x="59" y="679"/>
                  </a:cubicBezTo>
                  <a:cubicBezTo>
                    <a:pt x="78" y="834"/>
                    <a:pt x="91" y="994"/>
                    <a:pt x="110" y="1155"/>
                  </a:cubicBezTo>
                  <a:cubicBezTo>
                    <a:pt x="224" y="2033"/>
                    <a:pt x="826" y="2833"/>
                    <a:pt x="1685" y="2833"/>
                  </a:cubicBezTo>
                  <a:cubicBezTo>
                    <a:pt x="2033" y="2833"/>
                    <a:pt x="2424" y="2701"/>
                    <a:pt x="2842" y="2389"/>
                  </a:cubicBezTo>
                  <a:cubicBezTo>
                    <a:pt x="2906" y="2344"/>
                    <a:pt x="2977" y="2299"/>
                    <a:pt x="3035" y="2248"/>
                  </a:cubicBezTo>
                  <a:cubicBezTo>
                    <a:pt x="3170" y="2109"/>
                    <a:pt x="3288" y="2036"/>
                    <a:pt x="3408" y="2036"/>
                  </a:cubicBezTo>
                  <a:cubicBezTo>
                    <a:pt x="3534" y="2036"/>
                    <a:pt x="3661" y="2116"/>
                    <a:pt x="3812" y="2286"/>
                  </a:cubicBezTo>
                  <a:cubicBezTo>
                    <a:pt x="4181" y="2701"/>
                    <a:pt x="4506" y="2895"/>
                    <a:pt x="4865" y="2895"/>
                  </a:cubicBezTo>
                  <a:cubicBezTo>
                    <a:pt x="5158" y="2895"/>
                    <a:pt x="5472" y="2766"/>
                    <a:pt x="5850" y="2524"/>
                  </a:cubicBezTo>
                  <a:cubicBezTo>
                    <a:pt x="6120" y="2344"/>
                    <a:pt x="6377" y="2158"/>
                    <a:pt x="6557" y="1881"/>
                  </a:cubicBezTo>
                  <a:cubicBezTo>
                    <a:pt x="6666" y="1708"/>
                    <a:pt x="6794" y="1626"/>
                    <a:pt x="6933" y="1626"/>
                  </a:cubicBezTo>
                  <a:cubicBezTo>
                    <a:pt x="7047" y="1626"/>
                    <a:pt x="7169" y="1681"/>
                    <a:pt x="7296" y="1785"/>
                  </a:cubicBezTo>
                  <a:cubicBezTo>
                    <a:pt x="7650" y="2081"/>
                    <a:pt x="8029" y="2331"/>
                    <a:pt x="8434" y="2537"/>
                  </a:cubicBezTo>
                  <a:cubicBezTo>
                    <a:pt x="8631" y="2629"/>
                    <a:pt x="8829" y="2691"/>
                    <a:pt x="9035" y="2691"/>
                  </a:cubicBezTo>
                  <a:cubicBezTo>
                    <a:pt x="9118" y="2691"/>
                    <a:pt x="9202" y="2681"/>
                    <a:pt x="9289" y="2659"/>
                  </a:cubicBezTo>
                  <a:cubicBezTo>
                    <a:pt x="9828" y="2518"/>
                    <a:pt x="10793" y="1386"/>
                    <a:pt x="10844" y="827"/>
                  </a:cubicBezTo>
                  <a:cubicBezTo>
                    <a:pt x="10870" y="513"/>
                    <a:pt x="10697" y="314"/>
                    <a:pt x="10439" y="314"/>
                  </a:cubicBezTo>
                  <a:cubicBezTo>
                    <a:pt x="10375" y="314"/>
                    <a:pt x="10306" y="326"/>
                    <a:pt x="10233" y="352"/>
                  </a:cubicBezTo>
                  <a:cubicBezTo>
                    <a:pt x="10047" y="422"/>
                    <a:pt x="9951" y="583"/>
                    <a:pt x="9841" y="737"/>
                  </a:cubicBezTo>
                  <a:cubicBezTo>
                    <a:pt x="9668" y="975"/>
                    <a:pt x="9501" y="1219"/>
                    <a:pt x="9314" y="1444"/>
                  </a:cubicBezTo>
                  <a:cubicBezTo>
                    <a:pt x="9196" y="1589"/>
                    <a:pt x="9072" y="1661"/>
                    <a:pt x="8946" y="1661"/>
                  </a:cubicBezTo>
                  <a:cubicBezTo>
                    <a:pt x="8825" y="1661"/>
                    <a:pt x="8701" y="1595"/>
                    <a:pt x="8575" y="1464"/>
                  </a:cubicBezTo>
                  <a:cubicBezTo>
                    <a:pt x="8273" y="1155"/>
                    <a:pt x="7977" y="847"/>
                    <a:pt x="7662" y="557"/>
                  </a:cubicBezTo>
                  <a:cubicBezTo>
                    <a:pt x="7385" y="309"/>
                    <a:pt x="7144" y="185"/>
                    <a:pt x="6914" y="185"/>
                  </a:cubicBezTo>
                  <a:cubicBezTo>
                    <a:pt x="6644" y="185"/>
                    <a:pt x="6388" y="358"/>
                    <a:pt x="6107" y="705"/>
                  </a:cubicBezTo>
                  <a:cubicBezTo>
                    <a:pt x="5959" y="892"/>
                    <a:pt x="5818" y="1084"/>
                    <a:pt x="5657" y="1258"/>
                  </a:cubicBezTo>
                  <a:cubicBezTo>
                    <a:pt x="5301" y="1632"/>
                    <a:pt x="5095" y="1828"/>
                    <a:pt x="4933" y="1828"/>
                  </a:cubicBezTo>
                  <a:cubicBezTo>
                    <a:pt x="4750" y="1828"/>
                    <a:pt x="4622" y="1577"/>
                    <a:pt x="4397" y="1052"/>
                  </a:cubicBezTo>
                  <a:cubicBezTo>
                    <a:pt x="4378" y="1007"/>
                    <a:pt x="4359" y="956"/>
                    <a:pt x="4333" y="904"/>
                  </a:cubicBezTo>
                  <a:cubicBezTo>
                    <a:pt x="4145" y="525"/>
                    <a:pt x="3920" y="333"/>
                    <a:pt x="3678" y="333"/>
                  </a:cubicBezTo>
                  <a:cubicBezTo>
                    <a:pt x="3465" y="333"/>
                    <a:pt x="3237" y="481"/>
                    <a:pt x="3009" y="782"/>
                  </a:cubicBezTo>
                  <a:cubicBezTo>
                    <a:pt x="2745" y="1123"/>
                    <a:pt x="2462" y="1438"/>
                    <a:pt x="2090" y="1656"/>
                  </a:cubicBezTo>
                  <a:cubicBezTo>
                    <a:pt x="1926" y="1753"/>
                    <a:pt x="1798" y="1804"/>
                    <a:pt x="1692" y="1804"/>
                  </a:cubicBezTo>
                  <a:cubicBezTo>
                    <a:pt x="1522" y="1804"/>
                    <a:pt x="1411" y="1674"/>
                    <a:pt x="1312" y="1393"/>
                  </a:cubicBezTo>
                  <a:cubicBezTo>
                    <a:pt x="1209" y="1091"/>
                    <a:pt x="1164" y="769"/>
                    <a:pt x="1081" y="461"/>
                  </a:cubicBezTo>
                  <a:cubicBezTo>
                    <a:pt x="1007" y="174"/>
                    <a:pt x="831" y="0"/>
                    <a:pt x="5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9" name="Google Shape;879;p32"/>
          <p:cNvSpPr/>
          <p:nvPr/>
        </p:nvSpPr>
        <p:spPr>
          <a:xfrm flipH="1">
            <a:off x="8553094" y="1597143"/>
            <a:ext cx="597793" cy="253001"/>
          </a:xfrm>
          <a:custGeom>
            <a:avLst/>
            <a:gdLst/>
            <a:ahLst/>
            <a:cxnLst/>
            <a:rect l="l" t="t" r="r" b="b"/>
            <a:pathLst>
              <a:path w="6467" h="2737" extrusionOk="0">
                <a:moveTo>
                  <a:pt x="2526" y="1"/>
                </a:moveTo>
                <a:cubicBezTo>
                  <a:pt x="2323" y="1"/>
                  <a:pt x="2121" y="108"/>
                  <a:pt x="1890" y="324"/>
                </a:cubicBezTo>
                <a:cubicBezTo>
                  <a:pt x="1568" y="613"/>
                  <a:pt x="1273" y="915"/>
                  <a:pt x="983" y="1236"/>
                </a:cubicBezTo>
                <a:cubicBezTo>
                  <a:pt x="813" y="1431"/>
                  <a:pt x="633" y="1523"/>
                  <a:pt x="433" y="1523"/>
                </a:cubicBezTo>
                <a:cubicBezTo>
                  <a:pt x="316" y="1523"/>
                  <a:pt x="191" y="1491"/>
                  <a:pt x="58" y="1429"/>
                </a:cubicBezTo>
                <a:cubicBezTo>
                  <a:pt x="0" y="1860"/>
                  <a:pt x="0" y="2297"/>
                  <a:pt x="45" y="2734"/>
                </a:cubicBezTo>
                <a:cubicBezTo>
                  <a:pt x="80" y="2736"/>
                  <a:pt x="115" y="2736"/>
                  <a:pt x="150" y="2736"/>
                </a:cubicBezTo>
                <a:cubicBezTo>
                  <a:pt x="815" y="2736"/>
                  <a:pt x="1355" y="2446"/>
                  <a:pt x="1832" y="1976"/>
                </a:cubicBezTo>
                <a:cubicBezTo>
                  <a:pt x="2175" y="1636"/>
                  <a:pt x="2365" y="1470"/>
                  <a:pt x="2566" y="1470"/>
                </a:cubicBezTo>
                <a:cubicBezTo>
                  <a:pt x="2764" y="1470"/>
                  <a:pt x="2972" y="1631"/>
                  <a:pt x="3349" y="1943"/>
                </a:cubicBezTo>
                <a:cubicBezTo>
                  <a:pt x="3452" y="2033"/>
                  <a:pt x="3554" y="2117"/>
                  <a:pt x="3664" y="2188"/>
                </a:cubicBezTo>
                <a:cubicBezTo>
                  <a:pt x="3939" y="2345"/>
                  <a:pt x="4233" y="2439"/>
                  <a:pt x="4522" y="2439"/>
                </a:cubicBezTo>
                <a:cubicBezTo>
                  <a:pt x="4752" y="2439"/>
                  <a:pt x="4980" y="2379"/>
                  <a:pt x="5193" y="2246"/>
                </a:cubicBezTo>
                <a:cubicBezTo>
                  <a:pt x="5740" y="1905"/>
                  <a:pt x="6100" y="1352"/>
                  <a:pt x="6376" y="761"/>
                </a:cubicBezTo>
                <a:cubicBezTo>
                  <a:pt x="6440" y="613"/>
                  <a:pt x="6466" y="439"/>
                  <a:pt x="6350" y="304"/>
                </a:cubicBezTo>
                <a:cubicBezTo>
                  <a:pt x="6266" y="205"/>
                  <a:pt x="6164" y="172"/>
                  <a:pt x="6056" y="172"/>
                </a:cubicBezTo>
                <a:cubicBezTo>
                  <a:pt x="5982" y="172"/>
                  <a:pt x="5905" y="187"/>
                  <a:pt x="5830" y="208"/>
                </a:cubicBezTo>
                <a:cubicBezTo>
                  <a:pt x="5643" y="253"/>
                  <a:pt x="5515" y="394"/>
                  <a:pt x="5399" y="549"/>
                </a:cubicBezTo>
                <a:cubicBezTo>
                  <a:pt x="5277" y="722"/>
                  <a:pt x="5149" y="896"/>
                  <a:pt x="5007" y="1050"/>
                </a:cubicBezTo>
                <a:cubicBezTo>
                  <a:pt x="4776" y="1288"/>
                  <a:pt x="4622" y="1405"/>
                  <a:pt x="4466" y="1405"/>
                </a:cubicBezTo>
                <a:cubicBezTo>
                  <a:pt x="4318" y="1405"/>
                  <a:pt x="4168" y="1301"/>
                  <a:pt x="3947" y="1095"/>
                </a:cubicBezTo>
                <a:cubicBezTo>
                  <a:pt x="3670" y="844"/>
                  <a:pt x="3426" y="555"/>
                  <a:pt x="3150" y="304"/>
                </a:cubicBezTo>
                <a:cubicBezTo>
                  <a:pt x="2922" y="102"/>
                  <a:pt x="2723" y="1"/>
                  <a:pt x="252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5_1_1">
    <p:spTree>
      <p:nvGrpSpPr>
        <p:cNvPr id="1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p33"/>
          <p:cNvSpPr txBox="1">
            <a:spLocks noGrp="1"/>
          </p:cNvSpPr>
          <p:nvPr>
            <p:ph type="title"/>
          </p:nvPr>
        </p:nvSpPr>
        <p:spPr>
          <a:xfrm>
            <a:off x="711725" y="540948"/>
            <a:ext cx="7720500" cy="48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82" name="Google Shape;882;p33"/>
          <p:cNvSpPr/>
          <p:nvPr/>
        </p:nvSpPr>
        <p:spPr>
          <a:xfrm>
            <a:off x="8679157" y="3656601"/>
            <a:ext cx="471732" cy="1254478"/>
          </a:xfrm>
          <a:custGeom>
            <a:avLst/>
            <a:gdLst/>
            <a:ahLst/>
            <a:cxnLst/>
            <a:rect l="l" t="t" r="r" b="b"/>
            <a:pathLst>
              <a:path w="7875" h="20942" extrusionOk="0">
                <a:moveTo>
                  <a:pt x="7849" y="0"/>
                </a:moveTo>
                <a:cubicBezTo>
                  <a:pt x="6017" y="772"/>
                  <a:pt x="4281" y="1723"/>
                  <a:pt x="2829" y="3098"/>
                </a:cubicBezTo>
                <a:cubicBezTo>
                  <a:pt x="1067" y="4757"/>
                  <a:pt x="7" y="6762"/>
                  <a:pt x="1" y="9243"/>
                </a:cubicBezTo>
                <a:cubicBezTo>
                  <a:pt x="1" y="10901"/>
                  <a:pt x="328" y="12547"/>
                  <a:pt x="965" y="14077"/>
                </a:cubicBezTo>
                <a:cubicBezTo>
                  <a:pt x="2012" y="16667"/>
                  <a:pt x="3606" y="18827"/>
                  <a:pt x="6042" y="20286"/>
                </a:cubicBezTo>
                <a:cubicBezTo>
                  <a:pt x="6595" y="20620"/>
                  <a:pt x="7174" y="20890"/>
                  <a:pt x="7829" y="20941"/>
                </a:cubicBezTo>
                <a:cubicBezTo>
                  <a:pt x="7849" y="20652"/>
                  <a:pt x="7874" y="20356"/>
                  <a:pt x="7874" y="20067"/>
                </a:cubicBezTo>
                <a:lnTo>
                  <a:pt x="7874" y="887"/>
                </a:lnTo>
                <a:cubicBezTo>
                  <a:pt x="7874" y="592"/>
                  <a:pt x="7855" y="296"/>
                  <a:pt x="784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3" name="Google Shape;883;p33"/>
          <p:cNvSpPr/>
          <p:nvPr/>
        </p:nvSpPr>
        <p:spPr>
          <a:xfrm rot="6458845">
            <a:off x="1584846" y="3977729"/>
            <a:ext cx="598757" cy="896132"/>
          </a:xfrm>
          <a:custGeom>
            <a:avLst/>
            <a:gdLst/>
            <a:ahLst/>
            <a:cxnLst/>
            <a:rect l="l" t="t" r="r" b="b"/>
            <a:pathLst>
              <a:path w="11352" h="16990" extrusionOk="0">
                <a:moveTo>
                  <a:pt x="8034" y="0"/>
                </a:moveTo>
                <a:cubicBezTo>
                  <a:pt x="7512" y="0"/>
                  <a:pt x="7009" y="246"/>
                  <a:pt x="6499" y="690"/>
                </a:cubicBezTo>
                <a:cubicBezTo>
                  <a:pt x="5168" y="1847"/>
                  <a:pt x="4332" y="3319"/>
                  <a:pt x="4307" y="5163"/>
                </a:cubicBezTo>
                <a:cubicBezTo>
                  <a:pt x="4294" y="5992"/>
                  <a:pt x="4146" y="6809"/>
                  <a:pt x="3960" y="7619"/>
                </a:cubicBezTo>
                <a:cubicBezTo>
                  <a:pt x="3613" y="9129"/>
                  <a:pt x="2861" y="10453"/>
                  <a:pt x="2134" y="11797"/>
                </a:cubicBezTo>
                <a:cubicBezTo>
                  <a:pt x="1537" y="12902"/>
                  <a:pt x="868" y="13969"/>
                  <a:pt x="425" y="15158"/>
                </a:cubicBezTo>
                <a:cubicBezTo>
                  <a:pt x="0" y="16322"/>
                  <a:pt x="373" y="16906"/>
                  <a:pt x="1601" y="16984"/>
                </a:cubicBezTo>
                <a:cubicBezTo>
                  <a:pt x="1626" y="16990"/>
                  <a:pt x="1652" y="16990"/>
                  <a:pt x="1678" y="16990"/>
                </a:cubicBezTo>
                <a:cubicBezTo>
                  <a:pt x="3465" y="16900"/>
                  <a:pt x="5072" y="16277"/>
                  <a:pt x="6293" y="15004"/>
                </a:cubicBezTo>
                <a:cubicBezTo>
                  <a:pt x="8311" y="12902"/>
                  <a:pt x="9796" y="10427"/>
                  <a:pt x="10799" y="7670"/>
                </a:cubicBezTo>
                <a:cubicBezTo>
                  <a:pt x="11133" y="6732"/>
                  <a:pt x="11249" y="5748"/>
                  <a:pt x="11351" y="4848"/>
                </a:cubicBezTo>
                <a:cubicBezTo>
                  <a:pt x="11300" y="3235"/>
                  <a:pt x="10869" y="1892"/>
                  <a:pt x="9706" y="805"/>
                </a:cubicBezTo>
                <a:cubicBezTo>
                  <a:pt x="9111" y="252"/>
                  <a:pt x="8563" y="0"/>
                  <a:pt x="803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84" name="Google Shape;884;p33"/>
          <p:cNvGrpSpPr/>
          <p:nvPr/>
        </p:nvGrpSpPr>
        <p:grpSpPr>
          <a:xfrm rot="10800000" flipH="1">
            <a:off x="7550135" y="4295203"/>
            <a:ext cx="793613" cy="461548"/>
            <a:chOff x="7336943" y="4410641"/>
            <a:chExt cx="671927" cy="390811"/>
          </a:xfrm>
        </p:grpSpPr>
        <p:sp>
          <p:nvSpPr>
            <p:cNvPr id="885" name="Google Shape;885;p33"/>
            <p:cNvSpPr/>
            <p:nvPr/>
          </p:nvSpPr>
          <p:spPr>
            <a:xfrm>
              <a:off x="7353536" y="4410641"/>
              <a:ext cx="655333" cy="178030"/>
            </a:xfrm>
            <a:custGeom>
              <a:avLst/>
              <a:gdLst/>
              <a:ahLst/>
              <a:cxnLst/>
              <a:rect l="l" t="t" r="r" b="b"/>
              <a:pathLst>
                <a:path w="10940" h="2972" extrusionOk="0">
                  <a:moveTo>
                    <a:pt x="543" y="0"/>
                  </a:moveTo>
                  <a:cubicBezTo>
                    <a:pt x="517" y="0"/>
                    <a:pt x="490" y="3"/>
                    <a:pt x="463" y="8"/>
                  </a:cubicBezTo>
                  <a:cubicBezTo>
                    <a:pt x="109" y="79"/>
                    <a:pt x="19" y="355"/>
                    <a:pt x="0" y="670"/>
                  </a:cubicBezTo>
                  <a:lnTo>
                    <a:pt x="0" y="985"/>
                  </a:lnTo>
                  <a:cubicBezTo>
                    <a:pt x="7" y="1551"/>
                    <a:pt x="424" y="2444"/>
                    <a:pt x="964" y="2669"/>
                  </a:cubicBezTo>
                  <a:cubicBezTo>
                    <a:pt x="1217" y="2774"/>
                    <a:pt x="1468" y="2825"/>
                    <a:pt x="1716" y="2825"/>
                  </a:cubicBezTo>
                  <a:cubicBezTo>
                    <a:pt x="2110" y="2825"/>
                    <a:pt x="2496" y="2695"/>
                    <a:pt x="2867" y="2438"/>
                  </a:cubicBezTo>
                  <a:cubicBezTo>
                    <a:pt x="3135" y="2250"/>
                    <a:pt x="3282" y="2155"/>
                    <a:pt x="3414" y="2155"/>
                  </a:cubicBezTo>
                  <a:cubicBezTo>
                    <a:pt x="3568" y="2155"/>
                    <a:pt x="3703" y="2282"/>
                    <a:pt x="3985" y="2541"/>
                  </a:cubicBezTo>
                  <a:cubicBezTo>
                    <a:pt x="4296" y="2830"/>
                    <a:pt x="4579" y="2971"/>
                    <a:pt x="4882" y="2971"/>
                  </a:cubicBezTo>
                  <a:cubicBezTo>
                    <a:pt x="5116" y="2971"/>
                    <a:pt x="5363" y="2886"/>
                    <a:pt x="5644" y="2721"/>
                  </a:cubicBezTo>
                  <a:cubicBezTo>
                    <a:pt x="5946" y="2541"/>
                    <a:pt x="6183" y="2297"/>
                    <a:pt x="6441" y="2052"/>
                  </a:cubicBezTo>
                  <a:cubicBezTo>
                    <a:pt x="6682" y="1824"/>
                    <a:pt x="6808" y="1717"/>
                    <a:pt x="6946" y="1717"/>
                  </a:cubicBezTo>
                  <a:cubicBezTo>
                    <a:pt x="7072" y="1717"/>
                    <a:pt x="7207" y="1806"/>
                    <a:pt x="7450" y="1975"/>
                  </a:cubicBezTo>
                  <a:cubicBezTo>
                    <a:pt x="7758" y="2181"/>
                    <a:pt x="8073" y="2380"/>
                    <a:pt x="8395" y="2586"/>
                  </a:cubicBezTo>
                  <a:cubicBezTo>
                    <a:pt x="8577" y="2702"/>
                    <a:pt x="8760" y="2753"/>
                    <a:pt x="8939" y="2753"/>
                  </a:cubicBezTo>
                  <a:cubicBezTo>
                    <a:pt x="9194" y="2753"/>
                    <a:pt x="9440" y="2649"/>
                    <a:pt x="9667" y="2483"/>
                  </a:cubicBezTo>
                  <a:cubicBezTo>
                    <a:pt x="10169" y="2117"/>
                    <a:pt x="10490" y="1577"/>
                    <a:pt x="10798" y="1050"/>
                  </a:cubicBezTo>
                  <a:cubicBezTo>
                    <a:pt x="10895" y="889"/>
                    <a:pt x="10940" y="683"/>
                    <a:pt x="10779" y="529"/>
                  </a:cubicBezTo>
                  <a:cubicBezTo>
                    <a:pt x="10692" y="439"/>
                    <a:pt x="10594" y="405"/>
                    <a:pt x="10492" y="405"/>
                  </a:cubicBezTo>
                  <a:cubicBezTo>
                    <a:pt x="10390" y="405"/>
                    <a:pt x="10284" y="439"/>
                    <a:pt x="10181" y="484"/>
                  </a:cubicBezTo>
                  <a:cubicBezTo>
                    <a:pt x="10008" y="561"/>
                    <a:pt x="9905" y="728"/>
                    <a:pt x="9789" y="876"/>
                  </a:cubicBezTo>
                  <a:cubicBezTo>
                    <a:pt x="9641" y="1063"/>
                    <a:pt x="9487" y="1249"/>
                    <a:pt x="9320" y="1422"/>
                  </a:cubicBezTo>
                  <a:cubicBezTo>
                    <a:pt x="9184" y="1568"/>
                    <a:pt x="9045" y="1640"/>
                    <a:pt x="8906" y="1640"/>
                  </a:cubicBezTo>
                  <a:cubicBezTo>
                    <a:pt x="8767" y="1640"/>
                    <a:pt x="8628" y="1569"/>
                    <a:pt x="8491" y="1429"/>
                  </a:cubicBezTo>
                  <a:cubicBezTo>
                    <a:pt x="8227" y="1165"/>
                    <a:pt x="7964" y="895"/>
                    <a:pt x="7694" y="638"/>
                  </a:cubicBezTo>
                  <a:cubicBezTo>
                    <a:pt x="7414" y="374"/>
                    <a:pt x="7182" y="240"/>
                    <a:pt x="6956" y="240"/>
                  </a:cubicBezTo>
                  <a:cubicBezTo>
                    <a:pt x="6715" y="240"/>
                    <a:pt x="6481" y="391"/>
                    <a:pt x="6203" y="696"/>
                  </a:cubicBezTo>
                  <a:cubicBezTo>
                    <a:pt x="6061" y="850"/>
                    <a:pt x="5952" y="1043"/>
                    <a:pt x="5817" y="1204"/>
                  </a:cubicBezTo>
                  <a:cubicBezTo>
                    <a:pt x="5502" y="1570"/>
                    <a:pt x="5258" y="1755"/>
                    <a:pt x="5047" y="1755"/>
                  </a:cubicBezTo>
                  <a:cubicBezTo>
                    <a:pt x="4805" y="1755"/>
                    <a:pt x="4606" y="1514"/>
                    <a:pt x="4390" y="1024"/>
                  </a:cubicBezTo>
                  <a:cubicBezTo>
                    <a:pt x="4222" y="637"/>
                    <a:pt x="3969" y="439"/>
                    <a:pt x="3686" y="439"/>
                  </a:cubicBezTo>
                  <a:cubicBezTo>
                    <a:pt x="3471" y="439"/>
                    <a:pt x="3239" y="553"/>
                    <a:pt x="3015" y="786"/>
                  </a:cubicBezTo>
                  <a:cubicBezTo>
                    <a:pt x="2700" y="1114"/>
                    <a:pt x="2385" y="1442"/>
                    <a:pt x="2063" y="1763"/>
                  </a:cubicBezTo>
                  <a:cubicBezTo>
                    <a:pt x="1958" y="1869"/>
                    <a:pt x="1858" y="1918"/>
                    <a:pt x="1764" y="1918"/>
                  </a:cubicBezTo>
                  <a:cubicBezTo>
                    <a:pt x="1636" y="1918"/>
                    <a:pt x="1521" y="1825"/>
                    <a:pt x="1421" y="1654"/>
                  </a:cubicBezTo>
                  <a:cubicBezTo>
                    <a:pt x="1234" y="1326"/>
                    <a:pt x="1125" y="966"/>
                    <a:pt x="1093" y="593"/>
                  </a:cubicBezTo>
                  <a:cubicBezTo>
                    <a:pt x="1052" y="244"/>
                    <a:pt x="800" y="0"/>
                    <a:pt x="5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33"/>
            <p:cNvSpPr/>
            <p:nvPr/>
          </p:nvSpPr>
          <p:spPr>
            <a:xfrm>
              <a:off x="7336943" y="4628034"/>
              <a:ext cx="651140" cy="173418"/>
            </a:xfrm>
            <a:custGeom>
              <a:avLst/>
              <a:gdLst/>
              <a:ahLst/>
              <a:cxnLst/>
              <a:rect l="l" t="t" r="r" b="b"/>
              <a:pathLst>
                <a:path w="10870" h="2895" extrusionOk="0">
                  <a:moveTo>
                    <a:pt x="555" y="0"/>
                  </a:moveTo>
                  <a:cubicBezTo>
                    <a:pt x="516" y="0"/>
                    <a:pt x="475" y="4"/>
                    <a:pt x="431" y="11"/>
                  </a:cubicBezTo>
                  <a:cubicBezTo>
                    <a:pt x="52" y="75"/>
                    <a:pt x="1" y="358"/>
                    <a:pt x="59" y="679"/>
                  </a:cubicBezTo>
                  <a:cubicBezTo>
                    <a:pt x="78" y="834"/>
                    <a:pt x="91" y="994"/>
                    <a:pt x="110" y="1155"/>
                  </a:cubicBezTo>
                  <a:cubicBezTo>
                    <a:pt x="224" y="2033"/>
                    <a:pt x="826" y="2833"/>
                    <a:pt x="1685" y="2833"/>
                  </a:cubicBezTo>
                  <a:cubicBezTo>
                    <a:pt x="2033" y="2833"/>
                    <a:pt x="2424" y="2701"/>
                    <a:pt x="2842" y="2389"/>
                  </a:cubicBezTo>
                  <a:cubicBezTo>
                    <a:pt x="2906" y="2344"/>
                    <a:pt x="2977" y="2299"/>
                    <a:pt x="3035" y="2248"/>
                  </a:cubicBezTo>
                  <a:cubicBezTo>
                    <a:pt x="3170" y="2109"/>
                    <a:pt x="3288" y="2036"/>
                    <a:pt x="3408" y="2036"/>
                  </a:cubicBezTo>
                  <a:cubicBezTo>
                    <a:pt x="3534" y="2036"/>
                    <a:pt x="3661" y="2116"/>
                    <a:pt x="3812" y="2286"/>
                  </a:cubicBezTo>
                  <a:cubicBezTo>
                    <a:pt x="4181" y="2701"/>
                    <a:pt x="4506" y="2895"/>
                    <a:pt x="4865" y="2895"/>
                  </a:cubicBezTo>
                  <a:cubicBezTo>
                    <a:pt x="5158" y="2895"/>
                    <a:pt x="5472" y="2766"/>
                    <a:pt x="5850" y="2524"/>
                  </a:cubicBezTo>
                  <a:cubicBezTo>
                    <a:pt x="6120" y="2344"/>
                    <a:pt x="6377" y="2158"/>
                    <a:pt x="6557" y="1881"/>
                  </a:cubicBezTo>
                  <a:cubicBezTo>
                    <a:pt x="6666" y="1708"/>
                    <a:pt x="6794" y="1626"/>
                    <a:pt x="6933" y="1626"/>
                  </a:cubicBezTo>
                  <a:cubicBezTo>
                    <a:pt x="7047" y="1626"/>
                    <a:pt x="7169" y="1681"/>
                    <a:pt x="7296" y="1785"/>
                  </a:cubicBezTo>
                  <a:cubicBezTo>
                    <a:pt x="7650" y="2081"/>
                    <a:pt x="8029" y="2331"/>
                    <a:pt x="8434" y="2537"/>
                  </a:cubicBezTo>
                  <a:cubicBezTo>
                    <a:pt x="8631" y="2629"/>
                    <a:pt x="8829" y="2691"/>
                    <a:pt x="9035" y="2691"/>
                  </a:cubicBezTo>
                  <a:cubicBezTo>
                    <a:pt x="9118" y="2691"/>
                    <a:pt x="9202" y="2681"/>
                    <a:pt x="9289" y="2659"/>
                  </a:cubicBezTo>
                  <a:cubicBezTo>
                    <a:pt x="9828" y="2518"/>
                    <a:pt x="10793" y="1386"/>
                    <a:pt x="10844" y="827"/>
                  </a:cubicBezTo>
                  <a:cubicBezTo>
                    <a:pt x="10870" y="513"/>
                    <a:pt x="10697" y="314"/>
                    <a:pt x="10439" y="314"/>
                  </a:cubicBezTo>
                  <a:cubicBezTo>
                    <a:pt x="10375" y="314"/>
                    <a:pt x="10306" y="326"/>
                    <a:pt x="10233" y="352"/>
                  </a:cubicBezTo>
                  <a:cubicBezTo>
                    <a:pt x="10047" y="422"/>
                    <a:pt x="9951" y="583"/>
                    <a:pt x="9841" y="737"/>
                  </a:cubicBezTo>
                  <a:cubicBezTo>
                    <a:pt x="9668" y="975"/>
                    <a:pt x="9501" y="1219"/>
                    <a:pt x="9314" y="1444"/>
                  </a:cubicBezTo>
                  <a:cubicBezTo>
                    <a:pt x="9196" y="1589"/>
                    <a:pt x="9072" y="1661"/>
                    <a:pt x="8946" y="1661"/>
                  </a:cubicBezTo>
                  <a:cubicBezTo>
                    <a:pt x="8825" y="1661"/>
                    <a:pt x="8701" y="1595"/>
                    <a:pt x="8575" y="1464"/>
                  </a:cubicBezTo>
                  <a:cubicBezTo>
                    <a:pt x="8273" y="1155"/>
                    <a:pt x="7977" y="847"/>
                    <a:pt x="7662" y="557"/>
                  </a:cubicBezTo>
                  <a:cubicBezTo>
                    <a:pt x="7385" y="309"/>
                    <a:pt x="7144" y="185"/>
                    <a:pt x="6914" y="185"/>
                  </a:cubicBezTo>
                  <a:cubicBezTo>
                    <a:pt x="6644" y="185"/>
                    <a:pt x="6388" y="358"/>
                    <a:pt x="6107" y="705"/>
                  </a:cubicBezTo>
                  <a:cubicBezTo>
                    <a:pt x="5959" y="892"/>
                    <a:pt x="5818" y="1084"/>
                    <a:pt x="5657" y="1258"/>
                  </a:cubicBezTo>
                  <a:cubicBezTo>
                    <a:pt x="5301" y="1632"/>
                    <a:pt x="5095" y="1828"/>
                    <a:pt x="4933" y="1828"/>
                  </a:cubicBezTo>
                  <a:cubicBezTo>
                    <a:pt x="4750" y="1828"/>
                    <a:pt x="4622" y="1577"/>
                    <a:pt x="4397" y="1052"/>
                  </a:cubicBezTo>
                  <a:cubicBezTo>
                    <a:pt x="4378" y="1007"/>
                    <a:pt x="4359" y="956"/>
                    <a:pt x="4333" y="904"/>
                  </a:cubicBezTo>
                  <a:cubicBezTo>
                    <a:pt x="4145" y="525"/>
                    <a:pt x="3920" y="333"/>
                    <a:pt x="3678" y="333"/>
                  </a:cubicBezTo>
                  <a:cubicBezTo>
                    <a:pt x="3465" y="333"/>
                    <a:pt x="3237" y="481"/>
                    <a:pt x="3009" y="782"/>
                  </a:cubicBezTo>
                  <a:cubicBezTo>
                    <a:pt x="2745" y="1123"/>
                    <a:pt x="2462" y="1438"/>
                    <a:pt x="2090" y="1656"/>
                  </a:cubicBezTo>
                  <a:cubicBezTo>
                    <a:pt x="1926" y="1753"/>
                    <a:pt x="1798" y="1804"/>
                    <a:pt x="1692" y="1804"/>
                  </a:cubicBezTo>
                  <a:cubicBezTo>
                    <a:pt x="1522" y="1804"/>
                    <a:pt x="1411" y="1674"/>
                    <a:pt x="1312" y="1393"/>
                  </a:cubicBezTo>
                  <a:cubicBezTo>
                    <a:pt x="1209" y="1091"/>
                    <a:pt x="1164" y="769"/>
                    <a:pt x="1081" y="461"/>
                  </a:cubicBezTo>
                  <a:cubicBezTo>
                    <a:pt x="1007" y="174"/>
                    <a:pt x="831" y="0"/>
                    <a:pt x="5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7" name="Google Shape;887;p33"/>
          <p:cNvSpPr/>
          <p:nvPr/>
        </p:nvSpPr>
        <p:spPr>
          <a:xfrm>
            <a:off x="-6875" y="3296200"/>
            <a:ext cx="599669" cy="253802"/>
          </a:xfrm>
          <a:custGeom>
            <a:avLst/>
            <a:gdLst/>
            <a:ahLst/>
            <a:cxnLst/>
            <a:rect l="l" t="t" r="r" b="b"/>
            <a:pathLst>
              <a:path w="6467" h="2737" extrusionOk="0">
                <a:moveTo>
                  <a:pt x="2526" y="1"/>
                </a:moveTo>
                <a:cubicBezTo>
                  <a:pt x="2323" y="1"/>
                  <a:pt x="2121" y="108"/>
                  <a:pt x="1890" y="324"/>
                </a:cubicBezTo>
                <a:cubicBezTo>
                  <a:pt x="1568" y="613"/>
                  <a:pt x="1273" y="915"/>
                  <a:pt x="983" y="1236"/>
                </a:cubicBezTo>
                <a:cubicBezTo>
                  <a:pt x="813" y="1431"/>
                  <a:pt x="633" y="1523"/>
                  <a:pt x="433" y="1523"/>
                </a:cubicBezTo>
                <a:cubicBezTo>
                  <a:pt x="316" y="1523"/>
                  <a:pt x="191" y="1491"/>
                  <a:pt x="58" y="1429"/>
                </a:cubicBezTo>
                <a:cubicBezTo>
                  <a:pt x="0" y="1860"/>
                  <a:pt x="0" y="2297"/>
                  <a:pt x="45" y="2734"/>
                </a:cubicBezTo>
                <a:cubicBezTo>
                  <a:pt x="80" y="2736"/>
                  <a:pt x="115" y="2736"/>
                  <a:pt x="150" y="2736"/>
                </a:cubicBezTo>
                <a:cubicBezTo>
                  <a:pt x="815" y="2736"/>
                  <a:pt x="1355" y="2446"/>
                  <a:pt x="1832" y="1976"/>
                </a:cubicBezTo>
                <a:cubicBezTo>
                  <a:pt x="2175" y="1636"/>
                  <a:pt x="2365" y="1470"/>
                  <a:pt x="2566" y="1470"/>
                </a:cubicBezTo>
                <a:cubicBezTo>
                  <a:pt x="2764" y="1470"/>
                  <a:pt x="2972" y="1631"/>
                  <a:pt x="3349" y="1943"/>
                </a:cubicBezTo>
                <a:cubicBezTo>
                  <a:pt x="3452" y="2033"/>
                  <a:pt x="3554" y="2117"/>
                  <a:pt x="3664" y="2188"/>
                </a:cubicBezTo>
                <a:cubicBezTo>
                  <a:pt x="3939" y="2345"/>
                  <a:pt x="4233" y="2439"/>
                  <a:pt x="4522" y="2439"/>
                </a:cubicBezTo>
                <a:cubicBezTo>
                  <a:pt x="4752" y="2439"/>
                  <a:pt x="4980" y="2379"/>
                  <a:pt x="5193" y="2246"/>
                </a:cubicBezTo>
                <a:cubicBezTo>
                  <a:pt x="5740" y="1905"/>
                  <a:pt x="6100" y="1352"/>
                  <a:pt x="6376" y="761"/>
                </a:cubicBezTo>
                <a:cubicBezTo>
                  <a:pt x="6440" y="613"/>
                  <a:pt x="6466" y="439"/>
                  <a:pt x="6350" y="304"/>
                </a:cubicBezTo>
                <a:cubicBezTo>
                  <a:pt x="6266" y="205"/>
                  <a:pt x="6164" y="172"/>
                  <a:pt x="6056" y="172"/>
                </a:cubicBezTo>
                <a:cubicBezTo>
                  <a:pt x="5982" y="172"/>
                  <a:pt x="5905" y="187"/>
                  <a:pt x="5830" y="208"/>
                </a:cubicBezTo>
                <a:cubicBezTo>
                  <a:pt x="5643" y="253"/>
                  <a:pt x="5515" y="394"/>
                  <a:pt x="5399" y="549"/>
                </a:cubicBezTo>
                <a:cubicBezTo>
                  <a:pt x="5277" y="722"/>
                  <a:pt x="5149" y="896"/>
                  <a:pt x="5007" y="1050"/>
                </a:cubicBezTo>
                <a:cubicBezTo>
                  <a:pt x="4776" y="1288"/>
                  <a:pt x="4622" y="1405"/>
                  <a:pt x="4466" y="1405"/>
                </a:cubicBezTo>
                <a:cubicBezTo>
                  <a:pt x="4318" y="1405"/>
                  <a:pt x="4168" y="1301"/>
                  <a:pt x="3947" y="1095"/>
                </a:cubicBezTo>
                <a:cubicBezTo>
                  <a:pt x="3670" y="844"/>
                  <a:pt x="3426" y="555"/>
                  <a:pt x="3150" y="304"/>
                </a:cubicBezTo>
                <a:cubicBezTo>
                  <a:pt x="2922" y="102"/>
                  <a:pt x="2723" y="1"/>
                  <a:pt x="252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88" name="Google Shape;888;p33"/>
          <p:cNvGrpSpPr/>
          <p:nvPr/>
        </p:nvGrpSpPr>
        <p:grpSpPr>
          <a:xfrm>
            <a:off x="264113" y="1241913"/>
            <a:ext cx="895225" cy="596225"/>
            <a:chOff x="6168950" y="679775"/>
            <a:chExt cx="895225" cy="596225"/>
          </a:xfrm>
        </p:grpSpPr>
        <p:sp>
          <p:nvSpPr>
            <p:cNvPr id="889" name="Google Shape;889;p33"/>
            <p:cNvSpPr/>
            <p:nvPr/>
          </p:nvSpPr>
          <p:spPr>
            <a:xfrm>
              <a:off x="6536345" y="679775"/>
              <a:ext cx="170516" cy="162064"/>
            </a:xfrm>
            <a:custGeom>
              <a:avLst/>
              <a:gdLst/>
              <a:ahLst/>
              <a:cxnLst/>
              <a:rect l="l" t="t" r="r" b="b"/>
              <a:pathLst>
                <a:path w="2199" h="2090" extrusionOk="0">
                  <a:moveTo>
                    <a:pt x="1205" y="0"/>
                  </a:moveTo>
                  <a:cubicBezTo>
                    <a:pt x="564" y="0"/>
                    <a:pt x="0" y="513"/>
                    <a:pt x="0" y="1093"/>
                  </a:cubicBezTo>
                  <a:cubicBezTo>
                    <a:pt x="13" y="1649"/>
                    <a:pt x="463" y="2090"/>
                    <a:pt x="1016" y="2090"/>
                  </a:cubicBezTo>
                  <a:cubicBezTo>
                    <a:pt x="1020" y="2090"/>
                    <a:pt x="1024" y="2090"/>
                    <a:pt x="1028" y="2090"/>
                  </a:cubicBezTo>
                  <a:cubicBezTo>
                    <a:pt x="1607" y="2070"/>
                    <a:pt x="2198" y="1453"/>
                    <a:pt x="2192" y="875"/>
                  </a:cubicBezTo>
                  <a:cubicBezTo>
                    <a:pt x="2179" y="374"/>
                    <a:pt x="1787" y="14"/>
                    <a:pt x="1241" y="1"/>
                  </a:cubicBezTo>
                  <a:cubicBezTo>
                    <a:pt x="1229" y="0"/>
                    <a:pt x="1217" y="0"/>
                    <a:pt x="12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33"/>
            <p:cNvSpPr/>
            <p:nvPr/>
          </p:nvSpPr>
          <p:spPr>
            <a:xfrm>
              <a:off x="6331944" y="1074157"/>
              <a:ext cx="188971" cy="140972"/>
            </a:xfrm>
            <a:custGeom>
              <a:avLst/>
              <a:gdLst/>
              <a:ahLst/>
              <a:cxnLst/>
              <a:rect l="l" t="t" r="r" b="b"/>
              <a:pathLst>
                <a:path w="2437" h="1818" extrusionOk="0">
                  <a:moveTo>
                    <a:pt x="1615" y="0"/>
                  </a:moveTo>
                  <a:cubicBezTo>
                    <a:pt x="1553" y="0"/>
                    <a:pt x="1486" y="4"/>
                    <a:pt x="1415" y="12"/>
                  </a:cubicBezTo>
                  <a:cubicBezTo>
                    <a:pt x="1261" y="31"/>
                    <a:pt x="939" y="12"/>
                    <a:pt x="643" y="160"/>
                  </a:cubicBezTo>
                  <a:cubicBezTo>
                    <a:pt x="200" y="385"/>
                    <a:pt x="1" y="790"/>
                    <a:pt x="142" y="1201"/>
                  </a:cubicBezTo>
                  <a:cubicBezTo>
                    <a:pt x="271" y="1578"/>
                    <a:pt x="628" y="1818"/>
                    <a:pt x="1010" y="1818"/>
                  </a:cubicBezTo>
                  <a:cubicBezTo>
                    <a:pt x="1104" y="1818"/>
                    <a:pt x="1199" y="1803"/>
                    <a:pt x="1293" y="1773"/>
                  </a:cubicBezTo>
                  <a:cubicBezTo>
                    <a:pt x="1653" y="1664"/>
                    <a:pt x="1961" y="1432"/>
                    <a:pt x="2173" y="1117"/>
                  </a:cubicBezTo>
                  <a:cubicBezTo>
                    <a:pt x="2328" y="892"/>
                    <a:pt x="2437" y="648"/>
                    <a:pt x="2295" y="372"/>
                  </a:cubicBezTo>
                  <a:cubicBezTo>
                    <a:pt x="2169" y="126"/>
                    <a:pt x="1969" y="0"/>
                    <a:pt x="16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33"/>
            <p:cNvSpPr/>
            <p:nvPr/>
          </p:nvSpPr>
          <p:spPr>
            <a:xfrm>
              <a:off x="6749121" y="974359"/>
              <a:ext cx="148571" cy="140662"/>
            </a:xfrm>
            <a:custGeom>
              <a:avLst/>
              <a:gdLst/>
              <a:ahLst/>
              <a:cxnLst/>
              <a:rect l="l" t="t" r="r" b="b"/>
              <a:pathLst>
                <a:path w="1916" h="1814" extrusionOk="0">
                  <a:moveTo>
                    <a:pt x="997" y="0"/>
                  </a:moveTo>
                  <a:cubicBezTo>
                    <a:pt x="451" y="0"/>
                    <a:pt x="1" y="425"/>
                    <a:pt x="7" y="932"/>
                  </a:cubicBezTo>
                  <a:cubicBezTo>
                    <a:pt x="26" y="1402"/>
                    <a:pt x="399" y="1781"/>
                    <a:pt x="868" y="1813"/>
                  </a:cubicBezTo>
                  <a:cubicBezTo>
                    <a:pt x="878" y="1813"/>
                    <a:pt x="888" y="1814"/>
                    <a:pt x="899" y="1814"/>
                  </a:cubicBezTo>
                  <a:cubicBezTo>
                    <a:pt x="1421" y="1814"/>
                    <a:pt x="1916" y="1327"/>
                    <a:pt x="1903" y="810"/>
                  </a:cubicBezTo>
                  <a:cubicBezTo>
                    <a:pt x="1890" y="354"/>
                    <a:pt x="1498" y="0"/>
                    <a:pt x="9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33"/>
            <p:cNvSpPr/>
            <p:nvPr/>
          </p:nvSpPr>
          <p:spPr>
            <a:xfrm>
              <a:off x="6877221" y="721105"/>
              <a:ext cx="167569" cy="136785"/>
            </a:xfrm>
            <a:custGeom>
              <a:avLst/>
              <a:gdLst/>
              <a:ahLst/>
              <a:cxnLst/>
              <a:rect l="l" t="t" r="r" b="b"/>
              <a:pathLst>
                <a:path w="2161" h="1764" extrusionOk="0">
                  <a:moveTo>
                    <a:pt x="1392" y="0"/>
                  </a:moveTo>
                  <a:cubicBezTo>
                    <a:pt x="1295" y="0"/>
                    <a:pt x="1193" y="19"/>
                    <a:pt x="1087" y="53"/>
                  </a:cubicBezTo>
                  <a:cubicBezTo>
                    <a:pt x="836" y="143"/>
                    <a:pt x="605" y="284"/>
                    <a:pt x="412" y="464"/>
                  </a:cubicBezTo>
                  <a:cubicBezTo>
                    <a:pt x="193" y="663"/>
                    <a:pt x="0" y="901"/>
                    <a:pt x="142" y="1235"/>
                  </a:cubicBezTo>
                  <a:cubicBezTo>
                    <a:pt x="291" y="1572"/>
                    <a:pt x="543" y="1763"/>
                    <a:pt x="793" y="1763"/>
                  </a:cubicBezTo>
                  <a:cubicBezTo>
                    <a:pt x="801" y="1763"/>
                    <a:pt x="809" y="1763"/>
                    <a:pt x="817" y="1762"/>
                  </a:cubicBezTo>
                  <a:cubicBezTo>
                    <a:pt x="1389" y="1737"/>
                    <a:pt x="1710" y="1531"/>
                    <a:pt x="1954" y="1184"/>
                  </a:cubicBezTo>
                  <a:cubicBezTo>
                    <a:pt x="2160" y="888"/>
                    <a:pt x="2160" y="599"/>
                    <a:pt x="1942" y="297"/>
                  </a:cubicBezTo>
                  <a:cubicBezTo>
                    <a:pt x="1791" y="89"/>
                    <a:pt x="1605" y="0"/>
                    <a:pt x="13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33"/>
            <p:cNvSpPr/>
            <p:nvPr/>
          </p:nvSpPr>
          <p:spPr>
            <a:xfrm>
              <a:off x="6504940" y="875182"/>
              <a:ext cx="170516" cy="132753"/>
            </a:xfrm>
            <a:custGeom>
              <a:avLst/>
              <a:gdLst/>
              <a:ahLst/>
              <a:cxnLst/>
              <a:rect l="l" t="t" r="r" b="b"/>
              <a:pathLst>
                <a:path w="2199" h="1712" extrusionOk="0">
                  <a:moveTo>
                    <a:pt x="1419" y="0"/>
                  </a:moveTo>
                  <a:cubicBezTo>
                    <a:pt x="1319" y="0"/>
                    <a:pt x="1215" y="13"/>
                    <a:pt x="1112" y="33"/>
                  </a:cubicBezTo>
                  <a:cubicBezTo>
                    <a:pt x="900" y="71"/>
                    <a:pt x="701" y="148"/>
                    <a:pt x="521" y="264"/>
                  </a:cubicBezTo>
                  <a:cubicBezTo>
                    <a:pt x="219" y="457"/>
                    <a:pt x="0" y="720"/>
                    <a:pt x="122" y="1125"/>
                  </a:cubicBezTo>
                  <a:cubicBezTo>
                    <a:pt x="231" y="1485"/>
                    <a:pt x="546" y="1704"/>
                    <a:pt x="971" y="1710"/>
                  </a:cubicBezTo>
                  <a:cubicBezTo>
                    <a:pt x="986" y="1711"/>
                    <a:pt x="1002" y="1711"/>
                    <a:pt x="1018" y="1711"/>
                  </a:cubicBezTo>
                  <a:cubicBezTo>
                    <a:pt x="1297" y="1711"/>
                    <a:pt x="1567" y="1603"/>
                    <a:pt x="1768" y="1408"/>
                  </a:cubicBezTo>
                  <a:cubicBezTo>
                    <a:pt x="2076" y="1138"/>
                    <a:pt x="2198" y="624"/>
                    <a:pt x="2025" y="328"/>
                  </a:cubicBezTo>
                  <a:cubicBezTo>
                    <a:pt x="1876" y="75"/>
                    <a:pt x="1657" y="0"/>
                    <a:pt x="14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33"/>
            <p:cNvSpPr/>
            <p:nvPr/>
          </p:nvSpPr>
          <p:spPr>
            <a:xfrm>
              <a:off x="6168950" y="940473"/>
              <a:ext cx="157101" cy="136785"/>
            </a:xfrm>
            <a:custGeom>
              <a:avLst/>
              <a:gdLst/>
              <a:ahLst/>
              <a:cxnLst/>
              <a:rect l="l" t="t" r="r" b="b"/>
              <a:pathLst>
                <a:path w="2026" h="1764" extrusionOk="0">
                  <a:moveTo>
                    <a:pt x="1171" y="0"/>
                  </a:moveTo>
                  <a:cubicBezTo>
                    <a:pt x="734" y="39"/>
                    <a:pt x="374" y="245"/>
                    <a:pt x="162" y="656"/>
                  </a:cubicBezTo>
                  <a:cubicBezTo>
                    <a:pt x="1" y="971"/>
                    <a:pt x="72" y="1363"/>
                    <a:pt x="342" y="1601"/>
                  </a:cubicBezTo>
                  <a:cubicBezTo>
                    <a:pt x="485" y="1712"/>
                    <a:pt x="635" y="1764"/>
                    <a:pt x="783" y="1764"/>
                  </a:cubicBezTo>
                  <a:cubicBezTo>
                    <a:pt x="934" y="1764"/>
                    <a:pt x="1083" y="1711"/>
                    <a:pt x="1222" y="1614"/>
                  </a:cubicBezTo>
                  <a:cubicBezTo>
                    <a:pt x="1415" y="1479"/>
                    <a:pt x="1556" y="1273"/>
                    <a:pt x="1724" y="1106"/>
                  </a:cubicBezTo>
                  <a:cubicBezTo>
                    <a:pt x="1929" y="900"/>
                    <a:pt x="2026" y="656"/>
                    <a:pt x="1903" y="386"/>
                  </a:cubicBezTo>
                  <a:cubicBezTo>
                    <a:pt x="1768" y="71"/>
                    <a:pt x="1486" y="7"/>
                    <a:pt x="11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33"/>
            <p:cNvSpPr/>
            <p:nvPr/>
          </p:nvSpPr>
          <p:spPr>
            <a:xfrm>
              <a:off x="6624588" y="1152630"/>
              <a:ext cx="116624" cy="123370"/>
            </a:xfrm>
            <a:custGeom>
              <a:avLst/>
              <a:gdLst/>
              <a:ahLst/>
              <a:cxnLst/>
              <a:rect l="l" t="t" r="r" b="b"/>
              <a:pathLst>
                <a:path w="1504" h="1591" extrusionOk="0">
                  <a:moveTo>
                    <a:pt x="891" y="0"/>
                  </a:moveTo>
                  <a:cubicBezTo>
                    <a:pt x="445" y="0"/>
                    <a:pt x="0" y="452"/>
                    <a:pt x="13" y="909"/>
                  </a:cubicBezTo>
                  <a:cubicBezTo>
                    <a:pt x="19" y="1269"/>
                    <a:pt x="295" y="1564"/>
                    <a:pt x="655" y="1590"/>
                  </a:cubicBezTo>
                  <a:cubicBezTo>
                    <a:pt x="663" y="1591"/>
                    <a:pt x="671" y="1591"/>
                    <a:pt x="678" y="1591"/>
                  </a:cubicBezTo>
                  <a:cubicBezTo>
                    <a:pt x="1064" y="1591"/>
                    <a:pt x="1491" y="1119"/>
                    <a:pt x="1497" y="677"/>
                  </a:cubicBezTo>
                  <a:cubicBezTo>
                    <a:pt x="1504" y="330"/>
                    <a:pt x="1253" y="28"/>
                    <a:pt x="945" y="3"/>
                  </a:cubicBezTo>
                  <a:cubicBezTo>
                    <a:pt x="927" y="1"/>
                    <a:pt x="909" y="0"/>
                    <a:pt x="8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33"/>
            <p:cNvSpPr/>
            <p:nvPr/>
          </p:nvSpPr>
          <p:spPr>
            <a:xfrm>
              <a:off x="6949955" y="1154801"/>
              <a:ext cx="114220" cy="103209"/>
            </a:xfrm>
            <a:custGeom>
              <a:avLst/>
              <a:gdLst/>
              <a:ahLst/>
              <a:cxnLst/>
              <a:rect l="l" t="t" r="r" b="b"/>
              <a:pathLst>
                <a:path w="1473" h="1331" extrusionOk="0">
                  <a:moveTo>
                    <a:pt x="894" y="0"/>
                  </a:moveTo>
                  <a:cubicBezTo>
                    <a:pt x="534" y="7"/>
                    <a:pt x="1" y="502"/>
                    <a:pt x="20" y="810"/>
                  </a:cubicBezTo>
                  <a:cubicBezTo>
                    <a:pt x="39" y="1096"/>
                    <a:pt x="346" y="1331"/>
                    <a:pt x="700" y="1331"/>
                  </a:cubicBezTo>
                  <a:cubicBezTo>
                    <a:pt x="705" y="1331"/>
                    <a:pt x="710" y="1331"/>
                    <a:pt x="714" y="1331"/>
                  </a:cubicBezTo>
                  <a:cubicBezTo>
                    <a:pt x="1132" y="1324"/>
                    <a:pt x="1473" y="977"/>
                    <a:pt x="1460" y="559"/>
                  </a:cubicBezTo>
                  <a:cubicBezTo>
                    <a:pt x="1447" y="251"/>
                    <a:pt x="1203" y="7"/>
                    <a:pt x="8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7" name="Google Shape;897;p33"/>
          <p:cNvSpPr/>
          <p:nvPr/>
        </p:nvSpPr>
        <p:spPr>
          <a:xfrm>
            <a:off x="-3679" y="4387265"/>
            <a:ext cx="395405" cy="768782"/>
          </a:xfrm>
          <a:custGeom>
            <a:avLst/>
            <a:gdLst/>
            <a:ahLst/>
            <a:cxnLst/>
            <a:rect l="l" t="t" r="r" b="b"/>
            <a:pathLst>
              <a:path w="11075" h="21533" extrusionOk="0">
                <a:moveTo>
                  <a:pt x="0" y="0"/>
                </a:moveTo>
                <a:lnTo>
                  <a:pt x="0" y="21533"/>
                </a:lnTo>
                <a:lnTo>
                  <a:pt x="8356" y="21533"/>
                </a:lnTo>
                <a:cubicBezTo>
                  <a:pt x="9127" y="20035"/>
                  <a:pt x="9873" y="18531"/>
                  <a:pt x="10310" y="16886"/>
                </a:cubicBezTo>
                <a:cubicBezTo>
                  <a:pt x="10554" y="15954"/>
                  <a:pt x="10689" y="15009"/>
                  <a:pt x="10824" y="14058"/>
                </a:cubicBezTo>
                <a:cubicBezTo>
                  <a:pt x="11075" y="12335"/>
                  <a:pt x="10901" y="10580"/>
                  <a:pt x="10316" y="8935"/>
                </a:cubicBezTo>
                <a:cubicBezTo>
                  <a:pt x="9558" y="6788"/>
                  <a:pt x="8189" y="5085"/>
                  <a:pt x="6460" y="3619"/>
                </a:cubicBezTo>
                <a:cubicBezTo>
                  <a:pt x="4634" y="2083"/>
                  <a:pt x="2513" y="1074"/>
                  <a:pt x="392" y="58"/>
                </a:cubicBezTo>
                <a:cubicBezTo>
                  <a:pt x="276" y="0"/>
                  <a:pt x="135" y="20"/>
                  <a:pt x="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8" name="Google Shape;898;p33"/>
          <p:cNvSpPr/>
          <p:nvPr/>
        </p:nvSpPr>
        <p:spPr>
          <a:xfrm>
            <a:off x="8541111" y="-6"/>
            <a:ext cx="609784" cy="811228"/>
          </a:xfrm>
          <a:custGeom>
            <a:avLst/>
            <a:gdLst/>
            <a:ahLst/>
            <a:cxnLst/>
            <a:rect l="l" t="t" r="r" b="b"/>
            <a:pathLst>
              <a:path w="8948" h="11904" extrusionOk="0">
                <a:moveTo>
                  <a:pt x="3806" y="0"/>
                </a:moveTo>
                <a:cubicBezTo>
                  <a:pt x="3240" y="771"/>
                  <a:pt x="2578" y="1465"/>
                  <a:pt x="2071" y="2282"/>
                </a:cubicBezTo>
                <a:cubicBezTo>
                  <a:pt x="631" y="4602"/>
                  <a:pt x="1" y="7051"/>
                  <a:pt x="740" y="9757"/>
                </a:cubicBezTo>
                <a:cubicBezTo>
                  <a:pt x="1061" y="10920"/>
                  <a:pt x="2064" y="11762"/>
                  <a:pt x="3266" y="11878"/>
                </a:cubicBezTo>
                <a:cubicBezTo>
                  <a:pt x="3467" y="11895"/>
                  <a:pt x="3669" y="11904"/>
                  <a:pt x="3871" y="11904"/>
                </a:cubicBezTo>
                <a:cubicBezTo>
                  <a:pt x="4576" y="11904"/>
                  <a:pt x="5278" y="11799"/>
                  <a:pt x="5953" y="11589"/>
                </a:cubicBezTo>
                <a:cubicBezTo>
                  <a:pt x="7110" y="11235"/>
                  <a:pt x="8035" y="10535"/>
                  <a:pt x="8948" y="9802"/>
                </a:cubicBezTo>
                <a:lnTo>
                  <a:pt x="894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7">
    <p:spTree>
      <p:nvGrpSpPr>
        <p:cNvPr id="1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p34"/>
          <p:cNvSpPr txBox="1">
            <a:spLocks noGrp="1"/>
          </p:cNvSpPr>
          <p:nvPr>
            <p:ph type="title"/>
          </p:nvPr>
        </p:nvSpPr>
        <p:spPr>
          <a:xfrm>
            <a:off x="711725" y="539498"/>
            <a:ext cx="7720500" cy="48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01" name="Google Shape;901;p34"/>
          <p:cNvSpPr/>
          <p:nvPr/>
        </p:nvSpPr>
        <p:spPr>
          <a:xfrm>
            <a:off x="8686071" y="3656601"/>
            <a:ext cx="471732" cy="1254478"/>
          </a:xfrm>
          <a:custGeom>
            <a:avLst/>
            <a:gdLst/>
            <a:ahLst/>
            <a:cxnLst/>
            <a:rect l="l" t="t" r="r" b="b"/>
            <a:pathLst>
              <a:path w="7875" h="20942" extrusionOk="0">
                <a:moveTo>
                  <a:pt x="7849" y="0"/>
                </a:moveTo>
                <a:cubicBezTo>
                  <a:pt x="6017" y="772"/>
                  <a:pt x="4281" y="1723"/>
                  <a:pt x="2829" y="3098"/>
                </a:cubicBezTo>
                <a:cubicBezTo>
                  <a:pt x="1067" y="4757"/>
                  <a:pt x="7" y="6762"/>
                  <a:pt x="1" y="9243"/>
                </a:cubicBezTo>
                <a:cubicBezTo>
                  <a:pt x="1" y="10901"/>
                  <a:pt x="328" y="12547"/>
                  <a:pt x="965" y="14077"/>
                </a:cubicBezTo>
                <a:cubicBezTo>
                  <a:pt x="2012" y="16667"/>
                  <a:pt x="3606" y="18827"/>
                  <a:pt x="6042" y="20286"/>
                </a:cubicBezTo>
                <a:cubicBezTo>
                  <a:pt x="6595" y="20620"/>
                  <a:pt x="7174" y="20890"/>
                  <a:pt x="7829" y="20941"/>
                </a:cubicBezTo>
                <a:cubicBezTo>
                  <a:pt x="7849" y="20652"/>
                  <a:pt x="7874" y="20356"/>
                  <a:pt x="7874" y="20067"/>
                </a:cubicBezTo>
                <a:lnTo>
                  <a:pt x="7874" y="887"/>
                </a:lnTo>
                <a:cubicBezTo>
                  <a:pt x="7874" y="592"/>
                  <a:pt x="7855" y="296"/>
                  <a:pt x="784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2" name="Google Shape;902;p34"/>
          <p:cNvSpPr/>
          <p:nvPr/>
        </p:nvSpPr>
        <p:spPr>
          <a:xfrm rot="2161583">
            <a:off x="6415487" y="4053926"/>
            <a:ext cx="598764" cy="896141"/>
          </a:xfrm>
          <a:custGeom>
            <a:avLst/>
            <a:gdLst/>
            <a:ahLst/>
            <a:cxnLst/>
            <a:rect l="l" t="t" r="r" b="b"/>
            <a:pathLst>
              <a:path w="11352" h="16990" extrusionOk="0">
                <a:moveTo>
                  <a:pt x="8034" y="0"/>
                </a:moveTo>
                <a:cubicBezTo>
                  <a:pt x="7512" y="0"/>
                  <a:pt x="7009" y="246"/>
                  <a:pt x="6499" y="690"/>
                </a:cubicBezTo>
                <a:cubicBezTo>
                  <a:pt x="5168" y="1847"/>
                  <a:pt x="4332" y="3319"/>
                  <a:pt x="4307" y="5163"/>
                </a:cubicBezTo>
                <a:cubicBezTo>
                  <a:pt x="4294" y="5992"/>
                  <a:pt x="4146" y="6809"/>
                  <a:pt x="3960" y="7619"/>
                </a:cubicBezTo>
                <a:cubicBezTo>
                  <a:pt x="3613" y="9129"/>
                  <a:pt x="2861" y="10453"/>
                  <a:pt x="2134" y="11797"/>
                </a:cubicBezTo>
                <a:cubicBezTo>
                  <a:pt x="1537" y="12902"/>
                  <a:pt x="868" y="13969"/>
                  <a:pt x="425" y="15158"/>
                </a:cubicBezTo>
                <a:cubicBezTo>
                  <a:pt x="0" y="16322"/>
                  <a:pt x="373" y="16906"/>
                  <a:pt x="1601" y="16984"/>
                </a:cubicBezTo>
                <a:cubicBezTo>
                  <a:pt x="1626" y="16990"/>
                  <a:pt x="1652" y="16990"/>
                  <a:pt x="1678" y="16990"/>
                </a:cubicBezTo>
                <a:cubicBezTo>
                  <a:pt x="3465" y="16900"/>
                  <a:pt x="5072" y="16277"/>
                  <a:pt x="6293" y="15004"/>
                </a:cubicBezTo>
                <a:cubicBezTo>
                  <a:pt x="8311" y="12902"/>
                  <a:pt x="9796" y="10427"/>
                  <a:pt x="10799" y="7670"/>
                </a:cubicBezTo>
                <a:cubicBezTo>
                  <a:pt x="11133" y="6732"/>
                  <a:pt x="11249" y="5748"/>
                  <a:pt x="11351" y="4848"/>
                </a:cubicBezTo>
                <a:cubicBezTo>
                  <a:pt x="11300" y="3235"/>
                  <a:pt x="10869" y="1892"/>
                  <a:pt x="9706" y="805"/>
                </a:cubicBezTo>
                <a:cubicBezTo>
                  <a:pt x="9111" y="252"/>
                  <a:pt x="8563" y="0"/>
                  <a:pt x="803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03" name="Google Shape;903;p34"/>
          <p:cNvGrpSpPr/>
          <p:nvPr/>
        </p:nvGrpSpPr>
        <p:grpSpPr>
          <a:xfrm rot="10800000" flipH="1">
            <a:off x="1198960" y="4208178"/>
            <a:ext cx="793613" cy="461548"/>
            <a:chOff x="7336943" y="4410641"/>
            <a:chExt cx="671927" cy="390811"/>
          </a:xfrm>
        </p:grpSpPr>
        <p:sp>
          <p:nvSpPr>
            <p:cNvPr id="904" name="Google Shape;904;p34"/>
            <p:cNvSpPr/>
            <p:nvPr/>
          </p:nvSpPr>
          <p:spPr>
            <a:xfrm>
              <a:off x="7353536" y="4410641"/>
              <a:ext cx="655333" cy="178030"/>
            </a:xfrm>
            <a:custGeom>
              <a:avLst/>
              <a:gdLst/>
              <a:ahLst/>
              <a:cxnLst/>
              <a:rect l="l" t="t" r="r" b="b"/>
              <a:pathLst>
                <a:path w="10940" h="2972" extrusionOk="0">
                  <a:moveTo>
                    <a:pt x="543" y="0"/>
                  </a:moveTo>
                  <a:cubicBezTo>
                    <a:pt x="517" y="0"/>
                    <a:pt x="490" y="3"/>
                    <a:pt x="463" y="8"/>
                  </a:cubicBezTo>
                  <a:cubicBezTo>
                    <a:pt x="109" y="79"/>
                    <a:pt x="19" y="355"/>
                    <a:pt x="0" y="670"/>
                  </a:cubicBezTo>
                  <a:lnTo>
                    <a:pt x="0" y="985"/>
                  </a:lnTo>
                  <a:cubicBezTo>
                    <a:pt x="7" y="1551"/>
                    <a:pt x="424" y="2444"/>
                    <a:pt x="964" y="2669"/>
                  </a:cubicBezTo>
                  <a:cubicBezTo>
                    <a:pt x="1217" y="2774"/>
                    <a:pt x="1468" y="2825"/>
                    <a:pt x="1716" y="2825"/>
                  </a:cubicBezTo>
                  <a:cubicBezTo>
                    <a:pt x="2110" y="2825"/>
                    <a:pt x="2496" y="2695"/>
                    <a:pt x="2867" y="2438"/>
                  </a:cubicBezTo>
                  <a:cubicBezTo>
                    <a:pt x="3135" y="2250"/>
                    <a:pt x="3282" y="2155"/>
                    <a:pt x="3414" y="2155"/>
                  </a:cubicBezTo>
                  <a:cubicBezTo>
                    <a:pt x="3568" y="2155"/>
                    <a:pt x="3703" y="2282"/>
                    <a:pt x="3985" y="2541"/>
                  </a:cubicBezTo>
                  <a:cubicBezTo>
                    <a:pt x="4296" y="2830"/>
                    <a:pt x="4579" y="2971"/>
                    <a:pt x="4882" y="2971"/>
                  </a:cubicBezTo>
                  <a:cubicBezTo>
                    <a:pt x="5116" y="2971"/>
                    <a:pt x="5363" y="2886"/>
                    <a:pt x="5644" y="2721"/>
                  </a:cubicBezTo>
                  <a:cubicBezTo>
                    <a:pt x="5946" y="2541"/>
                    <a:pt x="6183" y="2297"/>
                    <a:pt x="6441" y="2052"/>
                  </a:cubicBezTo>
                  <a:cubicBezTo>
                    <a:pt x="6682" y="1824"/>
                    <a:pt x="6808" y="1717"/>
                    <a:pt x="6946" y="1717"/>
                  </a:cubicBezTo>
                  <a:cubicBezTo>
                    <a:pt x="7072" y="1717"/>
                    <a:pt x="7207" y="1806"/>
                    <a:pt x="7450" y="1975"/>
                  </a:cubicBezTo>
                  <a:cubicBezTo>
                    <a:pt x="7758" y="2181"/>
                    <a:pt x="8073" y="2380"/>
                    <a:pt x="8395" y="2586"/>
                  </a:cubicBezTo>
                  <a:cubicBezTo>
                    <a:pt x="8577" y="2702"/>
                    <a:pt x="8760" y="2753"/>
                    <a:pt x="8939" y="2753"/>
                  </a:cubicBezTo>
                  <a:cubicBezTo>
                    <a:pt x="9194" y="2753"/>
                    <a:pt x="9440" y="2649"/>
                    <a:pt x="9667" y="2483"/>
                  </a:cubicBezTo>
                  <a:cubicBezTo>
                    <a:pt x="10169" y="2117"/>
                    <a:pt x="10490" y="1577"/>
                    <a:pt x="10798" y="1050"/>
                  </a:cubicBezTo>
                  <a:cubicBezTo>
                    <a:pt x="10895" y="889"/>
                    <a:pt x="10940" y="683"/>
                    <a:pt x="10779" y="529"/>
                  </a:cubicBezTo>
                  <a:cubicBezTo>
                    <a:pt x="10692" y="439"/>
                    <a:pt x="10594" y="405"/>
                    <a:pt x="10492" y="405"/>
                  </a:cubicBezTo>
                  <a:cubicBezTo>
                    <a:pt x="10390" y="405"/>
                    <a:pt x="10284" y="439"/>
                    <a:pt x="10181" y="484"/>
                  </a:cubicBezTo>
                  <a:cubicBezTo>
                    <a:pt x="10008" y="561"/>
                    <a:pt x="9905" y="728"/>
                    <a:pt x="9789" y="876"/>
                  </a:cubicBezTo>
                  <a:cubicBezTo>
                    <a:pt x="9641" y="1063"/>
                    <a:pt x="9487" y="1249"/>
                    <a:pt x="9320" y="1422"/>
                  </a:cubicBezTo>
                  <a:cubicBezTo>
                    <a:pt x="9184" y="1568"/>
                    <a:pt x="9045" y="1640"/>
                    <a:pt x="8906" y="1640"/>
                  </a:cubicBezTo>
                  <a:cubicBezTo>
                    <a:pt x="8767" y="1640"/>
                    <a:pt x="8628" y="1569"/>
                    <a:pt x="8491" y="1429"/>
                  </a:cubicBezTo>
                  <a:cubicBezTo>
                    <a:pt x="8227" y="1165"/>
                    <a:pt x="7964" y="895"/>
                    <a:pt x="7694" y="638"/>
                  </a:cubicBezTo>
                  <a:cubicBezTo>
                    <a:pt x="7414" y="374"/>
                    <a:pt x="7182" y="240"/>
                    <a:pt x="6956" y="240"/>
                  </a:cubicBezTo>
                  <a:cubicBezTo>
                    <a:pt x="6715" y="240"/>
                    <a:pt x="6481" y="391"/>
                    <a:pt x="6203" y="696"/>
                  </a:cubicBezTo>
                  <a:cubicBezTo>
                    <a:pt x="6061" y="850"/>
                    <a:pt x="5952" y="1043"/>
                    <a:pt x="5817" y="1204"/>
                  </a:cubicBezTo>
                  <a:cubicBezTo>
                    <a:pt x="5502" y="1570"/>
                    <a:pt x="5258" y="1755"/>
                    <a:pt x="5047" y="1755"/>
                  </a:cubicBezTo>
                  <a:cubicBezTo>
                    <a:pt x="4805" y="1755"/>
                    <a:pt x="4606" y="1514"/>
                    <a:pt x="4390" y="1024"/>
                  </a:cubicBezTo>
                  <a:cubicBezTo>
                    <a:pt x="4222" y="637"/>
                    <a:pt x="3969" y="439"/>
                    <a:pt x="3686" y="439"/>
                  </a:cubicBezTo>
                  <a:cubicBezTo>
                    <a:pt x="3471" y="439"/>
                    <a:pt x="3239" y="553"/>
                    <a:pt x="3015" y="786"/>
                  </a:cubicBezTo>
                  <a:cubicBezTo>
                    <a:pt x="2700" y="1114"/>
                    <a:pt x="2385" y="1442"/>
                    <a:pt x="2063" y="1763"/>
                  </a:cubicBezTo>
                  <a:cubicBezTo>
                    <a:pt x="1958" y="1869"/>
                    <a:pt x="1858" y="1918"/>
                    <a:pt x="1764" y="1918"/>
                  </a:cubicBezTo>
                  <a:cubicBezTo>
                    <a:pt x="1636" y="1918"/>
                    <a:pt x="1521" y="1825"/>
                    <a:pt x="1421" y="1654"/>
                  </a:cubicBezTo>
                  <a:cubicBezTo>
                    <a:pt x="1234" y="1326"/>
                    <a:pt x="1125" y="966"/>
                    <a:pt x="1093" y="593"/>
                  </a:cubicBezTo>
                  <a:cubicBezTo>
                    <a:pt x="1052" y="244"/>
                    <a:pt x="800" y="0"/>
                    <a:pt x="5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34"/>
            <p:cNvSpPr/>
            <p:nvPr/>
          </p:nvSpPr>
          <p:spPr>
            <a:xfrm>
              <a:off x="7336943" y="4628034"/>
              <a:ext cx="651140" cy="173418"/>
            </a:xfrm>
            <a:custGeom>
              <a:avLst/>
              <a:gdLst/>
              <a:ahLst/>
              <a:cxnLst/>
              <a:rect l="l" t="t" r="r" b="b"/>
              <a:pathLst>
                <a:path w="10870" h="2895" extrusionOk="0">
                  <a:moveTo>
                    <a:pt x="555" y="0"/>
                  </a:moveTo>
                  <a:cubicBezTo>
                    <a:pt x="516" y="0"/>
                    <a:pt x="475" y="4"/>
                    <a:pt x="431" y="11"/>
                  </a:cubicBezTo>
                  <a:cubicBezTo>
                    <a:pt x="52" y="75"/>
                    <a:pt x="1" y="358"/>
                    <a:pt x="59" y="679"/>
                  </a:cubicBezTo>
                  <a:cubicBezTo>
                    <a:pt x="78" y="834"/>
                    <a:pt x="91" y="994"/>
                    <a:pt x="110" y="1155"/>
                  </a:cubicBezTo>
                  <a:cubicBezTo>
                    <a:pt x="224" y="2033"/>
                    <a:pt x="826" y="2833"/>
                    <a:pt x="1685" y="2833"/>
                  </a:cubicBezTo>
                  <a:cubicBezTo>
                    <a:pt x="2033" y="2833"/>
                    <a:pt x="2424" y="2701"/>
                    <a:pt x="2842" y="2389"/>
                  </a:cubicBezTo>
                  <a:cubicBezTo>
                    <a:pt x="2906" y="2344"/>
                    <a:pt x="2977" y="2299"/>
                    <a:pt x="3035" y="2248"/>
                  </a:cubicBezTo>
                  <a:cubicBezTo>
                    <a:pt x="3170" y="2109"/>
                    <a:pt x="3288" y="2036"/>
                    <a:pt x="3408" y="2036"/>
                  </a:cubicBezTo>
                  <a:cubicBezTo>
                    <a:pt x="3534" y="2036"/>
                    <a:pt x="3661" y="2116"/>
                    <a:pt x="3812" y="2286"/>
                  </a:cubicBezTo>
                  <a:cubicBezTo>
                    <a:pt x="4181" y="2701"/>
                    <a:pt x="4506" y="2895"/>
                    <a:pt x="4865" y="2895"/>
                  </a:cubicBezTo>
                  <a:cubicBezTo>
                    <a:pt x="5158" y="2895"/>
                    <a:pt x="5472" y="2766"/>
                    <a:pt x="5850" y="2524"/>
                  </a:cubicBezTo>
                  <a:cubicBezTo>
                    <a:pt x="6120" y="2344"/>
                    <a:pt x="6377" y="2158"/>
                    <a:pt x="6557" y="1881"/>
                  </a:cubicBezTo>
                  <a:cubicBezTo>
                    <a:pt x="6666" y="1708"/>
                    <a:pt x="6794" y="1626"/>
                    <a:pt x="6933" y="1626"/>
                  </a:cubicBezTo>
                  <a:cubicBezTo>
                    <a:pt x="7047" y="1626"/>
                    <a:pt x="7169" y="1681"/>
                    <a:pt x="7296" y="1785"/>
                  </a:cubicBezTo>
                  <a:cubicBezTo>
                    <a:pt x="7650" y="2081"/>
                    <a:pt x="8029" y="2331"/>
                    <a:pt x="8434" y="2537"/>
                  </a:cubicBezTo>
                  <a:cubicBezTo>
                    <a:pt x="8631" y="2629"/>
                    <a:pt x="8829" y="2691"/>
                    <a:pt x="9035" y="2691"/>
                  </a:cubicBezTo>
                  <a:cubicBezTo>
                    <a:pt x="9118" y="2691"/>
                    <a:pt x="9202" y="2681"/>
                    <a:pt x="9289" y="2659"/>
                  </a:cubicBezTo>
                  <a:cubicBezTo>
                    <a:pt x="9828" y="2518"/>
                    <a:pt x="10793" y="1386"/>
                    <a:pt x="10844" y="827"/>
                  </a:cubicBezTo>
                  <a:cubicBezTo>
                    <a:pt x="10870" y="513"/>
                    <a:pt x="10697" y="314"/>
                    <a:pt x="10439" y="314"/>
                  </a:cubicBezTo>
                  <a:cubicBezTo>
                    <a:pt x="10375" y="314"/>
                    <a:pt x="10306" y="326"/>
                    <a:pt x="10233" y="352"/>
                  </a:cubicBezTo>
                  <a:cubicBezTo>
                    <a:pt x="10047" y="422"/>
                    <a:pt x="9951" y="583"/>
                    <a:pt x="9841" y="737"/>
                  </a:cubicBezTo>
                  <a:cubicBezTo>
                    <a:pt x="9668" y="975"/>
                    <a:pt x="9501" y="1219"/>
                    <a:pt x="9314" y="1444"/>
                  </a:cubicBezTo>
                  <a:cubicBezTo>
                    <a:pt x="9196" y="1589"/>
                    <a:pt x="9072" y="1661"/>
                    <a:pt x="8946" y="1661"/>
                  </a:cubicBezTo>
                  <a:cubicBezTo>
                    <a:pt x="8825" y="1661"/>
                    <a:pt x="8701" y="1595"/>
                    <a:pt x="8575" y="1464"/>
                  </a:cubicBezTo>
                  <a:cubicBezTo>
                    <a:pt x="8273" y="1155"/>
                    <a:pt x="7977" y="847"/>
                    <a:pt x="7662" y="557"/>
                  </a:cubicBezTo>
                  <a:cubicBezTo>
                    <a:pt x="7385" y="309"/>
                    <a:pt x="7144" y="185"/>
                    <a:pt x="6914" y="185"/>
                  </a:cubicBezTo>
                  <a:cubicBezTo>
                    <a:pt x="6644" y="185"/>
                    <a:pt x="6388" y="358"/>
                    <a:pt x="6107" y="705"/>
                  </a:cubicBezTo>
                  <a:cubicBezTo>
                    <a:pt x="5959" y="892"/>
                    <a:pt x="5818" y="1084"/>
                    <a:pt x="5657" y="1258"/>
                  </a:cubicBezTo>
                  <a:cubicBezTo>
                    <a:pt x="5301" y="1632"/>
                    <a:pt x="5095" y="1828"/>
                    <a:pt x="4933" y="1828"/>
                  </a:cubicBezTo>
                  <a:cubicBezTo>
                    <a:pt x="4750" y="1828"/>
                    <a:pt x="4622" y="1577"/>
                    <a:pt x="4397" y="1052"/>
                  </a:cubicBezTo>
                  <a:cubicBezTo>
                    <a:pt x="4378" y="1007"/>
                    <a:pt x="4359" y="956"/>
                    <a:pt x="4333" y="904"/>
                  </a:cubicBezTo>
                  <a:cubicBezTo>
                    <a:pt x="4145" y="525"/>
                    <a:pt x="3920" y="333"/>
                    <a:pt x="3678" y="333"/>
                  </a:cubicBezTo>
                  <a:cubicBezTo>
                    <a:pt x="3465" y="333"/>
                    <a:pt x="3237" y="481"/>
                    <a:pt x="3009" y="782"/>
                  </a:cubicBezTo>
                  <a:cubicBezTo>
                    <a:pt x="2745" y="1123"/>
                    <a:pt x="2462" y="1438"/>
                    <a:pt x="2090" y="1656"/>
                  </a:cubicBezTo>
                  <a:cubicBezTo>
                    <a:pt x="1926" y="1753"/>
                    <a:pt x="1798" y="1804"/>
                    <a:pt x="1692" y="1804"/>
                  </a:cubicBezTo>
                  <a:cubicBezTo>
                    <a:pt x="1522" y="1804"/>
                    <a:pt x="1411" y="1674"/>
                    <a:pt x="1312" y="1393"/>
                  </a:cubicBezTo>
                  <a:cubicBezTo>
                    <a:pt x="1209" y="1091"/>
                    <a:pt x="1164" y="769"/>
                    <a:pt x="1081" y="461"/>
                  </a:cubicBezTo>
                  <a:cubicBezTo>
                    <a:pt x="1007" y="174"/>
                    <a:pt x="831" y="0"/>
                    <a:pt x="5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06" name="Google Shape;906;p34"/>
          <p:cNvSpPr/>
          <p:nvPr/>
        </p:nvSpPr>
        <p:spPr>
          <a:xfrm>
            <a:off x="-6875" y="3220000"/>
            <a:ext cx="599669" cy="253802"/>
          </a:xfrm>
          <a:custGeom>
            <a:avLst/>
            <a:gdLst/>
            <a:ahLst/>
            <a:cxnLst/>
            <a:rect l="l" t="t" r="r" b="b"/>
            <a:pathLst>
              <a:path w="6467" h="2737" extrusionOk="0">
                <a:moveTo>
                  <a:pt x="2526" y="1"/>
                </a:moveTo>
                <a:cubicBezTo>
                  <a:pt x="2323" y="1"/>
                  <a:pt x="2121" y="108"/>
                  <a:pt x="1890" y="324"/>
                </a:cubicBezTo>
                <a:cubicBezTo>
                  <a:pt x="1568" y="613"/>
                  <a:pt x="1273" y="915"/>
                  <a:pt x="983" y="1236"/>
                </a:cubicBezTo>
                <a:cubicBezTo>
                  <a:pt x="813" y="1431"/>
                  <a:pt x="633" y="1523"/>
                  <a:pt x="433" y="1523"/>
                </a:cubicBezTo>
                <a:cubicBezTo>
                  <a:pt x="316" y="1523"/>
                  <a:pt x="191" y="1491"/>
                  <a:pt x="58" y="1429"/>
                </a:cubicBezTo>
                <a:cubicBezTo>
                  <a:pt x="0" y="1860"/>
                  <a:pt x="0" y="2297"/>
                  <a:pt x="45" y="2734"/>
                </a:cubicBezTo>
                <a:cubicBezTo>
                  <a:pt x="80" y="2736"/>
                  <a:pt x="115" y="2736"/>
                  <a:pt x="150" y="2736"/>
                </a:cubicBezTo>
                <a:cubicBezTo>
                  <a:pt x="815" y="2736"/>
                  <a:pt x="1355" y="2446"/>
                  <a:pt x="1832" y="1976"/>
                </a:cubicBezTo>
                <a:cubicBezTo>
                  <a:pt x="2175" y="1636"/>
                  <a:pt x="2365" y="1470"/>
                  <a:pt x="2566" y="1470"/>
                </a:cubicBezTo>
                <a:cubicBezTo>
                  <a:pt x="2764" y="1470"/>
                  <a:pt x="2972" y="1631"/>
                  <a:pt x="3349" y="1943"/>
                </a:cubicBezTo>
                <a:cubicBezTo>
                  <a:pt x="3452" y="2033"/>
                  <a:pt x="3554" y="2117"/>
                  <a:pt x="3664" y="2188"/>
                </a:cubicBezTo>
                <a:cubicBezTo>
                  <a:pt x="3939" y="2345"/>
                  <a:pt x="4233" y="2439"/>
                  <a:pt x="4522" y="2439"/>
                </a:cubicBezTo>
                <a:cubicBezTo>
                  <a:pt x="4752" y="2439"/>
                  <a:pt x="4980" y="2379"/>
                  <a:pt x="5193" y="2246"/>
                </a:cubicBezTo>
                <a:cubicBezTo>
                  <a:pt x="5740" y="1905"/>
                  <a:pt x="6100" y="1352"/>
                  <a:pt x="6376" y="761"/>
                </a:cubicBezTo>
                <a:cubicBezTo>
                  <a:pt x="6440" y="613"/>
                  <a:pt x="6466" y="439"/>
                  <a:pt x="6350" y="304"/>
                </a:cubicBezTo>
                <a:cubicBezTo>
                  <a:pt x="6266" y="205"/>
                  <a:pt x="6164" y="172"/>
                  <a:pt x="6056" y="172"/>
                </a:cubicBezTo>
                <a:cubicBezTo>
                  <a:pt x="5982" y="172"/>
                  <a:pt x="5905" y="187"/>
                  <a:pt x="5830" y="208"/>
                </a:cubicBezTo>
                <a:cubicBezTo>
                  <a:pt x="5643" y="253"/>
                  <a:pt x="5515" y="394"/>
                  <a:pt x="5399" y="549"/>
                </a:cubicBezTo>
                <a:cubicBezTo>
                  <a:pt x="5277" y="722"/>
                  <a:pt x="5149" y="896"/>
                  <a:pt x="5007" y="1050"/>
                </a:cubicBezTo>
                <a:cubicBezTo>
                  <a:pt x="4776" y="1288"/>
                  <a:pt x="4622" y="1405"/>
                  <a:pt x="4466" y="1405"/>
                </a:cubicBezTo>
                <a:cubicBezTo>
                  <a:pt x="4318" y="1405"/>
                  <a:pt x="4168" y="1301"/>
                  <a:pt x="3947" y="1095"/>
                </a:cubicBezTo>
                <a:cubicBezTo>
                  <a:pt x="3670" y="844"/>
                  <a:pt x="3426" y="555"/>
                  <a:pt x="3150" y="304"/>
                </a:cubicBezTo>
                <a:cubicBezTo>
                  <a:pt x="2922" y="102"/>
                  <a:pt x="2723" y="1"/>
                  <a:pt x="252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07" name="Google Shape;907;p34"/>
          <p:cNvGrpSpPr/>
          <p:nvPr/>
        </p:nvGrpSpPr>
        <p:grpSpPr>
          <a:xfrm>
            <a:off x="7337775" y="1919688"/>
            <a:ext cx="895225" cy="596225"/>
            <a:chOff x="6168950" y="679775"/>
            <a:chExt cx="895225" cy="596225"/>
          </a:xfrm>
        </p:grpSpPr>
        <p:sp>
          <p:nvSpPr>
            <p:cNvPr id="908" name="Google Shape;908;p34"/>
            <p:cNvSpPr/>
            <p:nvPr/>
          </p:nvSpPr>
          <p:spPr>
            <a:xfrm>
              <a:off x="6536345" y="679775"/>
              <a:ext cx="170516" cy="162064"/>
            </a:xfrm>
            <a:custGeom>
              <a:avLst/>
              <a:gdLst/>
              <a:ahLst/>
              <a:cxnLst/>
              <a:rect l="l" t="t" r="r" b="b"/>
              <a:pathLst>
                <a:path w="2199" h="2090" extrusionOk="0">
                  <a:moveTo>
                    <a:pt x="1205" y="0"/>
                  </a:moveTo>
                  <a:cubicBezTo>
                    <a:pt x="564" y="0"/>
                    <a:pt x="0" y="513"/>
                    <a:pt x="0" y="1093"/>
                  </a:cubicBezTo>
                  <a:cubicBezTo>
                    <a:pt x="13" y="1649"/>
                    <a:pt x="463" y="2090"/>
                    <a:pt x="1016" y="2090"/>
                  </a:cubicBezTo>
                  <a:cubicBezTo>
                    <a:pt x="1020" y="2090"/>
                    <a:pt x="1024" y="2090"/>
                    <a:pt x="1028" y="2090"/>
                  </a:cubicBezTo>
                  <a:cubicBezTo>
                    <a:pt x="1607" y="2070"/>
                    <a:pt x="2198" y="1453"/>
                    <a:pt x="2192" y="875"/>
                  </a:cubicBezTo>
                  <a:cubicBezTo>
                    <a:pt x="2179" y="374"/>
                    <a:pt x="1787" y="14"/>
                    <a:pt x="1241" y="1"/>
                  </a:cubicBezTo>
                  <a:cubicBezTo>
                    <a:pt x="1229" y="0"/>
                    <a:pt x="1217" y="0"/>
                    <a:pt x="12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34"/>
            <p:cNvSpPr/>
            <p:nvPr/>
          </p:nvSpPr>
          <p:spPr>
            <a:xfrm>
              <a:off x="6331944" y="1074157"/>
              <a:ext cx="188971" cy="140972"/>
            </a:xfrm>
            <a:custGeom>
              <a:avLst/>
              <a:gdLst/>
              <a:ahLst/>
              <a:cxnLst/>
              <a:rect l="l" t="t" r="r" b="b"/>
              <a:pathLst>
                <a:path w="2437" h="1818" extrusionOk="0">
                  <a:moveTo>
                    <a:pt x="1615" y="0"/>
                  </a:moveTo>
                  <a:cubicBezTo>
                    <a:pt x="1553" y="0"/>
                    <a:pt x="1486" y="4"/>
                    <a:pt x="1415" y="12"/>
                  </a:cubicBezTo>
                  <a:cubicBezTo>
                    <a:pt x="1261" y="31"/>
                    <a:pt x="939" y="12"/>
                    <a:pt x="643" y="160"/>
                  </a:cubicBezTo>
                  <a:cubicBezTo>
                    <a:pt x="200" y="385"/>
                    <a:pt x="1" y="790"/>
                    <a:pt x="142" y="1201"/>
                  </a:cubicBezTo>
                  <a:cubicBezTo>
                    <a:pt x="271" y="1578"/>
                    <a:pt x="628" y="1818"/>
                    <a:pt x="1010" y="1818"/>
                  </a:cubicBezTo>
                  <a:cubicBezTo>
                    <a:pt x="1104" y="1818"/>
                    <a:pt x="1199" y="1803"/>
                    <a:pt x="1293" y="1773"/>
                  </a:cubicBezTo>
                  <a:cubicBezTo>
                    <a:pt x="1653" y="1664"/>
                    <a:pt x="1961" y="1432"/>
                    <a:pt x="2173" y="1117"/>
                  </a:cubicBezTo>
                  <a:cubicBezTo>
                    <a:pt x="2328" y="892"/>
                    <a:pt x="2437" y="648"/>
                    <a:pt x="2295" y="372"/>
                  </a:cubicBezTo>
                  <a:cubicBezTo>
                    <a:pt x="2169" y="126"/>
                    <a:pt x="1969" y="0"/>
                    <a:pt x="16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34"/>
            <p:cNvSpPr/>
            <p:nvPr/>
          </p:nvSpPr>
          <p:spPr>
            <a:xfrm>
              <a:off x="6749121" y="974359"/>
              <a:ext cx="148571" cy="140662"/>
            </a:xfrm>
            <a:custGeom>
              <a:avLst/>
              <a:gdLst/>
              <a:ahLst/>
              <a:cxnLst/>
              <a:rect l="l" t="t" r="r" b="b"/>
              <a:pathLst>
                <a:path w="1916" h="1814" extrusionOk="0">
                  <a:moveTo>
                    <a:pt x="997" y="0"/>
                  </a:moveTo>
                  <a:cubicBezTo>
                    <a:pt x="451" y="0"/>
                    <a:pt x="1" y="425"/>
                    <a:pt x="7" y="932"/>
                  </a:cubicBezTo>
                  <a:cubicBezTo>
                    <a:pt x="26" y="1402"/>
                    <a:pt x="399" y="1781"/>
                    <a:pt x="868" y="1813"/>
                  </a:cubicBezTo>
                  <a:cubicBezTo>
                    <a:pt x="878" y="1813"/>
                    <a:pt x="888" y="1814"/>
                    <a:pt x="899" y="1814"/>
                  </a:cubicBezTo>
                  <a:cubicBezTo>
                    <a:pt x="1421" y="1814"/>
                    <a:pt x="1916" y="1327"/>
                    <a:pt x="1903" y="810"/>
                  </a:cubicBezTo>
                  <a:cubicBezTo>
                    <a:pt x="1890" y="354"/>
                    <a:pt x="1498" y="0"/>
                    <a:pt x="9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34"/>
            <p:cNvSpPr/>
            <p:nvPr/>
          </p:nvSpPr>
          <p:spPr>
            <a:xfrm>
              <a:off x="6877221" y="721105"/>
              <a:ext cx="167569" cy="136785"/>
            </a:xfrm>
            <a:custGeom>
              <a:avLst/>
              <a:gdLst/>
              <a:ahLst/>
              <a:cxnLst/>
              <a:rect l="l" t="t" r="r" b="b"/>
              <a:pathLst>
                <a:path w="2161" h="1764" extrusionOk="0">
                  <a:moveTo>
                    <a:pt x="1392" y="0"/>
                  </a:moveTo>
                  <a:cubicBezTo>
                    <a:pt x="1295" y="0"/>
                    <a:pt x="1193" y="19"/>
                    <a:pt x="1087" y="53"/>
                  </a:cubicBezTo>
                  <a:cubicBezTo>
                    <a:pt x="836" y="143"/>
                    <a:pt x="605" y="284"/>
                    <a:pt x="412" y="464"/>
                  </a:cubicBezTo>
                  <a:cubicBezTo>
                    <a:pt x="193" y="663"/>
                    <a:pt x="0" y="901"/>
                    <a:pt x="142" y="1235"/>
                  </a:cubicBezTo>
                  <a:cubicBezTo>
                    <a:pt x="291" y="1572"/>
                    <a:pt x="543" y="1763"/>
                    <a:pt x="793" y="1763"/>
                  </a:cubicBezTo>
                  <a:cubicBezTo>
                    <a:pt x="801" y="1763"/>
                    <a:pt x="809" y="1763"/>
                    <a:pt x="817" y="1762"/>
                  </a:cubicBezTo>
                  <a:cubicBezTo>
                    <a:pt x="1389" y="1737"/>
                    <a:pt x="1710" y="1531"/>
                    <a:pt x="1954" y="1184"/>
                  </a:cubicBezTo>
                  <a:cubicBezTo>
                    <a:pt x="2160" y="888"/>
                    <a:pt x="2160" y="599"/>
                    <a:pt x="1942" y="297"/>
                  </a:cubicBezTo>
                  <a:cubicBezTo>
                    <a:pt x="1791" y="89"/>
                    <a:pt x="1605" y="0"/>
                    <a:pt x="13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34"/>
            <p:cNvSpPr/>
            <p:nvPr/>
          </p:nvSpPr>
          <p:spPr>
            <a:xfrm>
              <a:off x="6504940" y="875182"/>
              <a:ext cx="170516" cy="132753"/>
            </a:xfrm>
            <a:custGeom>
              <a:avLst/>
              <a:gdLst/>
              <a:ahLst/>
              <a:cxnLst/>
              <a:rect l="l" t="t" r="r" b="b"/>
              <a:pathLst>
                <a:path w="2199" h="1712" extrusionOk="0">
                  <a:moveTo>
                    <a:pt x="1419" y="0"/>
                  </a:moveTo>
                  <a:cubicBezTo>
                    <a:pt x="1319" y="0"/>
                    <a:pt x="1215" y="13"/>
                    <a:pt x="1112" y="33"/>
                  </a:cubicBezTo>
                  <a:cubicBezTo>
                    <a:pt x="900" y="71"/>
                    <a:pt x="701" y="148"/>
                    <a:pt x="521" y="264"/>
                  </a:cubicBezTo>
                  <a:cubicBezTo>
                    <a:pt x="219" y="457"/>
                    <a:pt x="0" y="720"/>
                    <a:pt x="122" y="1125"/>
                  </a:cubicBezTo>
                  <a:cubicBezTo>
                    <a:pt x="231" y="1485"/>
                    <a:pt x="546" y="1704"/>
                    <a:pt x="971" y="1710"/>
                  </a:cubicBezTo>
                  <a:cubicBezTo>
                    <a:pt x="986" y="1711"/>
                    <a:pt x="1002" y="1711"/>
                    <a:pt x="1018" y="1711"/>
                  </a:cubicBezTo>
                  <a:cubicBezTo>
                    <a:pt x="1297" y="1711"/>
                    <a:pt x="1567" y="1603"/>
                    <a:pt x="1768" y="1408"/>
                  </a:cubicBezTo>
                  <a:cubicBezTo>
                    <a:pt x="2076" y="1138"/>
                    <a:pt x="2198" y="624"/>
                    <a:pt x="2025" y="328"/>
                  </a:cubicBezTo>
                  <a:cubicBezTo>
                    <a:pt x="1876" y="75"/>
                    <a:pt x="1657" y="0"/>
                    <a:pt x="14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34"/>
            <p:cNvSpPr/>
            <p:nvPr/>
          </p:nvSpPr>
          <p:spPr>
            <a:xfrm>
              <a:off x="6168950" y="940473"/>
              <a:ext cx="157101" cy="136785"/>
            </a:xfrm>
            <a:custGeom>
              <a:avLst/>
              <a:gdLst/>
              <a:ahLst/>
              <a:cxnLst/>
              <a:rect l="l" t="t" r="r" b="b"/>
              <a:pathLst>
                <a:path w="2026" h="1764" extrusionOk="0">
                  <a:moveTo>
                    <a:pt x="1171" y="0"/>
                  </a:moveTo>
                  <a:cubicBezTo>
                    <a:pt x="734" y="39"/>
                    <a:pt x="374" y="245"/>
                    <a:pt x="162" y="656"/>
                  </a:cubicBezTo>
                  <a:cubicBezTo>
                    <a:pt x="1" y="971"/>
                    <a:pt x="72" y="1363"/>
                    <a:pt x="342" y="1601"/>
                  </a:cubicBezTo>
                  <a:cubicBezTo>
                    <a:pt x="485" y="1712"/>
                    <a:pt x="635" y="1764"/>
                    <a:pt x="783" y="1764"/>
                  </a:cubicBezTo>
                  <a:cubicBezTo>
                    <a:pt x="934" y="1764"/>
                    <a:pt x="1083" y="1711"/>
                    <a:pt x="1222" y="1614"/>
                  </a:cubicBezTo>
                  <a:cubicBezTo>
                    <a:pt x="1415" y="1479"/>
                    <a:pt x="1556" y="1273"/>
                    <a:pt x="1724" y="1106"/>
                  </a:cubicBezTo>
                  <a:cubicBezTo>
                    <a:pt x="1929" y="900"/>
                    <a:pt x="2026" y="656"/>
                    <a:pt x="1903" y="386"/>
                  </a:cubicBezTo>
                  <a:cubicBezTo>
                    <a:pt x="1768" y="71"/>
                    <a:pt x="1486" y="7"/>
                    <a:pt x="11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34"/>
            <p:cNvSpPr/>
            <p:nvPr/>
          </p:nvSpPr>
          <p:spPr>
            <a:xfrm>
              <a:off x="6624588" y="1152630"/>
              <a:ext cx="116624" cy="123370"/>
            </a:xfrm>
            <a:custGeom>
              <a:avLst/>
              <a:gdLst/>
              <a:ahLst/>
              <a:cxnLst/>
              <a:rect l="l" t="t" r="r" b="b"/>
              <a:pathLst>
                <a:path w="1504" h="1591" extrusionOk="0">
                  <a:moveTo>
                    <a:pt x="891" y="0"/>
                  </a:moveTo>
                  <a:cubicBezTo>
                    <a:pt x="445" y="0"/>
                    <a:pt x="0" y="452"/>
                    <a:pt x="13" y="909"/>
                  </a:cubicBezTo>
                  <a:cubicBezTo>
                    <a:pt x="19" y="1269"/>
                    <a:pt x="295" y="1564"/>
                    <a:pt x="655" y="1590"/>
                  </a:cubicBezTo>
                  <a:cubicBezTo>
                    <a:pt x="663" y="1591"/>
                    <a:pt x="671" y="1591"/>
                    <a:pt x="678" y="1591"/>
                  </a:cubicBezTo>
                  <a:cubicBezTo>
                    <a:pt x="1064" y="1591"/>
                    <a:pt x="1491" y="1119"/>
                    <a:pt x="1497" y="677"/>
                  </a:cubicBezTo>
                  <a:cubicBezTo>
                    <a:pt x="1504" y="330"/>
                    <a:pt x="1253" y="28"/>
                    <a:pt x="945" y="3"/>
                  </a:cubicBezTo>
                  <a:cubicBezTo>
                    <a:pt x="927" y="1"/>
                    <a:pt x="909" y="0"/>
                    <a:pt x="8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34"/>
            <p:cNvSpPr/>
            <p:nvPr/>
          </p:nvSpPr>
          <p:spPr>
            <a:xfrm>
              <a:off x="6949955" y="1154801"/>
              <a:ext cx="114220" cy="103209"/>
            </a:xfrm>
            <a:custGeom>
              <a:avLst/>
              <a:gdLst/>
              <a:ahLst/>
              <a:cxnLst/>
              <a:rect l="l" t="t" r="r" b="b"/>
              <a:pathLst>
                <a:path w="1473" h="1331" extrusionOk="0">
                  <a:moveTo>
                    <a:pt x="894" y="0"/>
                  </a:moveTo>
                  <a:cubicBezTo>
                    <a:pt x="534" y="7"/>
                    <a:pt x="1" y="502"/>
                    <a:pt x="20" y="810"/>
                  </a:cubicBezTo>
                  <a:cubicBezTo>
                    <a:pt x="39" y="1096"/>
                    <a:pt x="346" y="1331"/>
                    <a:pt x="700" y="1331"/>
                  </a:cubicBezTo>
                  <a:cubicBezTo>
                    <a:pt x="705" y="1331"/>
                    <a:pt x="710" y="1331"/>
                    <a:pt x="714" y="1331"/>
                  </a:cubicBezTo>
                  <a:cubicBezTo>
                    <a:pt x="1132" y="1324"/>
                    <a:pt x="1473" y="977"/>
                    <a:pt x="1460" y="559"/>
                  </a:cubicBezTo>
                  <a:cubicBezTo>
                    <a:pt x="1447" y="251"/>
                    <a:pt x="1203" y="7"/>
                    <a:pt x="8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16" name="Google Shape;916;p34"/>
          <p:cNvSpPr/>
          <p:nvPr/>
        </p:nvSpPr>
        <p:spPr>
          <a:xfrm>
            <a:off x="-3679" y="4387265"/>
            <a:ext cx="395405" cy="768782"/>
          </a:xfrm>
          <a:custGeom>
            <a:avLst/>
            <a:gdLst/>
            <a:ahLst/>
            <a:cxnLst/>
            <a:rect l="l" t="t" r="r" b="b"/>
            <a:pathLst>
              <a:path w="11075" h="21533" extrusionOk="0">
                <a:moveTo>
                  <a:pt x="0" y="0"/>
                </a:moveTo>
                <a:lnTo>
                  <a:pt x="0" y="21533"/>
                </a:lnTo>
                <a:lnTo>
                  <a:pt x="8356" y="21533"/>
                </a:lnTo>
                <a:cubicBezTo>
                  <a:pt x="9127" y="20035"/>
                  <a:pt x="9873" y="18531"/>
                  <a:pt x="10310" y="16886"/>
                </a:cubicBezTo>
                <a:cubicBezTo>
                  <a:pt x="10554" y="15954"/>
                  <a:pt x="10689" y="15009"/>
                  <a:pt x="10824" y="14058"/>
                </a:cubicBezTo>
                <a:cubicBezTo>
                  <a:pt x="11075" y="12335"/>
                  <a:pt x="10901" y="10580"/>
                  <a:pt x="10316" y="8935"/>
                </a:cubicBezTo>
                <a:cubicBezTo>
                  <a:pt x="9558" y="6788"/>
                  <a:pt x="8189" y="5085"/>
                  <a:pt x="6460" y="3619"/>
                </a:cubicBezTo>
                <a:cubicBezTo>
                  <a:pt x="4634" y="2083"/>
                  <a:pt x="2513" y="1074"/>
                  <a:pt x="392" y="58"/>
                </a:cubicBezTo>
                <a:cubicBezTo>
                  <a:pt x="276" y="0"/>
                  <a:pt x="135" y="20"/>
                  <a:pt x="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7" name="Google Shape;917;p34"/>
          <p:cNvSpPr/>
          <p:nvPr/>
        </p:nvSpPr>
        <p:spPr>
          <a:xfrm rot="10800000" flipH="1">
            <a:off x="7388600" y="3500300"/>
            <a:ext cx="793585" cy="217039"/>
          </a:xfrm>
          <a:custGeom>
            <a:avLst/>
            <a:gdLst/>
            <a:ahLst/>
            <a:cxnLst/>
            <a:rect l="l" t="t" r="r" b="b"/>
            <a:pathLst>
              <a:path w="14739" h="4031" extrusionOk="0">
                <a:moveTo>
                  <a:pt x="13966" y="0"/>
                </a:moveTo>
                <a:cubicBezTo>
                  <a:pt x="13592" y="0"/>
                  <a:pt x="13359" y="199"/>
                  <a:pt x="13267" y="574"/>
                </a:cubicBezTo>
                <a:cubicBezTo>
                  <a:pt x="13151" y="1069"/>
                  <a:pt x="13080" y="1570"/>
                  <a:pt x="12920" y="2046"/>
                </a:cubicBezTo>
                <a:cubicBezTo>
                  <a:pt x="12805" y="2381"/>
                  <a:pt x="12651" y="2523"/>
                  <a:pt x="12416" y="2523"/>
                </a:cubicBezTo>
                <a:cubicBezTo>
                  <a:pt x="12296" y="2523"/>
                  <a:pt x="12155" y="2486"/>
                  <a:pt x="11988" y="2419"/>
                </a:cubicBezTo>
                <a:cubicBezTo>
                  <a:pt x="11370" y="2168"/>
                  <a:pt x="11068" y="1615"/>
                  <a:pt x="10715" y="1133"/>
                </a:cubicBezTo>
                <a:cubicBezTo>
                  <a:pt x="10470" y="803"/>
                  <a:pt x="10221" y="629"/>
                  <a:pt x="9859" y="629"/>
                </a:cubicBezTo>
                <a:cubicBezTo>
                  <a:pt x="9812" y="629"/>
                  <a:pt x="9763" y="632"/>
                  <a:pt x="9712" y="638"/>
                </a:cubicBezTo>
                <a:cubicBezTo>
                  <a:pt x="9237" y="696"/>
                  <a:pt x="8934" y="959"/>
                  <a:pt x="8787" y="1409"/>
                </a:cubicBezTo>
                <a:cubicBezTo>
                  <a:pt x="8722" y="1615"/>
                  <a:pt x="8645" y="1814"/>
                  <a:pt x="8555" y="2007"/>
                </a:cubicBezTo>
                <a:cubicBezTo>
                  <a:pt x="8373" y="2379"/>
                  <a:pt x="8246" y="2551"/>
                  <a:pt x="8077" y="2551"/>
                </a:cubicBezTo>
                <a:cubicBezTo>
                  <a:pt x="7935" y="2551"/>
                  <a:pt x="7765" y="2431"/>
                  <a:pt x="7508" y="2206"/>
                </a:cubicBezTo>
                <a:cubicBezTo>
                  <a:pt x="7025" y="1776"/>
                  <a:pt x="6691" y="1223"/>
                  <a:pt x="6241" y="767"/>
                </a:cubicBezTo>
                <a:cubicBezTo>
                  <a:pt x="5940" y="465"/>
                  <a:pt x="5672" y="314"/>
                  <a:pt x="5400" y="314"/>
                </a:cubicBezTo>
                <a:cubicBezTo>
                  <a:pt x="5145" y="314"/>
                  <a:pt x="4885" y="447"/>
                  <a:pt x="4589" y="715"/>
                </a:cubicBezTo>
                <a:cubicBezTo>
                  <a:pt x="4255" y="1024"/>
                  <a:pt x="3947" y="1358"/>
                  <a:pt x="3625" y="1679"/>
                </a:cubicBezTo>
                <a:cubicBezTo>
                  <a:pt x="3162" y="2142"/>
                  <a:pt x="2901" y="2380"/>
                  <a:pt x="2670" y="2380"/>
                </a:cubicBezTo>
                <a:cubicBezTo>
                  <a:pt x="2417" y="2380"/>
                  <a:pt x="2200" y="2094"/>
                  <a:pt x="1793" y="1506"/>
                </a:cubicBezTo>
                <a:cubicBezTo>
                  <a:pt x="1594" y="1223"/>
                  <a:pt x="1446" y="902"/>
                  <a:pt x="1170" y="677"/>
                </a:cubicBezTo>
                <a:cubicBezTo>
                  <a:pt x="1042" y="575"/>
                  <a:pt x="866" y="522"/>
                  <a:pt x="691" y="522"/>
                </a:cubicBezTo>
                <a:cubicBezTo>
                  <a:pt x="514" y="522"/>
                  <a:pt x="338" y="576"/>
                  <a:pt x="219" y="690"/>
                </a:cubicBezTo>
                <a:cubicBezTo>
                  <a:pt x="0" y="895"/>
                  <a:pt x="103" y="1127"/>
                  <a:pt x="206" y="1352"/>
                </a:cubicBezTo>
                <a:cubicBezTo>
                  <a:pt x="489" y="1962"/>
                  <a:pt x="855" y="2521"/>
                  <a:pt x="1298" y="3023"/>
                </a:cubicBezTo>
                <a:cubicBezTo>
                  <a:pt x="1643" y="3416"/>
                  <a:pt x="2163" y="3693"/>
                  <a:pt x="2732" y="3693"/>
                </a:cubicBezTo>
                <a:cubicBezTo>
                  <a:pt x="3046" y="3693"/>
                  <a:pt x="3374" y="3609"/>
                  <a:pt x="3696" y="3415"/>
                </a:cubicBezTo>
                <a:cubicBezTo>
                  <a:pt x="4043" y="3203"/>
                  <a:pt x="4268" y="2856"/>
                  <a:pt x="4641" y="2688"/>
                </a:cubicBezTo>
                <a:cubicBezTo>
                  <a:pt x="4922" y="2557"/>
                  <a:pt x="5039" y="2147"/>
                  <a:pt x="5369" y="2147"/>
                </a:cubicBezTo>
                <a:cubicBezTo>
                  <a:pt x="5379" y="2147"/>
                  <a:pt x="5389" y="2148"/>
                  <a:pt x="5399" y="2149"/>
                </a:cubicBezTo>
                <a:cubicBezTo>
                  <a:pt x="5753" y="2168"/>
                  <a:pt x="5804" y="2598"/>
                  <a:pt x="6036" y="2817"/>
                </a:cubicBezTo>
                <a:cubicBezTo>
                  <a:pt x="6563" y="3331"/>
                  <a:pt x="7128" y="3788"/>
                  <a:pt x="7835" y="3974"/>
                </a:cubicBezTo>
                <a:cubicBezTo>
                  <a:pt x="7978" y="4013"/>
                  <a:pt x="8114" y="4031"/>
                  <a:pt x="8242" y="4031"/>
                </a:cubicBezTo>
                <a:cubicBezTo>
                  <a:pt x="8842" y="4031"/>
                  <a:pt x="9293" y="3640"/>
                  <a:pt x="9674" y="3132"/>
                </a:cubicBezTo>
                <a:cubicBezTo>
                  <a:pt x="9843" y="2904"/>
                  <a:pt x="9924" y="2802"/>
                  <a:pt x="10029" y="2802"/>
                </a:cubicBezTo>
                <a:cubicBezTo>
                  <a:pt x="10122" y="2802"/>
                  <a:pt x="10236" y="2884"/>
                  <a:pt x="10451" y="3029"/>
                </a:cubicBezTo>
                <a:cubicBezTo>
                  <a:pt x="10987" y="3396"/>
                  <a:pt x="11492" y="3848"/>
                  <a:pt x="12189" y="3848"/>
                </a:cubicBezTo>
                <a:cubicBezTo>
                  <a:pt x="12261" y="3848"/>
                  <a:pt x="12335" y="3843"/>
                  <a:pt x="12412" y="3833"/>
                </a:cubicBezTo>
                <a:cubicBezTo>
                  <a:pt x="12511" y="3847"/>
                  <a:pt x="12608" y="3855"/>
                  <a:pt x="12701" y="3855"/>
                </a:cubicBezTo>
                <a:cubicBezTo>
                  <a:pt x="13258" y="3855"/>
                  <a:pt x="13702" y="3593"/>
                  <a:pt x="14038" y="3087"/>
                </a:cubicBezTo>
                <a:cubicBezTo>
                  <a:pt x="14494" y="2393"/>
                  <a:pt x="14616" y="1602"/>
                  <a:pt x="14694" y="805"/>
                </a:cubicBezTo>
                <a:cubicBezTo>
                  <a:pt x="14739" y="304"/>
                  <a:pt x="14462" y="15"/>
                  <a:pt x="14019" y="2"/>
                </a:cubicBezTo>
                <a:cubicBezTo>
                  <a:pt x="14001" y="1"/>
                  <a:pt x="13983" y="0"/>
                  <a:pt x="1396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8" name="Google Shape;918;p34"/>
          <p:cNvSpPr/>
          <p:nvPr/>
        </p:nvSpPr>
        <p:spPr>
          <a:xfrm>
            <a:off x="8548024" y="-6"/>
            <a:ext cx="609784" cy="811228"/>
          </a:xfrm>
          <a:custGeom>
            <a:avLst/>
            <a:gdLst/>
            <a:ahLst/>
            <a:cxnLst/>
            <a:rect l="l" t="t" r="r" b="b"/>
            <a:pathLst>
              <a:path w="8948" h="11904" extrusionOk="0">
                <a:moveTo>
                  <a:pt x="3806" y="0"/>
                </a:moveTo>
                <a:cubicBezTo>
                  <a:pt x="3240" y="771"/>
                  <a:pt x="2578" y="1465"/>
                  <a:pt x="2071" y="2282"/>
                </a:cubicBezTo>
                <a:cubicBezTo>
                  <a:pt x="631" y="4602"/>
                  <a:pt x="1" y="7051"/>
                  <a:pt x="740" y="9757"/>
                </a:cubicBezTo>
                <a:cubicBezTo>
                  <a:pt x="1061" y="10920"/>
                  <a:pt x="2064" y="11762"/>
                  <a:pt x="3266" y="11878"/>
                </a:cubicBezTo>
                <a:cubicBezTo>
                  <a:pt x="3467" y="11895"/>
                  <a:pt x="3669" y="11904"/>
                  <a:pt x="3871" y="11904"/>
                </a:cubicBezTo>
                <a:cubicBezTo>
                  <a:pt x="4576" y="11904"/>
                  <a:pt x="5278" y="11799"/>
                  <a:pt x="5953" y="11589"/>
                </a:cubicBezTo>
                <a:cubicBezTo>
                  <a:pt x="7110" y="11235"/>
                  <a:pt x="8035" y="10535"/>
                  <a:pt x="8948" y="9802"/>
                </a:cubicBezTo>
                <a:lnTo>
                  <a:pt x="894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19" name="Google Shape;919;p34"/>
          <p:cNvGrpSpPr/>
          <p:nvPr/>
        </p:nvGrpSpPr>
        <p:grpSpPr>
          <a:xfrm rot="1236532" flipH="1">
            <a:off x="1095299" y="1976472"/>
            <a:ext cx="1000930" cy="840687"/>
            <a:chOff x="1648650" y="1064850"/>
            <a:chExt cx="691625" cy="580900"/>
          </a:xfrm>
        </p:grpSpPr>
        <p:sp>
          <p:nvSpPr>
            <p:cNvPr id="920" name="Google Shape;920;p34"/>
            <p:cNvSpPr/>
            <p:nvPr/>
          </p:nvSpPr>
          <p:spPr>
            <a:xfrm>
              <a:off x="2267450" y="1209500"/>
              <a:ext cx="72825" cy="117900"/>
            </a:xfrm>
            <a:custGeom>
              <a:avLst/>
              <a:gdLst/>
              <a:ahLst/>
              <a:cxnLst/>
              <a:rect l="l" t="t" r="r" b="b"/>
              <a:pathLst>
                <a:path w="2913" h="4716" extrusionOk="0">
                  <a:moveTo>
                    <a:pt x="802" y="0"/>
                  </a:moveTo>
                  <a:cubicBezTo>
                    <a:pt x="679" y="0"/>
                    <a:pt x="557" y="34"/>
                    <a:pt x="438" y="101"/>
                  </a:cubicBezTo>
                  <a:cubicBezTo>
                    <a:pt x="58" y="313"/>
                    <a:pt x="1" y="500"/>
                    <a:pt x="226" y="1059"/>
                  </a:cubicBezTo>
                  <a:cubicBezTo>
                    <a:pt x="566" y="1908"/>
                    <a:pt x="856" y="2762"/>
                    <a:pt x="1138" y="3630"/>
                  </a:cubicBezTo>
                  <a:cubicBezTo>
                    <a:pt x="1248" y="3990"/>
                    <a:pt x="1466" y="4311"/>
                    <a:pt x="1775" y="4536"/>
                  </a:cubicBezTo>
                  <a:cubicBezTo>
                    <a:pt x="1925" y="4654"/>
                    <a:pt x="2106" y="4716"/>
                    <a:pt x="2290" y="4716"/>
                  </a:cubicBezTo>
                  <a:cubicBezTo>
                    <a:pt x="2398" y="4716"/>
                    <a:pt x="2506" y="4695"/>
                    <a:pt x="2610" y="4652"/>
                  </a:cubicBezTo>
                  <a:cubicBezTo>
                    <a:pt x="2912" y="4536"/>
                    <a:pt x="2816" y="4260"/>
                    <a:pt x="2854" y="3868"/>
                  </a:cubicBezTo>
                  <a:cubicBezTo>
                    <a:pt x="2585" y="2769"/>
                    <a:pt x="2250" y="1535"/>
                    <a:pt x="1543" y="436"/>
                  </a:cubicBezTo>
                  <a:cubicBezTo>
                    <a:pt x="1518" y="391"/>
                    <a:pt x="1479" y="352"/>
                    <a:pt x="1440" y="313"/>
                  </a:cubicBezTo>
                  <a:cubicBezTo>
                    <a:pt x="1236" y="105"/>
                    <a:pt x="1018" y="0"/>
                    <a:pt x="8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34"/>
            <p:cNvSpPr/>
            <p:nvPr/>
          </p:nvSpPr>
          <p:spPr>
            <a:xfrm>
              <a:off x="1931450" y="1465550"/>
              <a:ext cx="70700" cy="122950"/>
            </a:xfrm>
            <a:custGeom>
              <a:avLst/>
              <a:gdLst/>
              <a:ahLst/>
              <a:cxnLst/>
              <a:rect l="l" t="t" r="r" b="b"/>
              <a:pathLst>
                <a:path w="2828" h="4918" extrusionOk="0">
                  <a:moveTo>
                    <a:pt x="713" y="1"/>
                  </a:moveTo>
                  <a:cubicBezTo>
                    <a:pt x="628" y="1"/>
                    <a:pt x="534" y="28"/>
                    <a:pt x="425" y="92"/>
                  </a:cubicBezTo>
                  <a:cubicBezTo>
                    <a:pt x="110" y="272"/>
                    <a:pt x="1" y="510"/>
                    <a:pt x="116" y="812"/>
                  </a:cubicBezTo>
                  <a:cubicBezTo>
                    <a:pt x="553" y="1982"/>
                    <a:pt x="1035" y="3132"/>
                    <a:pt x="1466" y="4302"/>
                  </a:cubicBezTo>
                  <a:cubicBezTo>
                    <a:pt x="1620" y="4733"/>
                    <a:pt x="1961" y="4803"/>
                    <a:pt x="2321" y="4893"/>
                  </a:cubicBezTo>
                  <a:cubicBezTo>
                    <a:pt x="2389" y="4910"/>
                    <a:pt x="2449" y="4918"/>
                    <a:pt x="2503" y="4918"/>
                  </a:cubicBezTo>
                  <a:cubicBezTo>
                    <a:pt x="2724" y="4918"/>
                    <a:pt x="2827" y="4777"/>
                    <a:pt x="2822" y="4482"/>
                  </a:cubicBezTo>
                  <a:cubicBezTo>
                    <a:pt x="2777" y="4276"/>
                    <a:pt x="2764" y="4058"/>
                    <a:pt x="2687" y="3859"/>
                  </a:cubicBezTo>
                  <a:cubicBezTo>
                    <a:pt x="2282" y="2792"/>
                    <a:pt x="1871" y="1725"/>
                    <a:pt x="1453" y="664"/>
                  </a:cubicBezTo>
                  <a:cubicBezTo>
                    <a:pt x="1376" y="491"/>
                    <a:pt x="1267" y="343"/>
                    <a:pt x="1132" y="214"/>
                  </a:cubicBezTo>
                  <a:cubicBezTo>
                    <a:pt x="1002" y="96"/>
                    <a:pt x="874" y="1"/>
                    <a:pt x="7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34"/>
            <p:cNvSpPr/>
            <p:nvPr/>
          </p:nvSpPr>
          <p:spPr>
            <a:xfrm>
              <a:off x="1790525" y="1371825"/>
              <a:ext cx="83275" cy="110675"/>
            </a:xfrm>
            <a:custGeom>
              <a:avLst/>
              <a:gdLst/>
              <a:ahLst/>
              <a:cxnLst/>
              <a:rect l="l" t="t" r="r" b="b"/>
              <a:pathLst>
                <a:path w="3331" h="4427" extrusionOk="0">
                  <a:moveTo>
                    <a:pt x="836" y="1"/>
                  </a:moveTo>
                  <a:cubicBezTo>
                    <a:pt x="715" y="1"/>
                    <a:pt x="573" y="67"/>
                    <a:pt x="367" y="184"/>
                  </a:cubicBezTo>
                  <a:cubicBezTo>
                    <a:pt x="1" y="383"/>
                    <a:pt x="65" y="647"/>
                    <a:pt x="226" y="917"/>
                  </a:cubicBezTo>
                  <a:cubicBezTo>
                    <a:pt x="785" y="1881"/>
                    <a:pt x="1357" y="2838"/>
                    <a:pt x="1942" y="3796"/>
                  </a:cubicBezTo>
                  <a:cubicBezTo>
                    <a:pt x="2141" y="4124"/>
                    <a:pt x="2469" y="4310"/>
                    <a:pt x="2848" y="4394"/>
                  </a:cubicBezTo>
                  <a:cubicBezTo>
                    <a:pt x="2935" y="4415"/>
                    <a:pt x="3008" y="4426"/>
                    <a:pt x="3069" y="4426"/>
                  </a:cubicBezTo>
                  <a:cubicBezTo>
                    <a:pt x="3266" y="4426"/>
                    <a:pt x="3330" y="4306"/>
                    <a:pt x="3330" y="4021"/>
                  </a:cubicBezTo>
                  <a:cubicBezTo>
                    <a:pt x="3330" y="3828"/>
                    <a:pt x="3292" y="3648"/>
                    <a:pt x="3208" y="3475"/>
                  </a:cubicBezTo>
                  <a:cubicBezTo>
                    <a:pt x="2617" y="2376"/>
                    <a:pt x="1955" y="1315"/>
                    <a:pt x="1235" y="293"/>
                  </a:cubicBezTo>
                  <a:cubicBezTo>
                    <a:pt x="1087" y="90"/>
                    <a:pt x="975" y="1"/>
                    <a:pt x="8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34"/>
            <p:cNvSpPr/>
            <p:nvPr/>
          </p:nvSpPr>
          <p:spPr>
            <a:xfrm>
              <a:off x="2120275" y="1537450"/>
              <a:ext cx="62675" cy="108300"/>
            </a:xfrm>
            <a:custGeom>
              <a:avLst/>
              <a:gdLst/>
              <a:ahLst/>
              <a:cxnLst/>
              <a:rect l="l" t="t" r="r" b="b"/>
              <a:pathLst>
                <a:path w="2507" h="4332" extrusionOk="0">
                  <a:moveTo>
                    <a:pt x="632" y="0"/>
                  </a:moveTo>
                  <a:cubicBezTo>
                    <a:pt x="436" y="0"/>
                    <a:pt x="274" y="146"/>
                    <a:pt x="116" y="436"/>
                  </a:cubicBezTo>
                  <a:cubicBezTo>
                    <a:pt x="0" y="655"/>
                    <a:pt x="64" y="854"/>
                    <a:pt x="167" y="1040"/>
                  </a:cubicBezTo>
                  <a:cubicBezTo>
                    <a:pt x="476" y="1606"/>
                    <a:pt x="662" y="2210"/>
                    <a:pt x="823" y="2834"/>
                  </a:cubicBezTo>
                  <a:cubicBezTo>
                    <a:pt x="919" y="3219"/>
                    <a:pt x="1041" y="3605"/>
                    <a:pt x="1266" y="3939"/>
                  </a:cubicBezTo>
                  <a:cubicBezTo>
                    <a:pt x="1478" y="4261"/>
                    <a:pt x="1851" y="4331"/>
                    <a:pt x="2166" y="4331"/>
                  </a:cubicBezTo>
                  <a:cubicBezTo>
                    <a:pt x="2475" y="4325"/>
                    <a:pt x="2449" y="3939"/>
                    <a:pt x="2507" y="3605"/>
                  </a:cubicBezTo>
                  <a:cubicBezTo>
                    <a:pt x="2295" y="2544"/>
                    <a:pt x="1973" y="1458"/>
                    <a:pt x="1363" y="468"/>
                  </a:cubicBezTo>
                  <a:cubicBezTo>
                    <a:pt x="1298" y="378"/>
                    <a:pt x="1221" y="301"/>
                    <a:pt x="1138" y="243"/>
                  </a:cubicBezTo>
                  <a:cubicBezTo>
                    <a:pt x="943" y="81"/>
                    <a:pt x="778" y="0"/>
                    <a:pt x="6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34"/>
            <p:cNvSpPr/>
            <p:nvPr/>
          </p:nvSpPr>
          <p:spPr>
            <a:xfrm>
              <a:off x="1993650" y="1372100"/>
              <a:ext cx="83025" cy="111550"/>
            </a:xfrm>
            <a:custGeom>
              <a:avLst/>
              <a:gdLst/>
              <a:ahLst/>
              <a:cxnLst/>
              <a:rect l="l" t="t" r="r" b="b"/>
              <a:pathLst>
                <a:path w="3321" h="4462" extrusionOk="0">
                  <a:moveTo>
                    <a:pt x="405" y="738"/>
                  </a:moveTo>
                  <a:cubicBezTo>
                    <a:pt x="399" y="758"/>
                    <a:pt x="399" y="790"/>
                    <a:pt x="386" y="796"/>
                  </a:cubicBezTo>
                  <a:cubicBezTo>
                    <a:pt x="363" y="802"/>
                    <a:pt x="341" y="807"/>
                    <a:pt x="323" y="809"/>
                  </a:cubicBezTo>
                  <a:lnTo>
                    <a:pt x="323" y="809"/>
                  </a:lnTo>
                  <a:lnTo>
                    <a:pt x="405" y="738"/>
                  </a:lnTo>
                  <a:close/>
                  <a:moveTo>
                    <a:pt x="576" y="0"/>
                  </a:moveTo>
                  <a:cubicBezTo>
                    <a:pt x="436" y="0"/>
                    <a:pt x="310" y="108"/>
                    <a:pt x="199" y="263"/>
                  </a:cubicBezTo>
                  <a:cubicBezTo>
                    <a:pt x="0" y="533"/>
                    <a:pt x="7" y="565"/>
                    <a:pt x="315" y="816"/>
                  </a:cubicBezTo>
                  <a:lnTo>
                    <a:pt x="317" y="814"/>
                  </a:lnTo>
                  <a:lnTo>
                    <a:pt x="317" y="814"/>
                  </a:lnTo>
                  <a:cubicBezTo>
                    <a:pt x="703" y="2027"/>
                    <a:pt x="1376" y="3099"/>
                    <a:pt x="2031" y="4177"/>
                  </a:cubicBezTo>
                  <a:cubicBezTo>
                    <a:pt x="2180" y="4427"/>
                    <a:pt x="2418" y="4451"/>
                    <a:pt x="2660" y="4451"/>
                  </a:cubicBezTo>
                  <a:cubicBezTo>
                    <a:pt x="2716" y="4451"/>
                    <a:pt x="2773" y="4450"/>
                    <a:pt x="2829" y="4450"/>
                  </a:cubicBezTo>
                  <a:cubicBezTo>
                    <a:pt x="2897" y="4450"/>
                    <a:pt x="2964" y="4452"/>
                    <a:pt x="3027" y="4460"/>
                  </a:cubicBezTo>
                  <a:cubicBezTo>
                    <a:pt x="3038" y="4461"/>
                    <a:pt x="3048" y="4462"/>
                    <a:pt x="3058" y="4462"/>
                  </a:cubicBezTo>
                  <a:cubicBezTo>
                    <a:pt x="3242" y="4462"/>
                    <a:pt x="3321" y="4244"/>
                    <a:pt x="3278" y="4049"/>
                  </a:cubicBezTo>
                  <a:cubicBezTo>
                    <a:pt x="3233" y="3869"/>
                    <a:pt x="3169" y="3695"/>
                    <a:pt x="3085" y="3528"/>
                  </a:cubicBezTo>
                  <a:cubicBezTo>
                    <a:pt x="2642" y="2583"/>
                    <a:pt x="2070" y="1722"/>
                    <a:pt x="1466" y="880"/>
                  </a:cubicBezTo>
                  <a:cubicBezTo>
                    <a:pt x="1279" y="616"/>
                    <a:pt x="1080" y="366"/>
                    <a:pt x="855" y="141"/>
                  </a:cubicBezTo>
                  <a:cubicBezTo>
                    <a:pt x="756" y="42"/>
                    <a:pt x="663" y="0"/>
                    <a:pt x="5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34"/>
            <p:cNvSpPr/>
            <p:nvPr/>
          </p:nvSpPr>
          <p:spPr>
            <a:xfrm>
              <a:off x="2147425" y="1362650"/>
              <a:ext cx="68625" cy="102225"/>
            </a:xfrm>
            <a:custGeom>
              <a:avLst/>
              <a:gdLst/>
              <a:ahLst/>
              <a:cxnLst/>
              <a:rect l="l" t="t" r="r" b="b"/>
              <a:pathLst>
                <a:path w="2745" h="4089" extrusionOk="0">
                  <a:moveTo>
                    <a:pt x="796" y="1"/>
                  </a:moveTo>
                  <a:cubicBezTo>
                    <a:pt x="722" y="1"/>
                    <a:pt x="644" y="19"/>
                    <a:pt x="559" y="62"/>
                  </a:cubicBezTo>
                  <a:cubicBezTo>
                    <a:pt x="84" y="313"/>
                    <a:pt x="0" y="512"/>
                    <a:pt x="212" y="994"/>
                  </a:cubicBezTo>
                  <a:cubicBezTo>
                    <a:pt x="572" y="1798"/>
                    <a:pt x="932" y="2595"/>
                    <a:pt x="1318" y="3379"/>
                  </a:cubicBezTo>
                  <a:cubicBezTo>
                    <a:pt x="1485" y="3707"/>
                    <a:pt x="1729" y="3983"/>
                    <a:pt x="2147" y="4067"/>
                  </a:cubicBezTo>
                  <a:cubicBezTo>
                    <a:pt x="2220" y="4081"/>
                    <a:pt x="2285" y="4088"/>
                    <a:pt x="2345" y="4088"/>
                  </a:cubicBezTo>
                  <a:cubicBezTo>
                    <a:pt x="2606" y="4088"/>
                    <a:pt x="2740" y="3943"/>
                    <a:pt x="2745" y="3597"/>
                  </a:cubicBezTo>
                  <a:cubicBezTo>
                    <a:pt x="2732" y="3469"/>
                    <a:pt x="2706" y="3347"/>
                    <a:pt x="2668" y="3225"/>
                  </a:cubicBezTo>
                  <a:cubicBezTo>
                    <a:pt x="2211" y="2267"/>
                    <a:pt x="1768" y="1303"/>
                    <a:pt x="1286" y="358"/>
                  </a:cubicBezTo>
                  <a:cubicBezTo>
                    <a:pt x="1189" y="174"/>
                    <a:pt x="1019" y="1"/>
                    <a:pt x="7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34"/>
            <p:cNvSpPr/>
            <p:nvPr/>
          </p:nvSpPr>
          <p:spPr>
            <a:xfrm>
              <a:off x="2020000" y="1244050"/>
              <a:ext cx="81475" cy="102200"/>
            </a:xfrm>
            <a:custGeom>
              <a:avLst/>
              <a:gdLst/>
              <a:ahLst/>
              <a:cxnLst/>
              <a:rect l="l" t="t" r="r" b="b"/>
              <a:pathLst>
                <a:path w="3259" h="4088" extrusionOk="0">
                  <a:moveTo>
                    <a:pt x="439" y="1"/>
                  </a:moveTo>
                  <a:cubicBezTo>
                    <a:pt x="400" y="1"/>
                    <a:pt x="359" y="6"/>
                    <a:pt x="315" y="18"/>
                  </a:cubicBezTo>
                  <a:cubicBezTo>
                    <a:pt x="199" y="50"/>
                    <a:pt x="0" y="699"/>
                    <a:pt x="64" y="834"/>
                  </a:cubicBezTo>
                  <a:cubicBezTo>
                    <a:pt x="527" y="1830"/>
                    <a:pt x="1067" y="2775"/>
                    <a:pt x="1800" y="3604"/>
                  </a:cubicBezTo>
                  <a:cubicBezTo>
                    <a:pt x="2037" y="3870"/>
                    <a:pt x="2306" y="4048"/>
                    <a:pt x="2605" y="4048"/>
                  </a:cubicBezTo>
                  <a:cubicBezTo>
                    <a:pt x="2639" y="4048"/>
                    <a:pt x="2672" y="4046"/>
                    <a:pt x="2706" y="4041"/>
                  </a:cubicBezTo>
                  <a:cubicBezTo>
                    <a:pt x="2796" y="4068"/>
                    <a:pt x="2872" y="4087"/>
                    <a:pt x="2936" y="4087"/>
                  </a:cubicBezTo>
                  <a:cubicBezTo>
                    <a:pt x="3014" y="4087"/>
                    <a:pt x="3075" y="4058"/>
                    <a:pt x="3124" y="3977"/>
                  </a:cubicBezTo>
                  <a:cubicBezTo>
                    <a:pt x="3259" y="3797"/>
                    <a:pt x="3253" y="3553"/>
                    <a:pt x="3111" y="3379"/>
                  </a:cubicBezTo>
                  <a:cubicBezTo>
                    <a:pt x="2366" y="2338"/>
                    <a:pt x="1620" y="1297"/>
                    <a:pt x="862" y="262"/>
                  </a:cubicBezTo>
                  <a:cubicBezTo>
                    <a:pt x="756" y="114"/>
                    <a:pt x="620" y="1"/>
                    <a:pt x="4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34"/>
            <p:cNvSpPr/>
            <p:nvPr/>
          </p:nvSpPr>
          <p:spPr>
            <a:xfrm>
              <a:off x="2158675" y="1236600"/>
              <a:ext cx="66725" cy="91875"/>
            </a:xfrm>
            <a:custGeom>
              <a:avLst/>
              <a:gdLst/>
              <a:ahLst/>
              <a:cxnLst/>
              <a:rect l="l" t="t" r="r" b="b"/>
              <a:pathLst>
                <a:path w="2669" h="3675" extrusionOk="0">
                  <a:moveTo>
                    <a:pt x="608" y="0"/>
                  </a:moveTo>
                  <a:cubicBezTo>
                    <a:pt x="527" y="0"/>
                    <a:pt x="443" y="20"/>
                    <a:pt x="354" y="65"/>
                  </a:cubicBezTo>
                  <a:cubicBezTo>
                    <a:pt x="84" y="206"/>
                    <a:pt x="0" y="599"/>
                    <a:pt x="148" y="978"/>
                  </a:cubicBezTo>
                  <a:cubicBezTo>
                    <a:pt x="431" y="1698"/>
                    <a:pt x="797" y="2385"/>
                    <a:pt x="1131" y="3080"/>
                  </a:cubicBezTo>
                  <a:cubicBezTo>
                    <a:pt x="1335" y="3505"/>
                    <a:pt x="1640" y="3674"/>
                    <a:pt x="2065" y="3674"/>
                  </a:cubicBezTo>
                  <a:cubicBezTo>
                    <a:pt x="2096" y="3674"/>
                    <a:pt x="2128" y="3673"/>
                    <a:pt x="2160" y="3671"/>
                  </a:cubicBezTo>
                  <a:cubicBezTo>
                    <a:pt x="2198" y="3673"/>
                    <a:pt x="2234" y="3675"/>
                    <a:pt x="2267" y="3675"/>
                  </a:cubicBezTo>
                  <a:cubicBezTo>
                    <a:pt x="2589" y="3675"/>
                    <a:pt x="2669" y="3554"/>
                    <a:pt x="2616" y="3163"/>
                  </a:cubicBezTo>
                  <a:cubicBezTo>
                    <a:pt x="2597" y="2977"/>
                    <a:pt x="2546" y="2797"/>
                    <a:pt x="2468" y="2630"/>
                  </a:cubicBezTo>
                  <a:cubicBezTo>
                    <a:pt x="2141" y="1955"/>
                    <a:pt x="1800" y="1293"/>
                    <a:pt x="1453" y="631"/>
                  </a:cubicBezTo>
                  <a:cubicBezTo>
                    <a:pt x="1376" y="489"/>
                    <a:pt x="1273" y="361"/>
                    <a:pt x="1151" y="258"/>
                  </a:cubicBezTo>
                  <a:cubicBezTo>
                    <a:pt x="989" y="124"/>
                    <a:pt x="811" y="0"/>
                    <a:pt x="6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34"/>
            <p:cNvSpPr/>
            <p:nvPr/>
          </p:nvSpPr>
          <p:spPr>
            <a:xfrm>
              <a:off x="1648650" y="1350650"/>
              <a:ext cx="64300" cy="92075"/>
            </a:xfrm>
            <a:custGeom>
              <a:avLst/>
              <a:gdLst/>
              <a:ahLst/>
              <a:cxnLst/>
              <a:rect l="l" t="t" r="r" b="b"/>
              <a:pathLst>
                <a:path w="2572" h="3683" extrusionOk="0">
                  <a:moveTo>
                    <a:pt x="714" y="0"/>
                  </a:moveTo>
                  <a:cubicBezTo>
                    <a:pt x="634" y="0"/>
                    <a:pt x="558" y="16"/>
                    <a:pt x="495" y="47"/>
                  </a:cubicBezTo>
                  <a:cubicBezTo>
                    <a:pt x="122" y="247"/>
                    <a:pt x="0" y="587"/>
                    <a:pt x="187" y="1063"/>
                  </a:cubicBezTo>
                  <a:cubicBezTo>
                    <a:pt x="450" y="1699"/>
                    <a:pt x="733" y="2336"/>
                    <a:pt x="1035" y="2959"/>
                  </a:cubicBezTo>
                  <a:cubicBezTo>
                    <a:pt x="1228" y="3358"/>
                    <a:pt x="1530" y="3647"/>
                    <a:pt x="2012" y="3679"/>
                  </a:cubicBezTo>
                  <a:cubicBezTo>
                    <a:pt x="2045" y="3681"/>
                    <a:pt x="2077" y="3682"/>
                    <a:pt x="2107" y="3682"/>
                  </a:cubicBezTo>
                  <a:cubicBezTo>
                    <a:pt x="2433" y="3682"/>
                    <a:pt x="2552" y="3549"/>
                    <a:pt x="2552" y="3178"/>
                  </a:cubicBezTo>
                  <a:cubicBezTo>
                    <a:pt x="2571" y="2940"/>
                    <a:pt x="2449" y="2721"/>
                    <a:pt x="2359" y="2503"/>
                  </a:cubicBezTo>
                  <a:cubicBezTo>
                    <a:pt x="2063" y="1815"/>
                    <a:pt x="1781" y="1121"/>
                    <a:pt x="1440" y="459"/>
                  </a:cubicBezTo>
                  <a:cubicBezTo>
                    <a:pt x="1292" y="164"/>
                    <a:pt x="975" y="0"/>
                    <a:pt x="7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34"/>
            <p:cNvSpPr/>
            <p:nvPr/>
          </p:nvSpPr>
          <p:spPr>
            <a:xfrm>
              <a:off x="1734775" y="1521425"/>
              <a:ext cx="63650" cy="84825"/>
            </a:xfrm>
            <a:custGeom>
              <a:avLst/>
              <a:gdLst/>
              <a:ahLst/>
              <a:cxnLst/>
              <a:rect l="l" t="t" r="r" b="b"/>
              <a:pathLst>
                <a:path w="2546" h="3393" extrusionOk="0">
                  <a:moveTo>
                    <a:pt x="840" y="0"/>
                  </a:moveTo>
                  <a:cubicBezTo>
                    <a:pt x="766" y="0"/>
                    <a:pt x="689" y="14"/>
                    <a:pt x="611" y="42"/>
                  </a:cubicBezTo>
                  <a:cubicBezTo>
                    <a:pt x="322" y="152"/>
                    <a:pt x="0" y="306"/>
                    <a:pt x="77" y="685"/>
                  </a:cubicBezTo>
                  <a:cubicBezTo>
                    <a:pt x="97" y="1116"/>
                    <a:pt x="823" y="2646"/>
                    <a:pt x="1177" y="3006"/>
                  </a:cubicBezTo>
                  <a:cubicBezTo>
                    <a:pt x="1267" y="3102"/>
                    <a:pt x="1363" y="3218"/>
                    <a:pt x="1479" y="3263"/>
                  </a:cubicBezTo>
                  <a:cubicBezTo>
                    <a:pt x="1643" y="3325"/>
                    <a:pt x="1821" y="3392"/>
                    <a:pt x="1990" y="3392"/>
                  </a:cubicBezTo>
                  <a:cubicBezTo>
                    <a:pt x="2100" y="3392"/>
                    <a:pt x="2205" y="3364"/>
                    <a:pt x="2301" y="3288"/>
                  </a:cubicBezTo>
                  <a:cubicBezTo>
                    <a:pt x="2546" y="3102"/>
                    <a:pt x="2481" y="2819"/>
                    <a:pt x="2372" y="2562"/>
                  </a:cubicBezTo>
                  <a:cubicBezTo>
                    <a:pt x="2321" y="2440"/>
                    <a:pt x="2314" y="2298"/>
                    <a:pt x="2269" y="2176"/>
                  </a:cubicBezTo>
                  <a:cubicBezTo>
                    <a:pt x="2044" y="1553"/>
                    <a:pt x="1761" y="949"/>
                    <a:pt x="1427" y="377"/>
                  </a:cubicBezTo>
                  <a:cubicBezTo>
                    <a:pt x="1294" y="145"/>
                    <a:pt x="1082" y="0"/>
                    <a:pt x="8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34"/>
            <p:cNvSpPr/>
            <p:nvPr/>
          </p:nvSpPr>
          <p:spPr>
            <a:xfrm>
              <a:off x="1682375" y="1187950"/>
              <a:ext cx="66075" cy="90400"/>
            </a:xfrm>
            <a:custGeom>
              <a:avLst/>
              <a:gdLst/>
              <a:ahLst/>
              <a:cxnLst/>
              <a:rect l="l" t="t" r="r" b="b"/>
              <a:pathLst>
                <a:path w="2643" h="3616" extrusionOk="0">
                  <a:moveTo>
                    <a:pt x="715" y="1"/>
                  </a:moveTo>
                  <a:cubicBezTo>
                    <a:pt x="526" y="1"/>
                    <a:pt x="372" y="107"/>
                    <a:pt x="245" y="269"/>
                  </a:cubicBezTo>
                  <a:cubicBezTo>
                    <a:pt x="110" y="449"/>
                    <a:pt x="1" y="648"/>
                    <a:pt x="162" y="848"/>
                  </a:cubicBezTo>
                  <a:cubicBezTo>
                    <a:pt x="676" y="1478"/>
                    <a:pt x="856" y="2294"/>
                    <a:pt x="1338" y="2937"/>
                  </a:cubicBezTo>
                  <a:cubicBezTo>
                    <a:pt x="1550" y="3219"/>
                    <a:pt x="1768" y="3483"/>
                    <a:pt x="2122" y="3579"/>
                  </a:cubicBezTo>
                  <a:cubicBezTo>
                    <a:pt x="2210" y="3603"/>
                    <a:pt x="2285" y="3616"/>
                    <a:pt x="2349" y="3616"/>
                  </a:cubicBezTo>
                  <a:cubicBezTo>
                    <a:pt x="2546" y="3616"/>
                    <a:pt x="2633" y="3493"/>
                    <a:pt x="2643" y="3187"/>
                  </a:cubicBezTo>
                  <a:cubicBezTo>
                    <a:pt x="2630" y="3123"/>
                    <a:pt x="2617" y="3020"/>
                    <a:pt x="2591" y="2917"/>
                  </a:cubicBezTo>
                  <a:cubicBezTo>
                    <a:pt x="2366" y="1966"/>
                    <a:pt x="1846" y="1156"/>
                    <a:pt x="1325" y="346"/>
                  </a:cubicBezTo>
                  <a:cubicBezTo>
                    <a:pt x="1216" y="186"/>
                    <a:pt x="1061" y="76"/>
                    <a:pt x="875" y="25"/>
                  </a:cubicBezTo>
                  <a:cubicBezTo>
                    <a:pt x="819" y="9"/>
                    <a:pt x="766" y="1"/>
                    <a:pt x="7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34"/>
            <p:cNvSpPr/>
            <p:nvPr/>
          </p:nvSpPr>
          <p:spPr>
            <a:xfrm>
              <a:off x="2248825" y="1406725"/>
              <a:ext cx="59950" cy="75950"/>
            </a:xfrm>
            <a:custGeom>
              <a:avLst/>
              <a:gdLst/>
              <a:ahLst/>
              <a:cxnLst/>
              <a:rect l="l" t="t" r="r" b="b"/>
              <a:pathLst>
                <a:path w="2398" h="3038" extrusionOk="0">
                  <a:moveTo>
                    <a:pt x="752" y="1"/>
                  </a:moveTo>
                  <a:cubicBezTo>
                    <a:pt x="514" y="1"/>
                    <a:pt x="331" y="128"/>
                    <a:pt x="174" y="311"/>
                  </a:cubicBezTo>
                  <a:cubicBezTo>
                    <a:pt x="0" y="523"/>
                    <a:pt x="58" y="761"/>
                    <a:pt x="219" y="967"/>
                  </a:cubicBezTo>
                  <a:cubicBezTo>
                    <a:pt x="501" y="1333"/>
                    <a:pt x="649" y="1757"/>
                    <a:pt x="765" y="2201"/>
                  </a:cubicBezTo>
                  <a:cubicBezTo>
                    <a:pt x="823" y="2406"/>
                    <a:pt x="919" y="2599"/>
                    <a:pt x="1048" y="2766"/>
                  </a:cubicBezTo>
                  <a:cubicBezTo>
                    <a:pt x="1156" y="2928"/>
                    <a:pt x="1540" y="3038"/>
                    <a:pt x="1834" y="3038"/>
                  </a:cubicBezTo>
                  <a:cubicBezTo>
                    <a:pt x="1925" y="3038"/>
                    <a:pt x="2007" y="3027"/>
                    <a:pt x="2070" y="3004"/>
                  </a:cubicBezTo>
                  <a:cubicBezTo>
                    <a:pt x="2398" y="2882"/>
                    <a:pt x="2256" y="2606"/>
                    <a:pt x="2295" y="2381"/>
                  </a:cubicBezTo>
                  <a:cubicBezTo>
                    <a:pt x="2320" y="1719"/>
                    <a:pt x="2038" y="1140"/>
                    <a:pt x="1691" y="607"/>
                  </a:cubicBezTo>
                  <a:cubicBezTo>
                    <a:pt x="1523" y="324"/>
                    <a:pt x="1260" y="125"/>
                    <a:pt x="951" y="28"/>
                  </a:cubicBezTo>
                  <a:cubicBezTo>
                    <a:pt x="881" y="10"/>
                    <a:pt x="814" y="1"/>
                    <a:pt x="7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34"/>
            <p:cNvSpPr/>
            <p:nvPr/>
          </p:nvSpPr>
          <p:spPr>
            <a:xfrm>
              <a:off x="1778150" y="1130300"/>
              <a:ext cx="63675" cy="80000"/>
            </a:xfrm>
            <a:custGeom>
              <a:avLst/>
              <a:gdLst/>
              <a:ahLst/>
              <a:cxnLst/>
              <a:rect l="l" t="t" r="r" b="b"/>
              <a:pathLst>
                <a:path w="2547" h="3200" extrusionOk="0">
                  <a:moveTo>
                    <a:pt x="791" y="1"/>
                  </a:moveTo>
                  <a:cubicBezTo>
                    <a:pt x="546" y="1"/>
                    <a:pt x="444" y="309"/>
                    <a:pt x="232" y="383"/>
                  </a:cubicBezTo>
                  <a:cubicBezTo>
                    <a:pt x="1" y="467"/>
                    <a:pt x="142" y="705"/>
                    <a:pt x="219" y="865"/>
                  </a:cubicBezTo>
                  <a:cubicBezTo>
                    <a:pt x="515" y="1438"/>
                    <a:pt x="830" y="1997"/>
                    <a:pt x="1100" y="2582"/>
                  </a:cubicBezTo>
                  <a:cubicBezTo>
                    <a:pt x="1312" y="3044"/>
                    <a:pt x="1749" y="3077"/>
                    <a:pt x="2135" y="3186"/>
                  </a:cubicBezTo>
                  <a:cubicBezTo>
                    <a:pt x="2168" y="3195"/>
                    <a:pt x="2200" y="3200"/>
                    <a:pt x="2231" y="3200"/>
                  </a:cubicBezTo>
                  <a:cubicBezTo>
                    <a:pt x="2409" y="3200"/>
                    <a:pt x="2541" y="3048"/>
                    <a:pt x="2546" y="2813"/>
                  </a:cubicBezTo>
                  <a:cubicBezTo>
                    <a:pt x="2527" y="2710"/>
                    <a:pt x="2514" y="2607"/>
                    <a:pt x="2482" y="2505"/>
                  </a:cubicBezTo>
                  <a:cubicBezTo>
                    <a:pt x="2263" y="1752"/>
                    <a:pt x="1884" y="1071"/>
                    <a:pt x="1485" y="409"/>
                  </a:cubicBezTo>
                  <a:cubicBezTo>
                    <a:pt x="1363" y="210"/>
                    <a:pt x="1164" y="146"/>
                    <a:pt x="971" y="49"/>
                  </a:cubicBezTo>
                  <a:cubicBezTo>
                    <a:pt x="903" y="15"/>
                    <a:pt x="844" y="1"/>
                    <a:pt x="7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34"/>
            <p:cNvSpPr/>
            <p:nvPr/>
          </p:nvSpPr>
          <p:spPr>
            <a:xfrm>
              <a:off x="1992525" y="1064850"/>
              <a:ext cx="63425" cy="77975"/>
            </a:xfrm>
            <a:custGeom>
              <a:avLst/>
              <a:gdLst/>
              <a:ahLst/>
              <a:cxnLst/>
              <a:rect l="l" t="t" r="r" b="b"/>
              <a:pathLst>
                <a:path w="2537" h="3119" extrusionOk="0">
                  <a:moveTo>
                    <a:pt x="702" y="1"/>
                  </a:moveTo>
                  <a:cubicBezTo>
                    <a:pt x="581" y="1"/>
                    <a:pt x="456" y="44"/>
                    <a:pt x="334" y="148"/>
                  </a:cubicBezTo>
                  <a:cubicBezTo>
                    <a:pt x="52" y="392"/>
                    <a:pt x="0" y="752"/>
                    <a:pt x="238" y="1073"/>
                  </a:cubicBezTo>
                  <a:cubicBezTo>
                    <a:pt x="585" y="1549"/>
                    <a:pt x="881" y="2057"/>
                    <a:pt x="1125" y="2590"/>
                  </a:cubicBezTo>
                  <a:cubicBezTo>
                    <a:pt x="1311" y="3001"/>
                    <a:pt x="1613" y="3104"/>
                    <a:pt x="2018" y="3117"/>
                  </a:cubicBezTo>
                  <a:cubicBezTo>
                    <a:pt x="2037" y="3118"/>
                    <a:pt x="2055" y="3118"/>
                    <a:pt x="2072" y="3118"/>
                  </a:cubicBezTo>
                  <a:cubicBezTo>
                    <a:pt x="2367" y="3118"/>
                    <a:pt x="2536" y="3013"/>
                    <a:pt x="2488" y="2661"/>
                  </a:cubicBezTo>
                  <a:cubicBezTo>
                    <a:pt x="2340" y="1735"/>
                    <a:pt x="1890" y="880"/>
                    <a:pt x="1202" y="238"/>
                  </a:cubicBezTo>
                  <a:cubicBezTo>
                    <a:pt x="1062" y="101"/>
                    <a:pt x="887" y="1"/>
                    <a:pt x="7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34"/>
            <p:cNvSpPr/>
            <p:nvPr/>
          </p:nvSpPr>
          <p:spPr>
            <a:xfrm>
              <a:off x="1846125" y="1296050"/>
              <a:ext cx="71175" cy="75025"/>
            </a:xfrm>
            <a:custGeom>
              <a:avLst/>
              <a:gdLst/>
              <a:ahLst/>
              <a:cxnLst/>
              <a:rect l="l" t="t" r="r" b="b"/>
              <a:pathLst>
                <a:path w="2847" h="3001" extrusionOk="0">
                  <a:moveTo>
                    <a:pt x="627" y="1"/>
                  </a:moveTo>
                  <a:cubicBezTo>
                    <a:pt x="523" y="1"/>
                    <a:pt x="415" y="46"/>
                    <a:pt x="309" y="162"/>
                  </a:cubicBezTo>
                  <a:cubicBezTo>
                    <a:pt x="7" y="489"/>
                    <a:pt x="1" y="779"/>
                    <a:pt x="245" y="1107"/>
                  </a:cubicBezTo>
                  <a:cubicBezTo>
                    <a:pt x="560" y="1537"/>
                    <a:pt x="913" y="1955"/>
                    <a:pt x="1177" y="2398"/>
                  </a:cubicBezTo>
                  <a:cubicBezTo>
                    <a:pt x="1424" y="2820"/>
                    <a:pt x="1755" y="2999"/>
                    <a:pt x="2065" y="2999"/>
                  </a:cubicBezTo>
                  <a:cubicBezTo>
                    <a:pt x="2086" y="2999"/>
                    <a:pt x="2107" y="2998"/>
                    <a:pt x="2128" y="2996"/>
                  </a:cubicBezTo>
                  <a:cubicBezTo>
                    <a:pt x="2168" y="2999"/>
                    <a:pt x="2205" y="3000"/>
                    <a:pt x="2241" y="3000"/>
                  </a:cubicBezTo>
                  <a:cubicBezTo>
                    <a:pt x="2726" y="3000"/>
                    <a:pt x="2847" y="2758"/>
                    <a:pt x="2655" y="2308"/>
                  </a:cubicBezTo>
                  <a:cubicBezTo>
                    <a:pt x="2295" y="1492"/>
                    <a:pt x="1742" y="811"/>
                    <a:pt x="1074" y="226"/>
                  </a:cubicBezTo>
                  <a:cubicBezTo>
                    <a:pt x="945" y="109"/>
                    <a:pt x="790" y="1"/>
                    <a:pt x="6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34"/>
            <p:cNvSpPr/>
            <p:nvPr/>
          </p:nvSpPr>
          <p:spPr>
            <a:xfrm>
              <a:off x="2161250" y="1104325"/>
              <a:ext cx="55925" cy="74700"/>
            </a:xfrm>
            <a:custGeom>
              <a:avLst/>
              <a:gdLst/>
              <a:ahLst/>
              <a:cxnLst/>
              <a:rect l="l" t="t" r="r" b="b"/>
              <a:pathLst>
                <a:path w="2237" h="2988" extrusionOk="0">
                  <a:moveTo>
                    <a:pt x="688" y="0"/>
                  </a:moveTo>
                  <a:cubicBezTo>
                    <a:pt x="570" y="0"/>
                    <a:pt x="460" y="28"/>
                    <a:pt x="373" y="85"/>
                  </a:cubicBezTo>
                  <a:cubicBezTo>
                    <a:pt x="71" y="285"/>
                    <a:pt x="0" y="645"/>
                    <a:pt x="180" y="1069"/>
                  </a:cubicBezTo>
                  <a:cubicBezTo>
                    <a:pt x="341" y="1435"/>
                    <a:pt x="495" y="1802"/>
                    <a:pt x="662" y="2162"/>
                  </a:cubicBezTo>
                  <a:cubicBezTo>
                    <a:pt x="765" y="2406"/>
                    <a:pt x="919" y="2624"/>
                    <a:pt x="1118" y="2804"/>
                  </a:cubicBezTo>
                  <a:cubicBezTo>
                    <a:pt x="1278" y="2938"/>
                    <a:pt x="1450" y="2988"/>
                    <a:pt x="1626" y="2988"/>
                  </a:cubicBezTo>
                  <a:cubicBezTo>
                    <a:pt x="1756" y="2988"/>
                    <a:pt x="1888" y="2961"/>
                    <a:pt x="2018" y="2920"/>
                  </a:cubicBezTo>
                  <a:cubicBezTo>
                    <a:pt x="2237" y="2849"/>
                    <a:pt x="2224" y="2631"/>
                    <a:pt x="2224" y="2374"/>
                  </a:cubicBezTo>
                  <a:cubicBezTo>
                    <a:pt x="2134" y="1660"/>
                    <a:pt x="1813" y="966"/>
                    <a:pt x="1363" y="336"/>
                  </a:cubicBezTo>
                  <a:cubicBezTo>
                    <a:pt x="1199" y="116"/>
                    <a:pt x="928" y="0"/>
                    <a:pt x="6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34"/>
            <p:cNvSpPr/>
            <p:nvPr/>
          </p:nvSpPr>
          <p:spPr>
            <a:xfrm>
              <a:off x="1894025" y="1186525"/>
              <a:ext cx="61000" cy="66800"/>
            </a:xfrm>
            <a:custGeom>
              <a:avLst/>
              <a:gdLst/>
              <a:ahLst/>
              <a:cxnLst/>
              <a:rect l="l" t="t" r="r" b="b"/>
              <a:pathLst>
                <a:path w="2440" h="2672" extrusionOk="0">
                  <a:moveTo>
                    <a:pt x="771" y="0"/>
                  </a:moveTo>
                  <a:cubicBezTo>
                    <a:pt x="582" y="0"/>
                    <a:pt x="408" y="203"/>
                    <a:pt x="231" y="268"/>
                  </a:cubicBezTo>
                  <a:cubicBezTo>
                    <a:pt x="26" y="352"/>
                    <a:pt x="0" y="596"/>
                    <a:pt x="135" y="815"/>
                  </a:cubicBezTo>
                  <a:cubicBezTo>
                    <a:pt x="450" y="1303"/>
                    <a:pt x="758" y="1798"/>
                    <a:pt x="1067" y="2293"/>
                  </a:cubicBezTo>
                  <a:cubicBezTo>
                    <a:pt x="1241" y="2569"/>
                    <a:pt x="1504" y="2659"/>
                    <a:pt x="1813" y="2666"/>
                  </a:cubicBezTo>
                  <a:cubicBezTo>
                    <a:pt x="1853" y="2670"/>
                    <a:pt x="1892" y="2671"/>
                    <a:pt x="1929" y="2671"/>
                  </a:cubicBezTo>
                  <a:cubicBezTo>
                    <a:pt x="2270" y="2671"/>
                    <a:pt x="2439" y="2512"/>
                    <a:pt x="2352" y="2222"/>
                  </a:cubicBezTo>
                  <a:cubicBezTo>
                    <a:pt x="2108" y="1393"/>
                    <a:pt x="1600" y="705"/>
                    <a:pt x="996" y="108"/>
                  </a:cubicBezTo>
                  <a:cubicBezTo>
                    <a:pt x="918" y="30"/>
                    <a:pt x="844" y="0"/>
                    <a:pt x="7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34"/>
            <p:cNvSpPr/>
            <p:nvPr/>
          </p:nvSpPr>
          <p:spPr>
            <a:xfrm>
              <a:off x="1842425" y="1551625"/>
              <a:ext cx="54025" cy="64800"/>
            </a:xfrm>
            <a:custGeom>
              <a:avLst/>
              <a:gdLst/>
              <a:ahLst/>
              <a:cxnLst/>
              <a:rect l="l" t="t" r="r" b="b"/>
              <a:pathLst>
                <a:path w="2161" h="2592" extrusionOk="0">
                  <a:moveTo>
                    <a:pt x="762" y="0"/>
                  </a:moveTo>
                  <a:cubicBezTo>
                    <a:pt x="567" y="0"/>
                    <a:pt x="365" y="131"/>
                    <a:pt x="161" y="377"/>
                  </a:cubicBezTo>
                  <a:cubicBezTo>
                    <a:pt x="1" y="563"/>
                    <a:pt x="39" y="692"/>
                    <a:pt x="136" y="866"/>
                  </a:cubicBezTo>
                  <a:cubicBezTo>
                    <a:pt x="335" y="1206"/>
                    <a:pt x="554" y="1547"/>
                    <a:pt x="701" y="1907"/>
                  </a:cubicBezTo>
                  <a:cubicBezTo>
                    <a:pt x="907" y="2415"/>
                    <a:pt x="1357" y="2472"/>
                    <a:pt x="1781" y="2575"/>
                  </a:cubicBezTo>
                  <a:cubicBezTo>
                    <a:pt x="1822" y="2586"/>
                    <a:pt x="1860" y="2591"/>
                    <a:pt x="1894" y="2591"/>
                  </a:cubicBezTo>
                  <a:cubicBezTo>
                    <a:pt x="2082" y="2591"/>
                    <a:pt x="2160" y="2433"/>
                    <a:pt x="2160" y="2215"/>
                  </a:cubicBezTo>
                  <a:cubicBezTo>
                    <a:pt x="2141" y="1476"/>
                    <a:pt x="1665" y="936"/>
                    <a:pt x="1293" y="371"/>
                  </a:cubicBezTo>
                  <a:cubicBezTo>
                    <a:pt x="1126" y="119"/>
                    <a:pt x="947" y="0"/>
                    <a:pt x="7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34"/>
            <p:cNvSpPr/>
            <p:nvPr/>
          </p:nvSpPr>
          <p:spPr>
            <a:xfrm>
              <a:off x="2001525" y="1390550"/>
              <a:ext cx="2275" cy="1950"/>
            </a:xfrm>
            <a:custGeom>
              <a:avLst/>
              <a:gdLst/>
              <a:ahLst/>
              <a:cxnLst/>
              <a:rect l="l" t="t" r="r" b="b"/>
              <a:pathLst>
                <a:path w="91" h="78" extrusionOk="0">
                  <a:moveTo>
                    <a:pt x="90" y="0"/>
                  </a:moveTo>
                  <a:lnTo>
                    <a:pt x="8" y="71"/>
                  </a:lnTo>
                  <a:lnTo>
                    <a:pt x="8" y="71"/>
                  </a:lnTo>
                  <a:cubicBezTo>
                    <a:pt x="26" y="69"/>
                    <a:pt x="48" y="64"/>
                    <a:pt x="71" y="58"/>
                  </a:cubicBezTo>
                  <a:cubicBezTo>
                    <a:pt x="84" y="45"/>
                    <a:pt x="84" y="20"/>
                    <a:pt x="90" y="0"/>
                  </a:cubicBezTo>
                  <a:close/>
                  <a:moveTo>
                    <a:pt x="8" y="71"/>
                  </a:moveTo>
                  <a:cubicBezTo>
                    <a:pt x="5" y="71"/>
                    <a:pt x="3" y="71"/>
                    <a:pt x="0" y="71"/>
                  </a:cubicBezTo>
                  <a:lnTo>
                    <a:pt x="0" y="78"/>
                  </a:lnTo>
                  <a:lnTo>
                    <a:pt x="8" y="7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CUSTOM_7_1">
    <p:spTree>
      <p:nvGrpSpPr>
        <p:cNvPr id="1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35"/>
          <p:cNvSpPr txBox="1">
            <a:spLocks noGrp="1"/>
          </p:cNvSpPr>
          <p:nvPr>
            <p:ph type="title"/>
          </p:nvPr>
        </p:nvSpPr>
        <p:spPr>
          <a:xfrm>
            <a:off x="711725" y="535452"/>
            <a:ext cx="7720500" cy="49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41" name="Google Shape;941;p35"/>
          <p:cNvSpPr/>
          <p:nvPr/>
        </p:nvSpPr>
        <p:spPr>
          <a:xfrm rot="6824275">
            <a:off x="3465181" y="4117687"/>
            <a:ext cx="575632" cy="861521"/>
          </a:xfrm>
          <a:custGeom>
            <a:avLst/>
            <a:gdLst/>
            <a:ahLst/>
            <a:cxnLst/>
            <a:rect l="l" t="t" r="r" b="b"/>
            <a:pathLst>
              <a:path w="11352" h="16990" extrusionOk="0">
                <a:moveTo>
                  <a:pt x="8034" y="0"/>
                </a:moveTo>
                <a:cubicBezTo>
                  <a:pt x="7512" y="0"/>
                  <a:pt x="7009" y="246"/>
                  <a:pt x="6499" y="690"/>
                </a:cubicBezTo>
                <a:cubicBezTo>
                  <a:pt x="5168" y="1847"/>
                  <a:pt x="4332" y="3319"/>
                  <a:pt x="4307" y="5163"/>
                </a:cubicBezTo>
                <a:cubicBezTo>
                  <a:pt x="4294" y="5992"/>
                  <a:pt x="4146" y="6809"/>
                  <a:pt x="3960" y="7619"/>
                </a:cubicBezTo>
                <a:cubicBezTo>
                  <a:pt x="3613" y="9129"/>
                  <a:pt x="2861" y="10453"/>
                  <a:pt x="2134" y="11797"/>
                </a:cubicBezTo>
                <a:cubicBezTo>
                  <a:pt x="1537" y="12902"/>
                  <a:pt x="868" y="13969"/>
                  <a:pt x="425" y="15158"/>
                </a:cubicBezTo>
                <a:cubicBezTo>
                  <a:pt x="0" y="16322"/>
                  <a:pt x="373" y="16906"/>
                  <a:pt x="1601" y="16984"/>
                </a:cubicBezTo>
                <a:cubicBezTo>
                  <a:pt x="1626" y="16990"/>
                  <a:pt x="1652" y="16990"/>
                  <a:pt x="1678" y="16990"/>
                </a:cubicBezTo>
                <a:cubicBezTo>
                  <a:pt x="3465" y="16900"/>
                  <a:pt x="5072" y="16277"/>
                  <a:pt x="6293" y="15004"/>
                </a:cubicBezTo>
                <a:cubicBezTo>
                  <a:pt x="8311" y="12902"/>
                  <a:pt x="9796" y="10427"/>
                  <a:pt x="10799" y="7670"/>
                </a:cubicBezTo>
                <a:cubicBezTo>
                  <a:pt x="11133" y="6732"/>
                  <a:pt x="11249" y="5748"/>
                  <a:pt x="11351" y="4848"/>
                </a:cubicBezTo>
                <a:cubicBezTo>
                  <a:pt x="11300" y="3235"/>
                  <a:pt x="10869" y="1892"/>
                  <a:pt x="9706" y="805"/>
                </a:cubicBezTo>
                <a:cubicBezTo>
                  <a:pt x="9111" y="252"/>
                  <a:pt x="8563" y="0"/>
                  <a:pt x="803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2" name="Google Shape;942;p35"/>
          <p:cNvSpPr/>
          <p:nvPr/>
        </p:nvSpPr>
        <p:spPr>
          <a:xfrm>
            <a:off x="0" y="2764800"/>
            <a:ext cx="599669" cy="253802"/>
          </a:xfrm>
          <a:custGeom>
            <a:avLst/>
            <a:gdLst/>
            <a:ahLst/>
            <a:cxnLst/>
            <a:rect l="l" t="t" r="r" b="b"/>
            <a:pathLst>
              <a:path w="6467" h="2737" extrusionOk="0">
                <a:moveTo>
                  <a:pt x="2526" y="1"/>
                </a:moveTo>
                <a:cubicBezTo>
                  <a:pt x="2323" y="1"/>
                  <a:pt x="2121" y="108"/>
                  <a:pt x="1890" y="324"/>
                </a:cubicBezTo>
                <a:cubicBezTo>
                  <a:pt x="1568" y="613"/>
                  <a:pt x="1273" y="915"/>
                  <a:pt x="983" y="1236"/>
                </a:cubicBezTo>
                <a:cubicBezTo>
                  <a:pt x="813" y="1431"/>
                  <a:pt x="633" y="1523"/>
                  <a:pt x="433" y="1523"/>
                </a:cubicBezTo>
                <a:cubicBezTo>
                  <a:pt x="316" y="1523"/>
                  <a:pt x="191" y="1491"/>
                  <a:pt x="58" y="1429"/>
                </a:cubicBezTo>
                <a:cubicBezTo>
                  <a:pt x="0" y="1860"/>
                  <a:pt x="0" y="2297"/>
                  <a:pt x="45" y="2734"/>
                </a:cubicBezTo>
                <a:cubicBezTo>
                  <a:pt x="80" y="2736"/>
                  <a:pt x="115" y="2736"/>
                  <a:pt x="150" y="2736"/>
                </a:cubicBezTo>
                <a:cubicBezTo>
                  <a:pt x="815" y="2736"/>
                  <a:pt x="1355" y="2446"/>
                  <a:pt x="1832" y="1976"/>
                </a:cubicBezTo>
                <a:cubicBezTo>
                  <a:pt x="2175" y="1636"/>
                  <a:pt x="2365" y="1470"/>
                  <a:pt x="2566" y="1470"/>
                </a:cubicBezTo>
                <a:cubicBezTo>
                  <a:pt x="2764" y="1470"/>
                  <a:pt x="2972" y="1631"/>
                  <a:pt x="3349" y="1943"/>
                </a:cubicBezTo>
                <a:cubicBezTo>
                  <a:pt x="3452" y="2033"/>
                  <a:pt x="3554" y="2117"/>
                  <a:pt x="3664" y="2188"/>
                </a:cubicBezTo>
                <a:cubicBezTo>
                  <a:pt x="3939" y="2345"/>
                  <a:pt x="4233" y="2439"/>
                  <a:pt x="4522" y="2439"/>
                </a:cubicBezTo>
                <a:cubicBezTo>
                  <a:pt x="4752" y="2439"/>
                  <a:pt x="4980" y="2379"/>
                  <a:pt x="5193" y="2246"/>
                </a:cubicBezTo>
                <a:cubicBezTo>
                  <a:pt x="5740" y="1905"/>
                  <a:pt x="6100" y="1352"/>
                  <a:pt x="6376" y="761"/>
                </a:cubicBezTo>
                <a:cubicBezTo>
                  <a:pt x="6440" y="613"/>
                  <a:pt x="6466" y="439"/>
                  <a:pt x="6350" y="304"/>
                </a:cubicBezTo>
                <a:cubicBezTo>
                  <a:pt x="6266" y="205"/>
                  <a:pt x="6164" y="172"/>
                  <a:pt x="6056" y="172"/>
                </a:cubicBezTo>
                <a:cubicBezTo>
                  <a:pt x="5982" y="172"/>
                  <a:pt x="5905" y="187"/>
                  <a:pt x="5830" y="208"/>
                </a:cubicBezTo>
                <a:cubicBezTo>
                  <a:pt x="5643" y="253"/>
                  <a:pt x="5515" y="394"/>
                  <a:pt x="5399" y="549"/>
                </a:cubicBezTo>
                <a:cubicBezTo>
                  <a:pt x="5277" y="722"/>
                  <a:pt x="5149" y="896"/>
                  <a:pt x="5007" y="1050"/>
                </a:cubicBezTo>
                <a:cubicBezTo>
                  <a:pt x="4776" y="1288"/>
                  <a:pt x="4622" y="1405"/>
                  <a:pt x="4466" y="1405"/>
                </a:cubicBezTo>
                <a:cubicBezTo>
                  <a:pt x="4318" y="1405"/>
                  <a:pt x="4168" y="1301"/>
                  <a:pt x="3947" y="1095"/>
                </a:cubicBezTo>
                <a:cubicBezTo>
                  <a:pt x="3670" y="844"/>
                  <a:pt x="3426" y="555"/>
                  <a:pt x="3150" y="304"/>
                </a:cubicBezTo>
                <a:cubicBezTo>
                  <a:pt x="2922" y="102"/>
                  <a:pt x="2723" y="1"/>
                  <a:pt x="252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3" name="Google Shape;943;p35"/>
          <p:cNvSpPr/>
          <p:nvPr/>
        </p:nvSpPr>
        <p:spPr>
          <a:xfrm>
            <a:off x="-3679" y="4387265"/>
            <a:ext cx="395405" cy="768782"/>
          </a:xfrm>
          <a:custGeom>
            <a:avLst/>
            <a:gdLst/>
            <a:ahLst/>
            <a:cxnLst/>
            <a:rect l="l" t="t" r="r" b="b"/>
            <a:pathLst>
              <a:path w="11075" h="21533" extrusionOk="0">
                <a:moveTo>
                  <a:pt x="0" y="0"/>
                </a:moveTo>
                <a:lnTo>
                  <a:pt x="0" y="21533"/>
                </a:lnTo>
                <a:lnTo>
                  <a:pt x="8356" y="21533"/>
                </a:lnTo>
                <a:cubicBezTo>
                  <a:pt x="9127" y="20035"/>
                  <a:pt x="9873" y="18531"/>
                  <a:pt x="10310" y="16886"/>
                </a:cubicBezTo>
                <a:cubicBezTo>
                  <a:pt x="10554" y="15954"/>
                  <a:pt x="10689" y="15009"/>
                  <a:pt x="10824" y="14058"/>
                </a:cubicBezTo>
                <a:cubicBezTo>
                  <a:pt x="11075" y="12335"/>
                  <a:pt x="10901" y="10580"/>
                  <a:pt x="10316" y="8935"/>
                </a:cubicBezTo>
                <a:cubicBezTo>
                  <a:pt x="9558" y="6788"/>
                  <a:pt x="8189" y="5085"/>
                  <a:pt x="6460" y="3619"/>
                </a:cubicBezTo>
                <a:cubicBezTo>
                  <a:pt x="4634" y="2083"/>
                  <a:pt x="2513" y="1074"/>
                  <a:pt x="392" y="58"/>
                </a:cubicBezTo>
                <a:cubicBezTo>
                  <a:pt x="276" y="0"/>
                  <a:pt x="135" y="20"/>
                  <a:pt x="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4" name="Google Shape;944;p35"/>
          <p:cNvSpPr/>
          <p:nvPr/>
        </p:nvSpPr>
        <p:spPr>
          <a:xfrm rot="4381075">
            <a:off x="446448" y="1108550"/>
            <a:ext cx="530563" cy="809394"/>
          </a:xfrm>
          <a:custGeom>
            <a:avLst/>
            <a:gdLst/>
            <a:ahLst/>
            <a:cxnLst/>
            <a:rect l="l" t="t" r="r" b="b"/>
            <a:pathLst>
              <a:path w="14861" h="22671" extrusionOk="0">
                <a:moveTo>
                  <a:pt x="4364" y="0"/>
                </a:moveTo>
                <a:cubicBezTo>
                  <a:pt x="3873" y="0"/>
                  <a:pt x="3387" y="163"/>
                  <a:pt x="2899" y="524"/>
                </a:cubicBezTo>
                <a:cubicBezTo>
                  <a:pt x="958" y="1938"/>
                  <a:pt x="0" y="3815"/>
                  <a:pt x="58" y="6354"/>
                </a:cubicBezTo>
                <a:cubicBezTo>
                  <a:pt x="7" y="7074"/>
                  <a:pt x="168" y="7909"/>
                  <a:pt x="341" y="8751"/>
                </a:cubicBezTo>
                <a:cubicBezTo>
                  <a:pt x="740" y="10686"/>
                  <a:pt x="1582" y="12441"/>
                  <a:pt x="2514" y="14157"/>
                </a:cubicBezTo>
                <a:cubicBezTo>
                  <a:pt x="3626" y="16194"/>
                  <a:pt x="4975" y="18103"/>
                  <a:pt x="6537" y="19826"/>
                </a:cubicBezTo>
                <a:cubicBezTo>
                  <a:pt x="7913" y="21336"/>
                  <a:pt x="9719" y="22159"/>
                  <a:pt x="11686" y="22558"/>
                </a:cubicBezTo>
                <a:cubicBezTo>
                  <a:pt x="12031" y="22629"/>
                  <a:pt x="12388" y="22670"/>
                  <a:pt x="12748" y="22670"/>
                </a:cubicBezTo>
                <a:cubicBezTo>
                  <a:pt x="13165" y="22670"/>
                  <a:pt x="13586" y="22615"/>
                  <a:pt x="13993" y="22487"/>
                </a:cubicBezTo>
                <a:cubicBezTo>
                  <a:pt x="14655" y="22275"/>
                  <a:pt x="14842" y="21992"/>
                  <a:pt x="14855" y="21317"/>
                </a:cubicBezTo>
                <a:cubicBezTo>
                  <a:pt x="14861" y="20906"/>
                  <a:pt x="14720" y="20533"/>
                  <a:pt x="14578" y="20160"/>
                </a:cubicBezTo>
                <a:cubicBezTo>
                  <a:pt x="14019" y="18682"/>
                  <a:pt x="13164" y="17345"/>
                  <a:pt x="12438" y="15950"/>
                </a:cubicBezTo>
                <a:cubicBezTo>
                  <a:pt x="11596" y="14318"/>
                  <a:pt x="10587" y="12769"/>
                  <a:pt x="10117" y="10956"/>
                </a:cubicBezTo>
                <a:cubicBezTo>
                  <a:pt x="9790" y="9690"/>
                  <a:pt x="9378" y="8430"/>
                  <a:pt x="9410" y="7119"/>
                </a:cubicBezTo>
                <a:cubicBezTo>
                  <a:pt x="9449" y="5608"/>
                  <a:pt x="8986" y="4284"/>
                  <a:pt x="8253" y="3018"/>
                </a:cubicBezTo>
                <a:cubicBezTo>
                  <a:pt x="7636" y="1945"/>
                  <a:pt x="6865" y="993"/>
                  <a:pt x="5740" y="389"/>
                </a:cubicBezTo>
                <a:cubicBezTo>
                  <a:pt x="5274" y="139"/>
                  <a:pt x="4817" y="0"/>
                  <a:pt x="436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5" name="Google Shape;945;p35"/>
          <p:cNvSpPr/>
          <p:nvPr/>
        </p:nvSpPr>
        <p:spPr>
          <a:xfrm>
            <a:off x="6720975" y="4479175"/>
            <a:ext cx="793585" cy="217039"/>
          </a:xfrm>
          <a:custGeom>
            <a:avLst/>
            <a:gdLst/>
            <a:ahLst/>
            <a:cxnLst/>
            <a:rect l="l" t="t" r="r" b="b"/>
            <a:pathLst>
              <a:path w="14739" h="4031" extrusionOk="0">
                <a:moveTo>
                  <a:pt x="13966" y="0"/>
                </a:moveTo>
                <a:cubicBezTo>
                  <a:pt x="13592" y="0"/>
                  <a:pt x="13359" y="199"/>
                  <a:pt x="13267" y="574"/>
                </a:cubicBezTo>
                <a:cubicBezTo>
                  <a:pt x="13151" y="1069"/>
                  <a:pt x="13080" y="1570"/>
                  <a:pt x="12920" y="2046"/>
                </a:cubicBezTo>
                <a:cubicBezTo>
                  <a:pt x="12805" y="2381"/>
                  <a:pt x="12651" y="2523"/>
                  <a:pt x="12416" y="2523"/>
                </a:cubicBezTo>
                <a:cubicBezTo>
                  <a:pt x="12296" y="2523"/>
                  <a:pt x="12155" y="2486"/>
                  <a:pt x="11988" y="2419"/>
                </a:cubicBezTo>
                <a:cubicBezTo>
                  <a:pt x="11370" y="2168"/>
                  <a:pt x="11068" y="1615"/>
                  <a:pt x="10715" y="1133"/>
                </a:cubicBezTo>
                <a:cubicBezTo>
                  <a:pt x="10470" y="803"/>
                  <a:pt x="10221" y="629"/>
                  <a:pt x="9859" y="629"/>
                </a:cubicBezTo>
                <a:cubicBezTo>
                  <a:pt x="9812" y="629"/>
                  <a:pt x="9763" y="632"/>
                  <a:pt x="9712" y="638"/>
                </a:cubicBezTo>
                <a:cubicBezTo>
                  <a:pt x="9237" y="696"/>
                  <a:pt x="8934" y="959"/>
                  <a:pt x="8787" y="1409"/>
                </a:cubicBezTo>
                <a:cubicBezTo>
                  <a:pt x="8722" y="1615"/>
                  <a:pt x="8645" y="1814"/>
                  <a:pt x="8555" y="2007"/>
                </a:cubicBezTo>
                <a:cubicBezTo>
                  <a:pt x="8373" y="2379"/>
                  <a:pt x="8246" y="2551"/>
                  <a:pt x="8077" y="2551"/>
                </a:cubicBezTo>
                <a:cubicBezTo>
                  <a:pt x="7935" y="2551"/>
                  <a:pt x="7765" y="2431"/>
                  <a:pt x="7508" y="2206"/>
                </a:cubicBezTo>
                <a:cubicBezTo>
                  <a:pt x="7025" y="1776"/>
                  <a:pt x="6691" y="1223"/>
                  <a:pt x="6241" y="767"/>
                </a:cubicBezTo>
                <a:cubicBezTo>
                  <a:pt x="5940" y="465"/>
                  <a:pt x="5672" y="314"/>
                  <a:pt x="5400" y="314"/>
                </a:cubicBezTo>
                <a:cubicBezTo>
                  <a:pt x="5145" y="314"/>
                  <a:pt x="4885" y="447"/>
                  <a:pt x="4589" y="715"/>
                </a:cubicBezTo>
                <a:cubicBezTo>
                  <a:pt x="4255" y="1024"/>
                  <a:pt x="3947" y="1358"/>
                  <a:pt x="3625" y="1679"/>
                </a:cubicBezTo>
                <a:cubicBezTo>
                  <a:pt x="3162" y="2142"/>
                  <a:pt x="2901" y="2380"/>
                  <a:pt x="2670" y="2380"/>
                </a:cubicBezTo>
                <a:cubicBezTo>
                  <a:pt x="2417" y="2380"/>
                  <a:pt x="2200" y="2094"/>
                  <a:pt x="1793" y="1506"/>
                </a:cubicBezTo>
                <a:cubicBezTo>
                  <a:pt x="1594" y="1223"/>
                  <a:pt x="1446" y="902"/>
                  <a:pt x="1170" y="677"/>
                </a:cubicBezTo>
                <a:cubicBezTo>
                  <a:pt x="1042" y="575"/>
                  <a:pt x="866" y="522"/>
                  <a:pt x="691" y="522"/>
                </a:cubicBezTo>
                <a:cubicBezTo>
                  <a:pt x="514" y="522"/>
                  <a:pt x="338" y="576"/>
                  <a:pt x="219" y="690"/>
                </a:cubicBezTo>
                <a:cubicBezTo>
                  <a:pt x="0" y="895"/>
                  <a:pt x="103" y="1127"/>
                  <a:pt x="206" y="1352"/>
                </a:cubicBezTo>
                <a:cubicBezTo>
                  <a:pt x="489" y="1962"/>
                  <a:pt x="855" y="2521"/>
                  <a:pt x="1298" y="3023"/>
                </a:cubicBezTo>
                <a:cubicBezTo>
                  <a:pt x="1643" y="3416"/>
                  <a:pt x="2163" y="3693"/>
                  <a:pt x="2732" y="3693"/>
                </a:cubicBezTo>
                <a:cubicBezTo>
                  <a:pt x="3046" y="3693"/>
                  <a:pt x="3374" y="3609"/>
                  <a:pt x="3696" y="3415"/>
                </a:cubicBezTo>
                <a:cubicBezTo>
                  <a:pt x="4043" y="3203"/>
                  <a:pt x="4268" y="2856"/>
                  <a:pt x="4641" y="2688"/>
                </a:cubicBezTo>
                <a:cubicBezTo>
                  <a:pt x="4922" y="2557"/>
                  <a:pt x="5039" y="2147"/>
                  <a:pt x="5369" y="2147"/>
                </a:cubicBezTo>
                <a:cubicBezTo>
                  <a:pt x="5379" y="2147"/>
                  <a:pt x="5389" y="2148"/>
                  <a:pt x="5399" y="2149"/>
                </a:cubicBezTo>
                <a:cubicBezTo>
                  <a:pt x="5753" y="2168"/>
                  <a:pt x="5804" y="2598"/>
                  <a:pt x="6036" y="2817"/>
                </a:cubicBezTo>
                <a:cubicBezTo>
                  <a:pt x="6563" y="3331"/>
                  <a:pt x="7128" y="3788"/>
                  <a:pt x="7835" y="3974"/>
                </a:cubicBezTo>
                <a:cubicBezTo>
                  <a:pt x="7978" y="4013"/>
                  <a:pt x="8114" y="4031"/>
                  <a:pt x="8242" y="4031"/>
                </a:cubicBezTo>
                <a:cubicBezTo>
                  <a:pt x="8842" y="4031"/>
                  <a:pt x="9293" y="3640"/>
                  <a:pt x="9674" y="3132"/>
                </a:cubicBezTo>
                <a:cubicBezTo>
                  <a:pt x="9843" y="2904"/>
                  <a:pt x="9924" y="2802"/>
                  <a:pt x="10029" y="2802"/>
                </a:cubicBezTo>
                <a:cubicBezTo>
                  <a:pt x="10122" y="2802"/>
                  <a:pt x="10236" y="2884"/>
                  <a:pt x="10451" y="3029"/>
                </a:cubicBezTo>
                <a:cubicBezTo>
                  <a:pt x="10987" y="3396"/>
                  <a:pt x="11492" y="3848"/>
                  <a:pt x="12189" y="3848"/>
                </a:cubicBezTo>
                <a:cubicBezTo>
                  <a:pt x="12261" y="3848"/>
                  <a:pt x="12335" y="3843"/>
                  <a:pt x="12412" y="3833"/>
                </a:cubicBezTo>
                <a:cubicBezTo>
                  <a:pt x="12511" y="3847"/>
                  <a:pt x="12608" y="3855"/>
                  <a:pt x="12701" y="3855"/>
                </a:cubicBezTo>
                <a:cubicBezTo>
                  <a:pt x="13258" y="3855"/>
                  <a:pt x="13702" y="3593"/>
                  <a:pt x="14038" y="3087"/>
                </a:cubicBezTo>
                <a:cubicBezTo>
                  <a:pt x="14494" y="2393"/>
                  <a:pt x="14616" y="1602"/>
                  <a:pt x="14694" y="805"/>
                </a:cubicBezTo>
                <a:cubicBezTo>
                  <a:pt x="14739" y="304"/>
                  <a:pt x="14462" y="15"/>
                  <a:pt x="14019" y="2"/>
                </a:cubicBezTo>
                <a:cubicBezTo>
                  <a:pt x="14001" y="1"/>
                  <a:pt x="13983" y="0"/>
                  <a:pt x="1396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6" name="Google Shape;946;p35"/>
          <p:cNvSpPr/>
          <p:nvPr/>
        </p:nvSpPr>
        <p:spPr>
          <a:xfrm>
            <a:off x="8548024" y="-6"/>
            <a:ext cx="609784" cy="811228"/>
          </a:xfrm>
          <a:custGeom>
            <a:avLst/>
            <a:gdLst/>
            <a:ahLst/>
            <a:cxnLst/>
            <a:rect l="l" t="t" r="r" b="b"/>
            <a:pathLst>
              <a:path w="8948" h="11904" extrusionOk="0">
                <a:moveTo>
                  <a:pt x="3806" y="0"/>
                </a:moveTo>
                <a:cubicBezTo>
                  <a:pt x="3240" y="771"/>
                  <a:pt x="2578" y="1465"/>
                  <a:pt x="2071" y="2282"/>
                </a:cubicBezTo>
                <a:cubicBezTo>
                  <a:pt x="631" y="4602"/>
                  <a:pt x="1" y="7051"/>
                  <a:pt x="740" y="9757"/>
                </a:cubicBezTo>
                <a:cubicBezTo>
                  <a:pt x="1061" y="10920"/>
                  <a:pt x="2064" y="11762"/>
                  <a:pt x="3266" y="11878"/>
                </a:cubicBezTo>
                <a:cubicBezTo>
                  <a:pt x="3467" y="11895"/>
                  <a:pt x="3669" y="11904"/>
                  <a:pt x="3871" y="11904"/>
                </a:cubicBezTo>
                <a:cubicBezTo>
                  <a:pt x="4576" y="11904"/>
                  <a:pt x="5278" y="11799"/>
                  <a:pt x="5953" y="11589"/>
                </a:cubicBezTo>
                <a:cubicBezTo>
                  <a:pt x="7110" y="11235"/>
                  <a:pt x="8035" y="10535"/>
                  <a:pt x="8948" y="9802"/>
                </a:cubicBezTo>
                <a:lnTo>
                  <a:pt x="894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5">
  <p:cSld name="CUSTOM_7_1_1">
    <p:spTree>
      <p:nvGrpSpPr>
        <p:cNvPr id="1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Google Shape;948;p36"/>
          <p:cNvSpPr txBox="1">
            <a:spLocks noGrp="1"/>
          </p:cNvSpPr>
          <p:nvPr>
            <p:ph type="title"/>
          </p:nvPr>
        </p:nvSpPr>
        <p:spPr>
          <a:xfrm>
            <a:off x="711725" y="535448"/>
            <a:ext cx="7720500" cy="49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49" name="Google Shape;949;p36"/>
          <p:cNvSpPr/>
          <p:nvPr/>
        </p:nvSpPr>
        <p:spPr>
          <a:xfrm rot="-5400000" flipH="1">
            <a:off x="6441407" y="4287286"/>
            <a:ext cx="471732" cy="1254478"/>
          </a:xfrm>
          <a:custGeom>
            <a:avLst/>
            <a:gdLst/>
            <a:ahLst/>
            <a:cxnLst/>
            <a:rect l="l" t="t" r="r" b="b"/>
            <a:pathLst>
              <a:path w="7875" h="20942" extrusionOk="0">
                <a:moveTo>
                  <a:pt x="7849" y="0"/>
                </a:moveTo>
                <a:cubicBezTo>
                  <a:pt x="6017" y="772"/>
                  <a:pt x="4281" y="1723"/>
                  <a:pt x="2829" y="3098"/>
                </a:cubicBezTo>
                <a:cubicBezTo>
                  <a:pt x="1067" y="4757"/>
                  <a:pt x="7" y="6762"/>
                  <a:pt x="1" y="9243"/>
                </a:cubicBezTo>
                <a:cubicBezTo>
                  <a:pt x="1" y="10901"/>
                  <a:pt x="328" y="12547"/>
                  <a:pt x="965" y="14077"/>
                </a:cubicBezTo>
                <a:cubicBezTo>
                  <a:pt x="2012" y="16667"/>
                  <a:pt x="3606" y="18827"/>
                  <a:pt x="6042" y="20286"/>
                </a:cubicBezTo>
                <a:cubicBezTo>
                  <a:pt x="6595" y="20620"/>
                  <a:pt x="7174" y="20890"/>
                  <a:pt x="7829" y="20941"/>
                </a:cubicBezTo>
                <a:cubicBezTo>
                  <a:pt x="7849" y="20652"/>
                  <a:pt x="7874" y="20356"/>
                  <a:pt x="7874" y="20067"/>
                </a:cubicBezTo>
                <a:lnTo>
                  <a:pt x="7874" y="887"/>
                </a:lnTo>
                <a:cubicBezTo>
                  <a:pt x="7874" y="592"/>
                  <a:pt x="7855" y="296"/>
                  <a:pt x="784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0" name="Google Shape;950;p36"/>
          <p:cNvSpPr/>
          <p:nvPr/>
        </p:nvSpPr>
        <p:spPr>
          <a:xfrm flipH="1">
            <a:off x="8566931" y="3230975"/>
            <a:ext cx="597793" cy="253001"/>
          </a:xfrm>
          <a:custGeom>
            <a:avLst/>
            <a:gdLst/>
            <a:ahLst/>
            <a:cxnLst/>
            <a:rect l="l" t="t" r="r" b="b"/>
            <a:pathLst>
              <a:path w="6467" h="2737" extrusionOk="0">
                <a:moveTo>
                  <a:pt x="2526" y="1"/>
                </a:moveTo>
                <a:cubicBezTo>
                  <a:pt x="2323" y="1"/>
                  <a:pt x="2121" y="108"/>
                  <a:pt x="1890" y="324"/>
                </a:cubicBezTo>
                <a:cubicBezTo>
                  <a:pt x="1568" y="613"/>
                  <a:pt x="1273" y="915"/>
                  <a:pt x="983" y="1236"/>
                </a:cubicBezTo>
                <a:cubicBezTo>
                  <a:pt x="813" y="1431"/>
                  <a:pt x="633" y="1523"/>
                  <a:pt x="433" y="1523"/>
                </a:cubicBezTo>
                <a:cubicBezTo>
                  <a:pt x="316" y="1523"/>
                  <a:pt x="191" y="1491"/>
                  <a:pt x="58" y="1429"/>
                </a:cubicBezTo>
                <a:cubicBezTo>
                  <a:pt x="0" y="1860"/>
                  <a:pt x="0" y="2297"/>
                  <a:pt x="45" y="2734"/>
                </a:cubicBezTo>
                <a:cubicBezTo>
                  <a:pt x="80" y="2736"/>
                  <a:pt x="115" y="2736"/>
                  <a:pt x="150" y="2736"/>
                </a:cubicBezTo>
                <a:cubicBezTo>
                  <a:pt x="815" y="2736"/>
                  <a:pt x="1355" y="2446"/>
                  <a:pt x="1832" y="1976"/>
                </a:cubicBezTo>
                <a:cubicBezTo>
                  <a:pt x="2175" y="1636"/>
                  <a:pt x="2365" y="1470"/>
                  <a:pt x="2566" y="1470"/>
                </a:cubicBezTo>
                <a:cubicBezTo>
                  <a:pt x="2764" y="1470"/>
                  <a:pt x="2972" y="1631"/>
                  <a:pt x="3349" y="1943"/>
                </a:cubicBezTo>
                <a:cubicBezTo>
                  <a:pt x="3452" y="2033"/>
                  <a:pt x="3554" y="2117"/>
                  <a:pt x="3664" y="2188"/>
                </a:cubicBezTo>
                <a:cubicBezTo>
                  <a:pt x="3939" y="2345"/>
                  <a:pt x="4233" y="2439"/>
                  <a:pt x="4522" y="2439"/>
                </a:cubicBezTo>
                <a:cubicBezTo>
                  <a:pt x="4752" y="2439"/>
                  <a:pt x="4980" y="2379"/>
                  <a:pt x="5193" y="2246"/>
                </a:cubicBezTo>
                <a:cubicBezTo>
                  <a:pt x="5740" y="1905"/>
                  <a:pt x="6100" y="1352"/>
                  <a:pt x="6376" y="761"/>
                </a:cubicBezTo>
                <a:cubicBezTo>
                  <a:pt x="6440" y="613"/>
                  <a:pt x="6466" y="439"/>
                  <a:pt x="6350" y="304"/>
                </a:cubicBezTo>
                <a:cubicBezTo>
                  <a:pt x="6266" y="205"/>
                  <a:pt x="6164" y="172"/>
                  <a:pt x="6056" y="172"/>
                </a:cubicBezTo>
                <a:cubicBezTo>
                  <a:pt x="5982" y="172"/>
                  <a:pt x="5905" y="187"/>
                  <a:pt x="5830" y="208"/>
                </a:cubicBezTo>
                <a:cubicBezTo>
                  <a:pt x="5643" y="253"/>
                  <a:pt x="5515" y="394"/>
                  <a:pt x="5399" y="549"/>
                </a:cubicBezTo>
                <a:cubicBezTo>
                  <a:pt x="5277" y="722"/>
                  <a:pt x="5149" y="896"/>
                  <a:pt x="5007" y="1050"/>
                </a:cubicBezTo>
                <a:cubicBezTo>
                  <a:pt x="4776" y="1288"/>
                  <a:pt x="4622" y="1405"/>
                  <a:pt x="4466" y="1405"/>
                </a:cubicBezTo>
                <a:cubicBezTo>
                  <a:pt x="4318" y="1405"/>
                  <a:pt x="4168" y="1301"/>
                  <a:pt x="3947" y="1095"/>
                </a:cubicBezTo>
                <a:cubicBezTo>
                  <a:pt x="3670" y="844"/>
                  <a:pt x="3426" y="555"/>
                  <a:pt x="3150" y="304"/>
                </a:cubicBezTo>
                <a:cubicBezTo>
                  <a:pt x="2922" y="102"/>
                  <a:pt x="2723" y="1"/>
                  <a:pt x="252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51" name="Google Shape;951;p36"/>
          <p:cNvGrpSpPr/>
          <p:nvPr/>
        </p:nvGrpSpPr>
        <p:grpSpPr>
          <a:xfrm>
            <a:off x="3834011" y="4259713"/>
            <a:ext cx="895225" cy="596225"/>
            <a:chOff x="6168950" y="679775"/>
            <a:chExt cx="895225" cy="596225"/>
          </a:xfrm>
        </p:grpSpPr>
        <p:sp>
          <p:nvSpPr>
            <p:cNvPr id="952" name="Google Shape;952;p36"/>
            <p:cNvSpPr/>
            <p:nvPr/>
          </p:nvSpPr>
          <p:spPr>
            <a:xfrm>
              <a:off x="6536345" y="679775"/>
              <a:ext cx="170516" cy="162064"/>
            </a:xfrm>
            <a:custGeom>
              <a:avLst/>
              <a:gdLst/>
              <a:ahLst/>
              <a:cxnLst/>
              <a:rect l="l" t="t" r="r" b="b"/>
              <a:pathLst>
                <a:path w="2199" h="2090" extrusionOk="0">
                  <a:moveTo>
                    <a:pt x="1205" y="0"/>
                  </a:moveTo>
                  <a:cubicBezTo>
                    <a:pt x="564" y="0"/>
                    <a:pt x="0" y="513"/>
                    <a:pt x="0" y="1093"/>
                  </a:cubicBezTo>
                  <a:cubicBezTo>
                    <a:pt x="13" y="1649"/>
                    <a:pt x="463" y="2090"/>
                    <a:pt x="1016" y="2090"/>
                  </a:cubicBezTo>
                  <a:cubicBezTo>
                    <a:pt x="1020" y="2090"/>
                    <a:pt x="1024" y="2090"/>
                    <a:pt x="1028" y="2090"/>
                  </a:cubicBezTo>
                  <a:cubicBezTo>
                    <a:pt x="1607" y="2070"/>
                    <a:pt x="2198" y="1453"/>
                    <a:pt x="2192" y="875"/>
                  </a:cubicBezTo>
                  <a:cubicBezTo>
                    <a:pt x="2179" y="374"/>
                    <a:pt x="1787" y="14"/>
                    <a:pt x="1241" y="1"/>
                  </a:cubicBezTo>
                  <a:cubicBezTo>
                    <a:pt x="1229" y="0"/>
                    <a:pt x="1217" y="0"/>
                    <a:pt x="12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36"/>
            <p:cNvSpPr/>
            <p:nvPr/>
          </p:nvSpPr>
          <p:spPr>
            <a:xfrm>
              <a:off x="6331944" y="1074157"/>
              <a:ext cx="188971" cy="140972"/>
            </a:xfrm>
            <a:custGeom>
              <a:avLst/>
              <a:gdLst/>
              <a:ahLst/>
              <a:cxnLst/>
              <a:rect l="l" t="t" r="r" b="b"/>
              <a:pathLst>
                <a:path w="2437" h="1818" extrusionOk="0">
                  <a:moveTo>
                    <a:pt x="1615" y="0"/>
                  </a:moveTo>
                  <a:cubicBezTo>
                    <a:pt x="1553" y="0"/>
                    <a:pt x="1486" y="4"/>
                    <a:pt x="1415" y="12"/>
                  </a:cubicBezTo>
                  <a:cubicBezTo>
                    <a:pt x="1261" y="31"/>
                    <a:pt x="939" y="12"/>
                    <a:pt x="643" y="160"/>
                  </a:cubicBezTo>
                  <a:cubicBezTo>
                    <a:pt x="200" y="385"/>
                    <a:pt x="1" y="790"/>
                    <a:pt x="142" y="1201"/>
                  </a:cubicBezTo>
                  <a:cubicBezTo>
                    <a:pt x="271" y="1578"/>
                    <a:pt x="628" y="1818"/>
                    <a:pt x="1010" y="1818"/>
                  </a:cubicBezTo>
                  <a:cubicBezTo>
                    <a:pt x="1104" y="1818"/>
                    <a:pt x="1199" y="1803"/>
                    <a:pt x="1293" y="1773"/>
                  </a:cubicBezTo>
                  <a:cubicBezTo>
                    <a:pt x="1653" y="1664"/>
                    <a:pt x="1961" y="1432"/>
                    <a:pt x="2173" y="1117"/>
                  </a:cubicBezTo>
                  <a:cubicBezTo>
                    <a:pt x="2328" y="892"/>
                    <a:pt x="2437" y="648"/>
                    <a:pt x="2295" y="372"/>
                  </a:cubicBezTo>
                  <a:cubicBezTo>
                    <a:pt x="2169" y="126"/>
                    <a:pt x="1969" y="0"/>
                    <a:pt x="16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36"/>
            <p:cNvSpPr/>
            <p:nvPr/>
          </p:nvSpPr>
          <p:spPr>
            <a:xfrm>
              <a:off x="6749121" y="974359"/>
              <a:ext cx="148571" cy="140662"/>
            </a:xfrm>
            <a:custGeom>
              <a:avLst/>
              <a:gdLst/>
              <a:ahLst/>
              <a:cxnLst/>
              <a:rect l="l" t="t" r="r" b="b"/>
              <a:pathLst>
                <a:path w="1916" h="1814" extrusionOk="0">
                  <a:moveTo>
                    <a:pt x="997" y="0"/>
                  </a:moveTo>
                  <a:cubicBezTo>
                    <a:pt x="451" y="0"/>
                    <a:pt x="1" y="425"/>
                    <a:pt x="7" y="932"/>
                  </a:cubicBezTo>
                  <a:cubicBezTo>
                    <a:pt x="26" y="1402"/>
                    <a:pt x="399" y="1781"/>
                    <a:pt x="868" y="1813"/>
                  </a:cubicBezTo>
                  <a:cubicBezTo>
                    <a:pt x="878" y="1813"/>
                    <a:pt x="888" y="1814"/>
                    <a:pt x="899" y="1814"/>
                  </a:cubicBezTo>
                  <a:cubicBezTo>
                    <a:pt x="1421" y="1814"/>
                    <a:pt x="1916" y="1327"/>
                    <a:pt x="1903" y="810"/>
                  </a:cubicBezTo>
                  <a:cubicBezTo>
                    <a:pt x="1890" y="354"/>
                    <a:pt x="1498" y="0"/>
                    <a:pt x="9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36"/>
            <p:cNvSpPr/>
            <p:nvPr/>
          </p:nvSpPr>
          <p:spPr>
            <a:xfrm>
              <a:off x="6877221" y="721105"/>
              <a:ext cx="167569" cy="136785"/>
            </a:xfrm>
            <a:custGeom>
              <a:avLst/>
              <a:gdLst/>
              <a:ahLst/>
              <a:cxnLst/>
              <a:rect l="l" t="t" r="r" b="b"/>
              <a:pathLst>
                <a:path w="2161" h="1764" extrusionOk="0">
                  <a:moveTo>
                    <a:pt x="1392" y="0"/>
                  </a:moveTo>
                  <a:cubicBezTo>
                    <a:pt x="1295" y="0"/>
                    <a:pt x="1193" y="19"/>
                    <a:pt x="1087" y="53"/>
                  </a:cubicBezTo>
                  <a:cubicBezTo>
                    <a:pt x="836" y="143"/>
                    <a:pt x="605" y="284"/>
                    <a:pt x="412" y="464"/>
                  </a:cubicBezTo>
                  <a:cubicBezTo>
                    <a:pt x="193" y="663"/>
                    <a:pt x="0" y="901"/>
                    <a:pt x="142" y="1235"/>
                  </a:cubicBezTo>
                  <a:cubicBezTo>
                    <a:pt x="291" y="1572"/>
                    <a:pt x="543" y="1763"/>
                    <a:pt x="793" y="1763"/>
                  </a:cubicBezTo>
                  <a:cubicBezTo>
                    <a:pt x="801" y="1763"/>
                    <a:pt x="809" y="1763"/>
                    <a:pt x="817" y="1762"/>
                  </a:cubicBezTo>
                  <a:cubicBezTo>
                    <a:pt x="1389" y="1737"/>
                    <a:pt x="1710" y="1531"/>
                    <a:pt x="1954" y="1184"/>
                  </a:cubicBezTo>
                  <a:cubicBezTo>
                    <a:pt x="2160" y="888"/>
                    <a:pt x="2160" y="599"/>
                    <a:pt x="1942" y="297"/>
                  </a:cubicBezTo>
                  <a:cubicBezTo>
                    <a:pt x="1791" y="89"/>
                    <a:pt x="1605" y="0"/>
                    <a:pt x="13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36"/>
            <p:cNvSpPr/>
            <p:nvPr/>
          </p:nvSpPr>
          <p:spPr>
            <a:xfrm>
              <a:off x="6504940" y="875182"/>
              <a:ext cx="170516" cy="132753"/>
            </a:xfrm>
            <a:custGeom>
              <a:avLst/>
              <a:gdLst/>
              <a:ahLst/>
              <a:cxnLst/>
              <a:rect l="l" t="t" r="r" b="b"/>
              <a:pathLst>
                <a:path w="2199" h="1712" extrusionOk="0">
                  <a:moveTo>
                    <a:pt x="1419" y="0"/>
                  </a:moveTo>
                  <a:cubicBezTo>
                    <a:pt x="1319" y="0"/>
                    <a:pt x="1215" y="13"/>
                    <a:pt x="1112" y="33"/>
                  </a:cubicBezTo>
                  <a:cubicBezTo>
                    <a:pt x="900" y="71"/>
                    <a:pt x="701" y="148"/>
                    <a:pt x="521" y="264"/>
                  </a:cubicBezTo>
                  <a:cubicBezTo>
                    <a:pt x="219" y="457"/>
                    <a:pt x="0" y="720"/>
                    <a:pt x="122" y="1125"/>
                  </a:cubicBezTo>
                  <a:cubicBezTo>
                    <a:pt x="231" y="1485"/>
                    <a:pt x="546" y="1704"/>
                    <a:pt x="971" y="1710"/>
                  </a:cubicBezTo>
                  <a:cubicBezTo>
                    <a:pt x="986" y="1711"/>
                    <a:pt x="1002" y="1711"/>
                    <a:pt x="1018" y="1711"/>
                  </a:cubicBezTo>
                  <a:cubicBezTo>
                    <a:pt x="1297" y="1711"/>
                    <a:pt x="1567" y="1603"/>
                    <a:pt x="1768" y="1408"/>
                  </a:cubicBezTo>
                  <a:cubicBezTo>
                    <a:pt x="2076" y="1138"/>
                    <a:pt x="2198" y="624"/>
                    <a:pt x="2025" y="328"/>
                  </a:cubicBezTo>
                  <a:cubicBezTo>
                    <a:pt x="1876" y="75"/>
                    <a:pt x="1657" y="0"/>
                    <a:pt x="14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36"/>
            <p:cNvSpPr/>
            <p:nvPr/>
          </p:nvSpPr>
          <p:spPr>
            <a:xfrm>
              <a:off x="6168950" y="940473"/>
              <a:ext cx="157101" cy="136785"/>
            </a:xfrm>
            <a:custGeom>
              <a:avLst/>
              <a:gdLst/>
              <a:ahLst/>
              <a:cxnLst/>
              <a:rect l="l" t="t" r="r" b="b"/>
              <a:pathLst>
                <a:path w="2026" h="1764" extrusionOk="0">
                  <a:moveTo>
                    <a:pt x="1171" y="0"/>
                  </a:moveTo>
                  <a:cubicBezTo>
                    <a:pt x="734" y="39"/>
                    <a:pt x="374" y="245"/>
                    <a:pt x="162" y="656"/>
                  </a:cubicBezTo>
                  <a:cubicBezTo>
                    <a:pt x="1" y="971"/>
                    <a:pt x="72" y="1363"/>
                    <a:pt x="342" y="1601"/>
                  </a:cubicBezTo>
                  <a:cubicBezTo>
                    <a:pt x="485" y="1712"/>
                    <a:pt x="635" y="1764"/>
                    <a:pt x="783" y="1764"/>
                  </a:cubicBezTo>
                  <a:cubicBezTo>
                    <a:pt x="934" y="1764"/>
                    <a:pt x="1083" y="1711"/>
                    <a:pt x="1222" y="1614"/>
                  </a:cubicBezTo>
                  <a:cubicBezTo>
                    <a:pt x="1415" y="1479"/>
                    <a:pt x="1556" y="1273"/>
                    <a:pt x="1724" y="1106"/>
                  </a:cubicBezTo>
                  <a:cubicBezTo>
                    <a:pt x="1929" y="900"/>
                    <a:pt x="2026" y="656"/>
                    <a:pt x="1903" y="386"/>
                  </a:cubicBezTo>
                  <a:cubicBezTo>
                    <a:pt x="1768" y="71"/>
                    <a:pt x="1486" y="7"/>
                    <a:pt x="11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36"/>
            <p:cNvSpPr/>
            <p:nvPr/>
          </p:nvSpPr>
          <p:spPr>
            <a:xfrm>
              <a:off x="6624588" y="1152630"/>
              <a:ext cx="116624" cy="123370"/>
            </a:xfrm>
            <a:custGeom>
              <a:avLst/>
              <a:gdLst/>
              <a:ahLst/>
              <a:cxnLst/>
              <a:rect l="l" t="t" r="r" b="b"/>
              <a:pathLst>
                <a:path w="1504" h="1591" extrusionOk="0">
                  <a:moveTo>
                    <a:pt x="891" y="0"/>
                  </a:moveTo>
                  <a:cubicBezTo>
                    <a:pt x="445" y="0"/>
                    <a:pt x="0" y="452"/>
                    <a:pt x="13" y="909"/>
                  </a:cubicBezTo>
                  <a:cubicBezTo>
                    <a:pt x="19" y="1269"/>
                    <a:pt x="295" y="1564"/>
                    <a:pt x="655" y="1590"/>
                  </a:cubicBezTo>
                  <a:cubicBezTo>
                    <a:pt x="663" y="1591"/>
                    <a:pt x="671" y="1591"/>
                    <a:pt x="678" y="1591"/>
                  </a:cubicBezTo>
                  <a:cubicBezTo>
                    <a:pt x="1064" y="1591"/>
                    <a:pt x="1491" y="1119"/>
                    <a:pt x="1497" y="677"/>
                  </a:cubicBezTo>
                  <a:cubicBezTo>
                    <a:pt x="1504" y="330"/>
                    <a:pt x="1253" y="28"/>
                    <a:pt x="945" y="3"/>
                  </a:cubicBezTo>
                  <a:cubicBezTo>
                    <a:pt x="927" y="1"/>
                    <a:pt x="909" y="0"/>
                    <a:pt x="8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36"/>
            <p:cNvSpPr/>
            <p:nvPr/>
          </p:nvSpPr>
          <p:spPr>
            <a:xfrm>
              <a:off x="6949955" y="1154801"/>
              <a:ext cx="114220" cy="103209"/>
            </a:xfrm>
            <a:custGeom>
              <a:avLst/>
              <a:gdLst/>
              <a:ahLst/>
              <a:cxnLst/>
              <a:rect l="l" t="t" r="r" b="b"/>
              <a:pathLst>
                <a:path w="1473" h="1331" extrusionOk="0">
                  <a:moveTo>
                    <a:pt x="894" y="0"/>
                  </a:moveTo>
                  <a:cubicBezTo>
                    <a:pt x="534" y="7"/>
                    <a:pt x="1" y="502"/>
                    <a:pt x="20" y="810"/>
                  </a:cubicBezTo>
                  <a:cubicBezTo>
                    <a:pt x="39" y="1096"/>
                    <a:pt x="346" y="1331"/>
                    <a:pt x="700" y="1331"/>
                  </a:cubicBezTo>
                  <a:cubicBezTo>
                    <a:pt x="705" y="1331"/>
                    <a:pt x="710" y="1331"/>
                    <a:pt x="714" y="1331"/>
                  </a:cubicBezTo>
                  <a:cubicBezTo>
                    <a:pt x="1132" y="1324"/>
                    <a:pt x="1473" y="977"/>
                    <a:pt x="1460" y="559"/>
                  </a:cubicBezTo>
                  <a:cubicBezTo>
                    <a:pt x="1447" y="251"/>
                    <a:pt x="1203" y="7"/>
                    <a:pt x="8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60" name="Google Shape;960;p36"/>
          <p:cNvSpPr/>
          <p:nvPr/>
        </p:nvSpPr>
        <p:spPr>
          <a:xfrm rot="10800000">
            <a:off x="8762307" y="-3"/>
            <a:ext cx="395405" cy="768782"/>
          </a:xfrm>
          <a:custGeom>
            <a:avLst/>
            <a:gdLst/>
            <a:ahLst/>
            <a:cxnLst/>
            <a:rect l="l" t="t" r="r" b="b"/>
            <a:pathLst>
              <a:path w="11075" h="21533" extrusionOk="0">
                <a:moveTo>
                  <a:pt x="0" y="0"/>
                </a:moveTo>
                <a:lnTo>
                  <a:pt x="0" y="21533"/>
                </a:lnTo>
                <a:lnTo>
                  <a:pt x="8356" y="21533"/>
                </a:lnTo>
                <a:cubicBezTo>
                  <a:pt x="9127" y="20035"/>
                  <a:pt x="9873" y="18531"/>
                  <a:pt x="10310" y="16886"/>
                </a:cubicBezTo>
                <a:cubicBezTo>
                  <a:pt x="10554" y="15954"/>
                  <a:pt x="10689" y="15009"/>
                  <a:pt x="10824" y="14058"/>
                </a:cubicBezTo>
                <a:cubicBezTo>
                  <a:pt x="11075" y="12335"/>
                  <a:pt x="10901" y="10580"/>
                  <a:pt x="10316" y="8935"/>
                </a:cubicBezTo>
                <a:cubicBezTo>
                  <a:pt x="9558" y="6788"/>
                  <a:pt x="8189" y="5085"/>
                  <a:pt x="6460" y="3619"/>
                </a:cubicBezTo>
                <a:cubicBezTo>
                  <a:pt x="4634" y="2083"/>
                  <a:pt x="2513" y="1074"/>
                  <a:pt x="392" y="58"/>
                </a:cubicBezTo>
                <a:cubicBezTo>
                  <a:pt x="276" y="0"/>
                  <a:pt x="135" y="20"/>
                  <a:pt x="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1" name="Google Shape;961;p36"/>
          <p:cNvSpPr/>
          <p:nvPr/>
        </p:nvSpPr>
        <p:spPr>
          <a:xfrm rot="10800000">
            <a:off x="-13827" y="4339169"/>
            <a:ext cx="609784" cy="811228"/>
          </a:xfrm>
          <a:custGeom>
            <a:avLst/>
            <a:gdLst/>
            <a:ahLst/>
            <a:cxnLst/>
            <a:rect l="l" t="t" r="r" b="b"/>
            <a:pathLst>
              <a:path w="8948" h="11904" extrusionOk="0">
                <a:moveTo>
                  <a:pt x="3806" y="0"/>
                </a:moveTo>
                <a:cubicBezTo>
                  <a:pt x="3240" y="771"/>
                  <a:pt x="2578" y="1465"/>
                  <a:pt x="2071" y="2282"/>
                </a:cubicBezTo>
                <a:cubicBezTo>
                  <a:pt x="631" y="4602"/>
                  <a:pt x="1" y="7051"/>
                  <a:pt x="740" y="9757"/>
                </a:cubicBezTo>
                <a:cubicBezTo>
                  <a:pt x="1061" y="10920"/>
                  <a:pt x="2064" y="11762"/>
                  <a:pt x="3266" y="11878"/>
                </a:cubicBezTo>
                <a:cubicBezTo>
                  <a:pt x="3467" y="11895"/>
                  <a:pt x="3669" y="11904"/>
                  <a:pt x="3871" y="11904"/>
                </a:cubicBezTo>
                <a:cubicBezTo>
                  <a:pt x="4576" y="11904"/>
                  <a:pt x="5278" y="11799"/>
                  <a:pt x="5953" y="11589"/>
                </a:cubicBezTo>
                <a:cubicBezTo>
                  <a:pt x="7110" y="11235"/>
                  <a:pt x="8035" y="10535"/>
                  <a:pt x="8948" y="9802"/>
                </a:cubicBezTo>
                <a:lnTo>
                  <a:pt x="894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62" name="Google Shape;962;p36"/>
          <p:cNvGrpSpPr/>
          <p:nvPr/>
        </p:nvGrpSpPr>
        <p:grpSpPr>
          <a:xfrm rot="10800000">
            <a:off x="1336032" y="1498045"/>
            <a:ext cx="812897" cy="472803"/>
            <a:chOff x="7336943" y="4410641"/>
            <a:chExt cx="671927" cy="390811"/>
          </a:xfrm>
        </p:grpSpPr>
        <p:sp>
          <p:nvSpPr>
            <p:cNvPr id="963" name="Google Shape;963;p36"/>
            <p:cNvSpPr/>
            <p:nvPr/>
          </p:nvSpPr>
          <p:spPr>
            <a:xfrm>
              <a:off x="7353536" y="4410641"/>
              <a:ext cx="655333" cy="178030"/>
            </a:xfrm>
            <a:custGeom>
              <a:avLst/>
              <a:gdLst/>
              <a:ahLst/>
              <a:cxnLst/>
              <a:rect l="l" t="t" r="r" b="b"/>
              <a:pathLst>
                <a:path w="10940" h="2972" extrusionOk="0">
                  <a:moveTo>
                    <a:pt x="543" y="0"/>
                  </a:moveTo>
                  <a:cubicBezTo>
                    <a:pt x="517" y="0"/>
                    <a:pt x="490" y="3"/>
                    <a:pt x="463" y="8"/>
                  </a:cubicBezTo>
                  <a:cubicBezTo>
                    <a:pt x="109" y="79"/>
                    <a:pt x="19" y="355"/>
                    <a:pt x="0" y="670"/>
                  </a:cubicBezTo>
                  <a:lnTo>
                    <a:pt x="0" y="985"/>
                  </a:lnTo>
                  <a:cubicBezTo>
                    <a:pt x="7" y="1551"/>
                    <a:pt x="424" y="2444"/>
                    <a:pt x="964" y="2669"/>
                  </a:cubicBezTo>
                  <a:cubicBezTo>
                    <a:pt x="1217" y="2774"/>
                    <a:pt x="1468" y="2825"/>
                    <a:pt x="1716" y="2825"/>
                  </a:cubicBezTo>
                  <a:cubicBezTo>
                    <a:pt x="2110" y="2825"/>
                    <a:pt x="2496" y="2695"/>
                    <a:pt x="2867" y="2438"/>
                  </a:cubicBezTo>
                  <a:cubicBezTo>
                    <a:pt x="3135" y="2250"/>
                    <a:pt x="3282" y="2155"/>
                    <a:pt x="3414" y="2155"/>
                  </a:cubicBezTo>
                  <a:cubicBezTo>
                    <a:pt x="3568" y="2155"/>
                    <a:pt x="3703" y="2282"/>
                    <a:pt x="3985" y="2541"/>
                  </a:cubicBezTo>
                  <a:cubicBezTo>
                    <a:pt x="4296" y="2830"/>
                    <a:pt x="4579" y="2971"/>
                    <a:pt x="4882" y="2971"/>
                  </a:cubicBezTo>
                  <a:cubicBezTo>
                    <a:pt x="5116" y="2971"/>
                    <a:pt x="5363" y="2886"/>
                    <a:pt x="5644" y="2721"/>
                  </a:cubicBezTo>
                  <a:cubicBezTo>
                    <a:pt x="5946" y="2541"/>
                    <a:pt x="6183" y="2297"/>
                    <a:pt x="6441" y="2052"/>
                  </a:cubicBezTo>
                  <a:cubicBezTo>
                    <a:pt x="6682" y="1824"/>
                    <a:pt x="6808" y="1717"/>
                    <a:pt x="6946" y="1717"/>
                  </a:cubicBezTo>
                  <a:cubicBezTo>
                    <a:pt x="7072" y="1717"/>
                    <a:pt x="7207" y="1806"/>
                    <a:pt x="7450" y="1975"/>
                  </a:cubicBezTo>
                  <a:cubicBezTo>
                    <a:pt x="7758" y="2181"/>
                    <a:pt x="8073" y="2380"/>
                    <a:pt x="8395" y="2586"/>
                  </a:cubicBezTo>
                  <a:cubicBezTo>
                    <a:pt x="8577" y="2702"/>
                    <a:pt x="8760" y="2753"/>
                    <a:pt x="8939" y="2753"/>
                  </a:cubicBezTo>
                  <a:cubicBezTo>
                    <a:pt x="9194" y="2753"/>
                    <a:pt x="9440" y="2649"/>
                    <a:pt x="9667" y="2483"/>
                  </a:cubicBezTo>
                  <a:cubicBezTo>
                    <a:pt x="10169" y="2117"/>
                    <a:pt x="10490" y="1577"/>
                    <a:pt x="10798" y="1050"/>
                  </a:cubicBezTo>
                  <a:cubicBezTo>
                    <a:pt x="10895" y="889"/>
                    <a:pt x="10940" y="683"/>
                    <a:pt x="10779" y="529"/>
                  </a:cubicBezTo>
                  <a:cubicBezTo>
                    <a:pt x="10692" y="439"/>
                    <a:pt x="10594" y="405"/>
                    <a:pt x="10492" y="405"/>
                  </a:cubicBezTo>
                  <a:cubicBezTo>
                    <a:pt x="10390" y="405"/>
                    <a:pt x="10284" y="439"/>
                    <a:pt x="10181" y="484"/>
                  </a:cubicBezTo>
                  <a:cubicBezTo>
                    <a:pt x="10008" y="561"/>
                    <a:pt x="9905" y="728"/>
                    <a:pt x="9789" y="876"/>
                  </a:cubicBezTo>
                  <a:cubicBezTo>
                    <a:pt x="9641" y="1063"/>
                    <a:pt x="9487" y="1249"/>
                    <a:pt x="9320" y="1422"/>
                  </a:cubicBezTo>
                  <a:cubicBezTo>
                    <a:pt x="9184" y="1568"/>
                    <a:pt x="9045" y="1640"/>
                    <a:pt x="8906" y="1640"/>
                  </a:cubicBezTo>
                  <a:cubicBezTo>
                    <a:pt x="8767" y="1640"/>
                    <a:pt x="8628" y="1569"/>
                    <a:pt x="8491" y="1429"/>
                  </a:cubicBezTo>
                  <a:cubicBezTo>
                    <a:pt x="8227" y="1165"/>
                    <a:pt x="7964" y="895"/>
                    <a:pt x="7694" y="638"/>
                  </a:cubicBezTo>
                  <a:cubicBezTo>
                    <a:pt x="7414" y="374"/>
                    <a:pt x="7182" y="240"/>
                    <a:pt x="6956" y="240"/>
                  </a:cubicBezTo>
                  <a:cubicBezTo>
                    <a:pt x="6715" y="240"/>
                    <a:pt x="6481" y="391"/>
                    <a:pt x="6203" y="696"/>
                  </a:cubicBezTo>
                  <a:cubicBezTo>
                    <a:pt x="6061" y="850"/>
                    <a:pt x="5952" y="1043"/>
                    <a:pt x="5817" y="1204"/>
                  </a:cubicBezTo>
                  <a:cubicBezTo>
                    <a:pt x="5502" y="1570"/>
                    <a:pt x="5258" y="1755"/>
                    <a:pt x="5047" y="1755"/>
                  </a:cubicBezTo>
                  <a:cubicBezTo>
                    <a:pt x="4805" y="1755"/>
                    <a:pt x="4606" y="1514"/>
                    <a:pt x="4390" y="1024"/>
                  </a:cubicBezTo>
                  <a:cubicBezTo>
                    <a:pt x="4222" y="637"/>
                    <a:pt x="3969" y="439"/>
                    <a:pt x="3686" y="439"/>
                  </a:cubicBezTo>
                  <a:cubicBezTo>
                    <a:pt x="3471" y="439"/>
                    <a:pt x="3239" y="553"/>
                    <a:pt x="3015" y="786"/>
                  </a:cubicBezTo>
                  <a:cubicBezTo>
                    <a:pt x="2700" y="1114"/>
                    <a:pt x="2385" y="1442"/>
                    <a:pt x="2063" y="1763"/>
                  </a:cubicBezTo>
                  <a:cubicBezTo>
                    <a:pt x="1958" y="1869"/>
                    <a:pt x="1858" y="1918"/>
                    <a:pt x="1764" y="1918"/>
                  </a:cubicBezTo>
                  <a:cubicBezTo>
                    <a:pt x="1636" y="1918"/>
                    <a:pt x="1521" y="1825"/>
                    <a:pt x="1421" y="1654"/>
                  </a:cubicBezTo>
                  <a:cubicBezTo>
                    <a:pt x="1234" y="1326"/>
                    <a:pt x="1125" y="966"/>
                    <a:pt x="1093" y="593"/>
                  </a:cubicBezTo>
                  <a:cubicBezTo>
                    <a:pt x="1052" y="244"/>
                    <a:pt x="800" y="0"/>
                    <a:pt x="5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36"/>
            <p:cNvSpPr/>
            <p:nvPr/>
          </p:nvSpPr>
          <p:spPr>
            <a:xfrm>
              <a:off x="7336943" y="4628034"/>
              <a:ext cx="651140" cy="173418"/>
            </a:xfrm>
            <a:custGeom>
              <a:avLst/>
              <a:gdLst/>
              <a:ahLst/>
              <a:cxnLst/>
              <a:rect l="l" t="t" r="r" b="b"/>
              <a:pathLst>
                <a:path w="10870" h="2895" extrusionOk="0">
                  <a:moveTo>
                    <a:pt x="555" y="0"/>
                  </a:moveTo>
                  <a:cubicBezTo>
                    <a:pt x="516" y="0"/>
                    <a:pt x="475" y="4"/>
                    <a:pt x="431" y="11"/>
                  </a:cubicBezTo>
                  <a:cubicBezTo>
                    <a:pt x="52" y="75"/>
                    <a:pt x="1" y="358"/>
                    <a:pt x="59" y="679"/>
                  </a:cubicBezTo>
                  <a:cubicBezTo>
                    <a:pt x="78" y="834"/>
                    <a:pt x="91" y="994"/>
                    <a:pt x="110" y="1155"/>
                  </a:cubicBezTo>
                  <a:cubicBezTo>
                    <a:pt x="224" y="2033"/>
                    <a:pt x="826" y="2833"/>
                    <a:pt x="1685" y="2833"/>
                  </a:cubicBezTo>
                  <a:cubicBezTo>
                    <a:pt x="2033" y="2833"/>
                    <a:pt x="2424" y="2701"/>
                    <a:pt x="2842" y="2389"/>
                  </a:cubicBezTo>
                  <a:cubicBezTo>
                    <a:pt x="2906" y="2344"/>
                    <a:pt x="2977" y="2299"/>
                    <a:pt x="3035" y="2248"/>
                  </a:cubicBezTo>
                  <a:cubicBezTo>
                    <a:pt x="3170" y="2109"/>
                    <a:pt x="3288" y="2036"/>
                    <a:pt x="3408" y="2036"/>
                  </a:cubicBezTo>
                  <a:cubicBezTo>
                    <a:pt x="3534" y="2036"/>
                    <a:pt x="3661" y="2116"/>
                    <a:pt x="3812" y="2286"/>
                  </a:cubicBezTo>
                  <a:cubicBezTo>
                    <a:pt x="4181" y="2701"/>
                    <a:pt x="4506" y="2895"/>
                    <a:pt x="4865" y="2895"/>
                  </a:cubicBezTo>
                  <a:cubicBezTo>
                    <a:pt x="5158" y="2895"/>
                    <a:pt x="5472" y="2766"/>
                    <a:pt x="5850" y="2524"/>
                  </a:cubicBezTo>
                  <a:cubicBezTo>
                    <a:pt x="6120" y="2344"/>
                    <a:pt x="6377" y="2158"/>
                    <a:pt x="6557" y="1881"/>
                  </a:cubicBezTo>
                  <a:cubicBezTo>
                    <a:pt x="6666" y="1708"/>
                    <a:pt x="6794" y="1626"/>
                    <a:pt x="6933" y="1626"/>
                  </a:cubicBezTo>
                  <a:cubicBezTo>
                    <a:pt x="7047" y="1626"/>
                    <a:pt x="7169" y="1681"/>
                    <a:pt x="7296" y="1785"/>
                  </a:cubicBezTo>
                  <a:cubicBezTo>
                    <a:pt x="7650" y="2081"/>
                    <a:pt x="8029" y="2331"/>
                    <a:pt x="8434" y="2537"/>
                  </a:cubicBezTo>
                  <a:cubicBezTo>
                    <a:pt x="8631" y="2629"/>
                    <a:pt x="8829" y="2691"/>
                    <a:pt x="9035" y="2691"/>
                  </a:cubicBezTo>
                  <a:cubicBezTo>
                    <a:pt x="9118" y="2691"/>
                    <a:pt x="9202" y="2681"/>
                    <a:pt x="9289" y="2659"/>
                  </a:cubicBezTo>
                  <a:cubicBezTo>
                    <a:pt x="9828" y="2518"/>
                    <a:pt x="10793" y="1386"/>
                    <a:pt x="10844" y="827"/>
                  </a:cubicBezTo>
                  <a:cubicBezTo>
                    <a:pt x="10870" y="513"/>
                    <a:pt x="10697" y="314"/>
                    <a:pt x="10439" y="314"/>
                  </a:cubicBezTo>
                  <a:cubicBezTo>
                    <a:pt x="10375" y="314"/>
                    <a:pt x="10306" y="326"/>
                    <a:pt x="10233" y="352"/>
                  </a:cubicBezTo>
                  <a:cubicBezTo>
                    <a:pt x="10047" y="422"/>
                    <a:pt x="9951" y="583"/>
                    <a:pt x="9841" y="737"/>
                  </a:cubicBezTo>
                  <a:cubicBezTo>
                    <a:pt x="9668" y="975"/>
                    <a:pt x="9501" y="1219"/>
                    <a:pt x="9314" y="1444"/>
                  </a:cubicBezTo>
                  <a:cubicBezTo>
                    <a:pt x="9196" y="1589"/>
                    <a:pt x="9072" y="1661"/>
                    <a:pt x="8946" y="1661"/>
                  </a:cubicBezTo>
                  <a:cubicBezTo>
                    <a:pt x="8825" y="1661"/>
                    <a:pt x="8701" y="1595"/>
                    <a:pt x="8575" y="1464"/>
                  </a:cubicBezTo>
                  <a:cubicBezTo>
                    <a:pt x="8273" y="1155"/>
                    <a:pt x="7977" y="847"/>
                    <a:pt x="7662" y="557"/>
                  </a:cubicBezTo>
                  <a:cubicBezTo>
                    <a:pt x="7385" y="309"/>
                    <a:pt x="7144" y="185"/>
                    <a:pt x="6914" y="185"/>
                  </a:cubicBezTo>
                  <a:cubicBezTo>
                    <a:pt x="6644" y="185"/>
                    <a:pt x="6388" y="358"/>
                    <a:pt x="6107" y="705"/>
                  </a:cubicBezTo>
                  <a:cubicBezTo>
                    <a:pt x="5959" y="892"/>
                    <a:pt x="5818" y="1084"/>
                    <a:pt x="5657" y="1258"/>
                  </a:cubicBezTo>
                  <a:cubicBezTo>
                    <a:pt x="5301" y="1632"/>
                    <a:pt x="5095" y="1828"/>
                    <a:pt x="4933" y="1828"/>
                  </a:cubicBezTo>
                  <a:cubicBezTo>
                    <a:pt x="4750" y="1828"/>
                    <a:pt x="4622" y="1577"/>
                    <a:pt x="4397" y="1052"/>
                  </a:cubicBezTo>
                  <a:cubicBezTo>
                    <a:pt x="4378" y="1007"/>
                    <a:pt x="4359" y="956"/>
                    <a:pt x="4333" y="904"/>
                  </a:cubicBezTo>
                  <a:cubicBezTo>
                    <a:pt x="4145" y="525"/>
                    <a:pt x="3920" y="333"/>
                    <a:pt x="3678" y="333"/>
                  </a:cubicBezTo>
                  <a:cubicBezTo>
                    <a:pt x="3465" y="333"/>
                    <a:pt x="3237" y="481"/>
                    <a:pt x="3009" y="782"/>
                  </a:cubicBezTo>
                  <a:cubicBezTo>
                    <a:pt x="2745" y="1123"/>
                    <a:pt x="2462" y="1438"/>
                    <a:pt x="2090" y="1656"/>
                  </a:cubicBezTo>
                  <a:cubicBezTo>
                    <a:pt x="1926" y="1753"/>
                    <a:pt x="1798" y="1804"/>
                    <a:pt x="1692" y="1804"/>
                  </a:cubicBezTo>
                  <a:cubicBezTo>
                    <a:pt x="1522" y="1804"/>
                    <a:pt x="1411" y="1674"/>
                    <a:pt x="1312" y="1393"/>
                  </a:cubicBezTo>
                  <a:cubicBezTo>
                    <a:pt x="1209" y="1091"/>
                    <a:pt x="1164" y="769"/>
                    <a:pt x="1081" y="461"/>
                  </a:cubicBezTo>
                  <a:cubicBezTo>
                    <a:pt x="1007" y="174"/>
                    <a:pt x="831" y="0"/>
                    <a:pt x="5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65" name="Google Shape;965;p36"/>
          <p:cNvSpPr/>
          <p:nvPr/>
        </p:nvSpPr>
        <p:spPr>
          <a:xfrm rot="10800000" flipH="1">
            <a:off x="-13805" y="1166649"/>
            <a:ext cx="597793" cy="253001"/>
          </a:xfrm>
          <a:custGeom>
            <a:avLst/>
            <a:gdLst/>
            <a:ahLst/>
            <a:cxnLst/>
            <a:rect l="l" t="t" r="r" b="b"/>
            <a:pathLst>
              <a:path w="6467" h="2737" extrusionOk="0">
                <a:moveTo>
                  <a:pt x="2526" y="1"/>
                </a:moveTo>
                <a:cubicBezTo>
                  <a:pt x="2323" y="1"/>
                  <a:pt x="2121" y="108"/>
                  <a:pt x="1890" y="324"/>
                </a:cubicBezTo>
                <a:cubicBezTo>
                  <a:pt x="1568" y="613"/>
                  <a:pt x="1273" y="915"/>
                  <a:pt x="983" y="1236"/>
                </a:cubicBezTo>
                <a:cubicBezTo>
                  <a:pt x="813" y="1431"/>
                  <a:pt x="633" y="1523"/>
                  <a:pt x="433" y="1523"/>
                </a:cubicBezTo>
                <a:cubicBezTo>
                  <a:pt x="316" y="1523"/>
                  <a:pt x="191" y="1491"/>
                  <a:pt x="58" y="1429"/>
                </a:cubicBezTo>
                <a:cubicBezTo>
                  <a:pt x="0" y="1860"/>
                  <a:pt x="0" y="2297"/>
                  <a:pt x="45" y="2734"/>
                </a:cubicBezTo>
                <a:cubicBezTo>
                  <a:pt x="80" y="2736"/>
                  <a:pt x="115" y="2736"/>
                  <a:pt x="150" y="2736"/>
                </a:cubicBezTo>
                <a:cubicBezTo>
                  <a:pt x="815" y="2736"/>
                  <a:pt x="1355" y="2446"/>
                  <a:pt x="1832" y="1976"/>
                </a:cubicBezTo>
                <a:cubicBezTo>
                  <a:pt x="2175" y="1636"/>
                  <a:pt x="2365" y="1470"/>
                  <a:pt x="2566" y="1470"/>
                </a:cubicBezTo>
                <a:cubicBezTo>
                  <a:pt x="2764" y="1470"/>
                  <a:pt x="2972" y="1631"/>
                  <a:pt x="3349" y="1943"/>
                </a:cubicBezTo>
                <a:cubicBezTo>
                  <a:pt x="3452" y="2033"/>
                  <a:pt x="3554" y="2117"/>
                  <a:pt x="3664" y="2188"/>
                </a:cubicBezTo>
                <a:cubicBezTo>
                  <a:pt x="3939" y="2345"/>
                  <a:pt x="4233" y="2439"/>
                  <a:pt x="4522" y="2439"/>
                </a:cubicBezTo>
                <a:cubicBezTo>
                  <a:pt x="4752" y="2439"/>
                  <a:pt x="4980" y="2379"/>
                  <a:pt x="5193" y="2246"/>
                </a:cubicBezTo>
                <a:cubicBezTo>
                  <a:pt x="5740" y="1905"/>
                  <a:pt x="6100" y="1352"/>
                  <a:pt x="6376" y="761"/>
                </a:cubicBezTo>
                <a:cubicBezTo>
                  <a:pt x="6440" y="613"/>
                  <a:pt x="6466" y="439"/>
                  <a:pt x="6350" y="304"/>
                </a:cubicBezTo>
                <a:cubicBezTo>
                  <a:pt x="6266" y="205"/>
                  <a:pt x="6164" y="172"/>
                  <a:pt x="6056" y="172"/>
                </a:cubicBezTo>
                <a:cubicBezTo>
                  <a:pt x="5982" y="172"/>
                  <a:pt x="5905" y="187"/>
                  <a:pt x="5830" y="208"/>
                </a:cubicBezTo>
                <a:cubicBezTo>
                  <a:pt x="5643" y="253"/>
                  <a:pt x="5515" y="394"/>
                  <a:pt x="5399" y="549"/>
                </a:cubicBezTo>
                <a:cubicBezTo>
                  <a:pt x="5277" y="722"/>
                  <a:pt x="5149" y="896"/>
                  <a:pt x="5007" y="1050"/>
                </a:cubicBezTo>
                <a:cubicBezTo>
                  <a:pt x="4776" y="1288"/>
                  <a:pt x="4622" y="1405"/>
                  <a:pt x="4466" y="1405"/>
                </a:cubicBezTo>
                <a:cubicBezTo>
                  <a:pt x="4318" y="1405"/>
                  <a:pt x="4168" y="1301"/>
                  <a:pt x="3947" y="1095"/>
                </a:cubicBezTo>
                <a:cubicBezTo>
                  <a:pt x="3670" y="844"/>
                  <a:pt x="3426" y="555"/>
                  <a:pt x="3150" y="304"/>
                </a:cubicBezTo>
                <a:cubicBezTo>
                  <a:pt x="2922" y="102"/>
                  <a:pt x="2723" y="1"/>
                  <a:pt x="252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6">
  <p:cSld name="CUSTOM_7_1_1_1">
    <p:spTree>
      <p:nvGrpSpPr>
        <p:cNvPr id="1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37"/>
          <p:cNvSpPr txBox="1">
            <a:spLocks noGrp="1"/>
          </p:cNvSpPr>
          <p:nvPr>
            <p:ph type="title"/>
          </p:nvPr>
        </p:nvSpPr>
        <p:spPr>
          <a:xfrm>
            <a:off x="711725" y="535449"/>
            <a:ext cx="7720500" cy="49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68" name="Google Shape;968;p37"/>
          <p:cNvSpPr/>
          <p:nvPr/>
        </p:nvSpPr>
        <p:spPr>
          <a:xfrm rot="-5400000" flipH="1">
            <a:off x="7736807" y="4287286"/>
            <a:ext cx="471732" cy="1254478"/>
          </a:xfrm>
          <a:custGeom>
            <a:avLst/>
            <a:gdLst/>
            <a:ahLst/>
            <a:cxnLst/>
            <a:rect l="l" t="t" r="r" b="b"/>
            <a:pathLst>
              <a:path w="7875" h="20942" extrusionOk="0">
                <a:moveTo>
                  <a:pt x="7849" y="0"/>
                </a:moveTo>
                <a:cubicBezTo>
                  <a:pt x="6017" y="772"/>
                  <a:pt x="4281" y="1723"/>
                  <a:pt x="2829" y="3098"/>
                </a:cubicBezTo>
                <a:cubicBezTo>
                  <a:pt x="1067" y="4757"/>
                  <a:pt x="7" y="6762"/>
                  <a:pt x="1" y="9243"/>
                </a:cubicBezTo>
                <a:cubicBezTo>
                  <a:pt x="1" y="10901"/>
                  <a:pt x="328" y="12547"/>
                  <a:pt x="965" y="14077"/>
                </a:cubicBezTo>
                <a:cubicBezTo>
                  <a:pt x="2012" y="16667"/>
                  <a:pt x="3606" y="18827"/>
                  <a:pt x="6042" y="20286"/>
                </a:cubicBezTo>
                <a:cubicBezTo>
                  <a:pt x="6595" y="20620"/>
                  <a:pt x="7174" y="20890"/>
                  <a:pt x="7829" y="20941"/>
                </a:cubicBezTo>
                <a:cubicBezTo>
                  <a:pt x="7849" y="20652"/>
                  <a:pt x="7874" y="20356"/>
                  <a:pt x="7874" y="20067"/>
                </a:cubicBezTo>
                <a:lnTo>
                  <a:pt x="7874" y="887"/>
                </a:lnTo>
                <a:cubicBezTo>
                  <a:pt x="7874" y="592"/>
                  <a:pt x="7855" y="296"/>
                  <a:pt x="784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9" name="Google Shape;969;p37"/>
          <p:cNvSpPr/>
          <p:nvPr/>
        </p:nvSpPr>
        <p:spPr>
          <a:xfrm flipH="1">
            <a:off x="8663285" y="3957550"/>
            <a:ext cx="501451" cy="212227"/>
          </a:xfrm>
          <a:custGeom>
            <a:avLst/>
            <a:gdLst/>
            <a:ahLst/>
            <a:cxnLst/>
            <a:rect l="l" t="t" r="r" b="b"/>
            <a:pathLst>
              <a:path w="6467" h="2737" extrusionOk="0">
                <a:moveTo>
                  <a:pt x="2526" y="1"/>
                </a:moveTo>
                <a:cubicBezTo>
                  <a:pt x="2323" y="1"/>
                  <a:pt x="2121" y="108"/>
                  <a:pt x="1890" y="324"/>
                </a:cubicBezTo>
                <a:cubicBezTo>
                  <a:pt x="1568" y="613"/>
                  <a:pt x="1273" y="915"/>
                  <a:pt x="983" y="1236"/>
                </a:cubicBezTo>
                <a:cubicBezTo>
                  <a:pt x="813" y="1431"/>
                  <a:pt x="633" y="1523"/>
                  <a:pt x="433" y="1523"/>
                </a:cubicBezTo>
                <a:cubicBezTo>
                  <a:pt x="316" y="1523"/>
                  <a:pt x="191" y="1491"/>
                  <a:pt x="58" y="1429"/>
                </a:cubicBezTo>
                <a:cubicBezTo>
                  <a:pt x="0" y="1860"/>
                  <a:pt x="0" y="2297"/>
                  <a:pt x="45" y="2734"/>
                </a:cubicBezTo>
                <a:cubicBezTo>
                  <a:pt x="80" y="2736"/>
                  <a:pt x="115" y="2736"/>
                  <a:pt x="150" y="2736"/>
                </a:cubicBezTo>
                <a:cubicBezTo>
                  <a:pt x="815" y="2736"/>
                  <a:pt x="1355" y="2446"/>
                  <a:pt x="1832" y="1976"/>
                </a:cubicBezTo>
                <a:cubicBezTo>
                  <a:pt x="2175" y="1636"/>
                  <a:pt x="2365" y="1470"/>
                  <a:pt x="2566" y="1470"/>
                </a:cubicBezTo>
                <a:cubicBezTo>
                  <a:pt x="2764" y="1470"/>
                  <a:pt x="2972" y="1631"/>
                  <a:pt x="3349" y="1943"/>
                </a:cubicBezTo>
                <a:cubicBezTo>
                  <a:pt x="3452" y="2033"/>
                  <a:pt x="3554" y="2117"/>
                  <a:pt x="3664" y="2188"/>
                </a:cubicBezTo>
                <a:cubicBezTo>
                  <a:pt x="3939" y="2345"/>
                  <a:pt x="4233" y="2439"/>
                  <a:pt x="4522" y="2439"/>
                </a:cubicBezTo>
                <a:cubicBezTo>
                  <a:pt x="4752" y="2439"/>
                  <a:pt x="4980" y="2379"/>
                  <a:pt x="5193" y="2246"/>
                </a:cubicBezTo>
                <a:cubicBezTo>
                  <a:pt x="5740" y="1905"/>
                  <a:pt x="6100" y="1352"/>
                  <a:pt x="6376" y="761"/>
                </a:cubicBezTo>
                <a:cubicBezTo>
                  <a:pt x="6440" y="613"/>
                  <a:pt x="6466" y="439"/>
                  <a:pt x="6350" y="304"/>
                </a:cubicBezTo>
                <a:cubicBezTo>
                  <a:pt x="6266" y="205"/>
                  <a:pt x="6164" y="172"/>
                  <a:pt x="6056" y="172"/>
                </a:cubicBezTo>
                <a:cubicBezTo>
                  <a:pt x="5982" y="172"/>
                  <a:pt x="5905" y="187"/>
                  <a:pt x="5830" y="208"/>
                </a:cubicBezTo>
                <a:cubicBezTo>
                  <a:pt x="5643" y="253"/>
                  <a:pt x="5515" y="394"/>
                  <a:pt x="5399" y="549"/>
                </a:cubicBezTo>
                <a:cubicBezTo>
                  <a:pt x="5277" y="722"/>
                  <a:pt x="5149" y="896"/>
                  <a:pt x="5007" y="1050"/>
                </a:cubicBezTo>
                <a:cubicBezTo>
                  <a:pt x="4776" y="1288"/>
                  <a:pt x="4622" y="1405"/>
                  <a:pt x="4466" y="1405"/>
                </a:cubicBezTo>
                <a:cubicBezTo>
                  <a:pt x="4318" y="1405"/>
                  <a:pt x="4168" y="1301"/>
                  <a:pt x="3947" y="1095"/>
                </a:cubicBezTo>
                <a:cubicBezTo>
                  <a:pt x="3670" y="844"/>
                  <a:pt x="3426" y="555"/>
                  <a:pt x="3150" y="304"/>
                </a:cubicBezTo>
                <a:cubicBezTo>
                  <a:pt x="2922" y="102"/>
                  <a:pt x="2723" y="1"/>
                  <a:pt x="252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70" name="Google Shape;970;p37"/>
          <p:cNvGrpSpPr/>
          <p:nvPr/>
        </p:nvGrpSpPr>
        <p:grpSpPr>
          <a:xfrm>
            <a:off x="503336" y="1373825"/>
            <a:ext cx="895225" cy="596225"/>
            <a:chOff x="6168950" y="679775"/>
            <a:chExt cx="895225" cy="596225"/>
          </a:xfrm>
        </p:grpSpPr>
        <p:sp>
          <p:nvSpPr>
            <p:cNvPr id="971" name="Google Shape;971;p37"/>
            <p:cNvSpPr/>
            <p:nvPr/>
          </p:nvSpPr>
          <p:spPr>
            <a:xfrm>
              <a:off x="6536345" y="679775"/>
              <a:ext cx="170516" cy="162064"/>
            </a:xfrm>
            <a:custGeom>
              <a:avLst/>
              <a:gdLst/>
              <a:ahLst/>
              <a:cxnLst/>
              <a:rect l="l" t="t" r="r" b="b"/>
              <a:pathLst>
                <a:path w="2199" h="2090" extrusionOk="0">
                  <a:moveTo>
                    <a:pt x="1205" y="0"/>
                  </a:moveTo>
                  <a:cubicBezTo>
                    <a:pt x="564" y="0"/>
                    <a:pt x="0" y="513"/>
                    <a:pt x="0" y="1093"/>
                  </a:cubicBezTo>
                  <a:cubicBezTo>
                    <a:pt x="13" y="1649"/>
                    <a:pt x="463" y="2090"/>
                    <a:pt x="1016" y="2090"/>
                  </a:cubicBezTo>
                  <a:cubicBezTo>
                    <a:pt x="1020" y="2090"/>
                    <a:pt x="1024" y="2090"/>
                    <a:pt x="1028" y="2090"/>
                  </a:cubicBezTo>
                  <a:cubicBezTo>
                    <a:pt x="1607" y="2070"/>
                    <a:pt x="2198" y="1453"/>
                    <a:pt x="2192" y="875"/>
                  </a:cubicBezTo>
                  <a:cubicBezTo>
                    <a:pt x="2179" y="374"/>
                    <a:pt x="1787" y="14"/>
                    <a:pt x="1241" y="1"/>
                  </a:cubicBezTo>
                  <a:cubicBezTo>
                    <a:pt x="1229" y="0"/>
                    <a:pt x="1217" y="0"/>
                    <a:pt x="12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37"/>
            <p:cNvSpPr/>
            <p:nvPr/>
          </p:nvSpPr>
          <p:spPr>
            <a:xfrm>
              <a:off x="6331944" y="1074157"/>
              <a:ext cx="188971" cy="140972"/>
            </a:xfrm>
            <a:custGeom>
              <a:avLst/>
              <a:gdLst/>
              <a:ahLst/>
              <a:cxnLst/>
              <a:rect l="l" t="t" r="r" b="b"/>
              <a:pathLst>
                <a:path w="2437" h="1818" extrusionOk="0">
                  <a:moveTo>
                    <a:pt x="1615" y="0"/>
                  </a:moveTo>
                  <a:cubicBezTo>
                    <a:pt x="1553" y="0"/>
                    <a:pt x="1486" y="4"/>
                    <a:pt x="1415" y="12"/>
                  </a:cubicBezTo>
                  <a:cubicBezTo>
                    <a:pt x="1261" y="31"/>
                    <a:pt x="939" y="12"/>
                    <a:pt x="643" y="160"/>
                  </a:cubicBezTo>
                  <a:cubicBezTo>
                    <a:pt x="200" y="385"/>
                    <a:pt x="1" y="790"/>
                    <a:pt x="142" y="1201"/>
                  </a:cubicBezTo>
                  <a:cubicBezTo>
                    <a:pt x="271" y="1578"/>
                    <a:pt x="628" y="1818"/>
                    <a:pt x="1010" y="1818"/>
                  </a:cubicBezTo>
                  <a:cubicBezTo>
                    <a:pt x="1104" y="1818"/>
                    <a:pt x="1199" y="1803"/>
                    <a:pt x="1293" y="1773"/>
                  </a:cubicBezTo>
                  <a:cubicBezTo>
                    <a:pt x="1653" y="1664"/>
                    <a:pt x="1961" y="1432"/>
                    <a:pt x="2173" y="1117"/>
                  </a:cubicBezTo>
                  <a:cubicBezTo>
                    <a:pt x="2328" y="892"/>
                    <a:pt x="2437" y="648"/>
                    <a:pt x="2295" y="372"/>
                  </a:cubicBezTo>
                  <a:cubicBezTo>
                    <a:pt x="2169" y="126"/>
                    <a:pt x="1969" y="0"/>
                    <a:pt x="16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37"/>
            <p:cNvSpPr/>
            <p:nvPr/>
          </p:nvSpPr>
          <p:spPr>
            <a:xfrm>
              <a:off x="6749121" y="974359"/>
              <a:ext cx="148571" cy="140662"/>
            </a:xfrm>
            <a:custGeom>
              <a:avLst/>
              <a:gdLst/>
              <a:ahLst/>
              <a:cxnLst/>
              <a:rect l="l" t="t" r="r" b="b"/>
              <a:pathLst>
                <a:path w="1916" h="1814" extrusionOk="0">
                  <a:moveTo>
                    <a:pt x="997" y="0"/>
                  </a:moveTo>
                  <a:cubicBezTo>
                    <a:pt x="451" y="0"/>
                    <a:pt x="1" y="425"/>
                    <a:pt x="7" y="932"/>
                  </a:cubicBezTo>
                  <a:cubicBezTo>
                    <a:pt x="26" y="1402"/>
                    <a:pt x="399" y="1781"/>
                    <a:pt x="868" y="1813"/>
                  </a:cubicBezTo>
                  <a:cubicBezTo>
                    <a:pt x="878" y="1813"/>
                    <a:pt x="888" y="1814"/>
                    <a:pt x="899" y="1814"/>
                  </a:cubicBezTo>
                  <a:cubicBezTo>
                    <a:pt x="1421" y="1814"/>
                    <a:pt x="1916" y="1327"/>
                    <a:pt x="1903" y="810"/>
                  </a:cubicBezTo>
                  <a:cubicBezTo>
                    <a:pt x="1890" y="354"/>
                    <a:pt x="1498" y="0"/>
                    <a:pt x="9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37"/>
            <p:cNvSpPr/>
            <p:nvPr/>
          </p:nvSpPr>
          <p:spPr>
            <a:xfrm>
              <a:off x="6877221" y="721105"/>
              <a:ext cx="167569" cy="136785"/>
            </a:xfrm>
            <a:custGeom>
              <a:avLst/>
              <a:gdLst/>
              <a:ahLst/>
              <a:cxnLst/>
              <a:rect l="l" t="t" r="r" b="b"/>
              <a:pathLst>
                <a:path w="2161" h="1764" extrusionOk="0">
                  <a:moveTo>
                    <a:pt x="1392" y="0"/>
                  </a:moveTo>
                  <a:cubicBezTo>
                    <a:pt x="1295" y="0"/>
                    <a:pt x="1193" y="19"/>
                    <a:pt x="1087" y="53"/>
                  </a:cubicBezTo>
                  <a:cubicBezTo>
                    <a:pt x="836" y="143"/>
                    <a:pt x="605" y="284"/>
                    <a:pt x="412" y="464"/>
                  </a:cubicBezTo>
                  <a:cubicBezTo>
                    <a:pt x="193" y="663"/>
                    <a:pt x="0" y="901"/>
                    <a:pt x="142" y="1235"/>
                  </a:cubicBezTo>
                  <a:cubicBezTo>
                    <a:pt x="291" y="1572"/>
                    <a:pt x="543" y="1763"/>
                    <a:pt x="793" y="1763"/>
                  </a:cubicBezTo>
                  <a:cubicBezTo>
                    <a:pt x="801" y="1763"/>
                    <a:pt x="809" y="1763"/>
                    <a:pt x="817" y="1762"/>
                  </a:cubicBezTo>
                  <a:cubicBezTo>
                    <a:pt x="1389" y="1737"/>
                    <a:pt x="1710" y="1531"/>
                    <a:pt x="1954" y="1184"/>
                  </a:cubicBezTo>
                  <a:cubicBezTo>
                    <a:pt x="2160" y="888"/>
                    <a:pt x="2160" y="599"/>
                    <a:pt x="1942" y="297"/>
                  </a:cubicBezTo>
                  <a:cubicBezTo>
                    <a:pt x="1791" y="89"/>
                    <a:pt x="1605" y="0"/>
                    <a:pt x="13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37"/>
            <p:cNvSpPr/>
            <p:nvPr/>
          </p:nvSpPr>
          <p:spPr>
            <a:xfrm>
              <a:off x="6504940" y="875182"/>
              <a:ext cx="170516" cy="132753"/>
            </a:xfrm>
            <a:custGeom>
              <a:avLst/>
              <a:gdLst/>
              <a:ahLst/>
              <a:cxnLst/>
              <a:rect l="l" t="t" r="r" b="b"/>
              <a:pathLst>
                <a:path w="2199" h="1712" extrusionOk="0">
                  <a:moveTo>
                    <a:pt x="1419" y="0"/>
                  </a:moveTo>
                  <a:cubicBezTo>
                    <a:pt x="1319" y="0"/>
                    <a:pt x="1215" y="13"/>
                    <a:pt x="1112" y="33"/>
                  </a:cubicBezTo>
                  <a:cubicBezTo>
                    <a:pt x="900" y="71"/>
                    <a:pt x="701" y="148"/>
                    <a:pt x="521" y="264"/>
                  </a:cubicBezTo>
                  <a:cubicBezTo>
                    <a:pt x="219" y="457"/>
                    <a:pt x="0" y="720"/>
                    <a:pt x="122" y="1125"/>
                  </a:cubicBezTo>
                  <a:cubicBezTo>
                    <a:pt x="231" y="1485"/>
                    <a:pt x="546" y="1704"/>
                    <a:pt x="971" y="1710"/>
                  </a:cubicBezTo>
                  <a:cubicBezTo>
                    <a:pt x="986" y="1711"/>
                    <a:pt x="1002" y="1711"/>
                    <a:pt x="1018" y="1711"/>
                  </a:cubicBezTo>
                  <a:cubicBezTo>
                    <a:pt x="1297" y="1711"/>
                    <a:pt x="1567" y="1603"/>
                    <a:pt x="1768" y="1408"/>
                  </a:cubicBezTo>
                  <a:cubicBezTo>
                    <a:pt x="2076" y="1138"/>
                    <a:pt x="2198" y="624"/>
                    <a:pt x="2025" y="328"/>
                  </a:cubicBezTo>
                  <a:cubicBezTo>
                    <a:pt x="1876" y="75"/>
                    <a:pt x="1657" y="0"/>
                    <a:pt x="14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37"/>
            <p:cNvSpPr/>
            <p:nvPr/>
          </p:nvSpPr>
          <p:spPr>
            <a:xfrm>
              <a:off x="6168950" y="940473"/>
              <a:ext cx="157101" cy="136785"/>
            </a:xfrm>
            <a:custGeom>
              <a:avLst/>
              <a:gdLst/>
              <a:ahLst/>
              <a:cxnLst/>
              <a:rect l="l" t="t" r="r" b="b"/>
              <a:pathLst>
                <a:path w="2026" h="1764" extrusionOk="0">
                  <a:moveTo>
                    <a:pt x="1171" y="0"/>
                  </a:moveTo>
                  <a:cubicBezTo>
                    <a:pt x="734" y="39"/>
                    <a:pt x="374" y="245"/>
                    <a:pt x="162" y="656"/>
                  </a:cubicBezTo>
                  <a:cubicBezTo>
                    <a:pt x="1" y="971"/>
                    <a:pt x="72" y="1363"/>
                    <a:pt x="342" y="1601"/>
                  </a:cubicBezTo>
                  <a:cubicBezTo>
                    <a:pt x="485" y="1712"/>
                    <a:pt x="635" y="1764"/>
                    <a:pt x="783" y="1764"/>
                  </a:cubicBezTo>
                  <a:cubicBezTo>
                    <a:pt x="934" y="1764"/>
                    <a:pt x="1083" y="1711"/>
                    <a:pt x="1222" y="1614"/>
                  </a:cubicBezTo>
                  <a:cubicBezTo>
                    <a:pt x="1415" y="1479"/>
                    <a:pt x="1556" y="1273"/>
                    <a:pt x="1724" y="1106"/>
                  </a:cubicBezTo>
                  <a:cubicBezTo>
                    <a:pt x="1929" y="900"/>
                    <a:pt x="2026" y="656"/>
                    <a:pt x="1903" y="386"/>
                  </a:cubicBezTo>
                  <a:cubicBezTo>
                    <a:pt x="1768" y="71"/>
                    <a:pt x="1486" y="7"/>
                    <a:pt x="11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37"/>
            <p:cNvSpPr/>
            <p:nvPr/>
          </p:nvSpPr>
          <p:spPr>
            <a:xfrm>
              <a:off x="6624588" y="1152630"/>
              <a:ext cx="116624" cy="123370"/>
            </a:xfrm>
            <a:custGeom>
              <a:avLst/>
              <a:gdLst/>
              <a:ahLst/>
              <a:cxnLst/>
              <a:rect l="l" t="t" r="r" b="b"/>
              <a:pathLst>
                <a:path w="1504" h="1591" extrusionOk="0">
                  <a:moveTo>
                    <a:pt x="891" y="0"/>
                  </a:moveTo>
                  <a:cubicBezTo>
                    <a:pt x="445" y="0"/>
                    <a:pt x="0" y="452"/>
                    <a:pt x="13" y="909"/>
                  </a:cubicBezTo>
                  <a:cubicBezTo>
                    <a:pt x="19" y="1269"/>
                    <a:pt x="295" y="1564"/>
                    <a:pt x="655" y="1590"/>
                  </a:cubicBezTo>
                  <a:cubicBezTo>
                    <a:pt x="663" y="1591"/>
                    <a:pt x="671" y="1591"/>
                    <a:pt x="678" y="1591"/>
                  </a:cubicBezTo>
                  <a:cubicBezTo>
                    <a:pt x="1064" y="1591"/>
                    <a:pt x="1491" y="1119"/>
                    <a:pt x="1497" y="677"/>
                  </a:cubicBezTo>
                  <a:cubicBezTo>
                    <a:pt x="1504" y="330"/>
                    <a:pt x="1253" y="28"/>
                    <a:pt x="945" y="3"/>
                  </a:cubicBezTo>
                  <a:cubicBezTo>
                    <a:pt x="927" y="1"/>
                    <a:pt x="909" y="0"/>
                    <a:pt x="8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37"/>
            <p:cNvSpPr/>
            <p:nvPr/>
          </p:nvSpPr>
          <p:spPr>
            <a:xfrm>
              <a:off x="6949955" y="1154801"/>
              <a:ext cx="114220" cy="103209"/>
            </a:xfrm>
            <a:custGeom>
              <a:avLst/>
              <a:gdLst/>
              <a:ahLst/>
              <a:cxnLst/>
              <a:rect l="l" t="t" r="r" b="b"/>
              <a:pathLst>
                <a:path w="1473" h="1331" extrusionOk="0">
                  <a:moveTo>
                    <a:pt x="894" y="0"/>
                  </a:moveTo>
                  <a:cubicBezTo>
                    <a:pt x="534" y="7"/>
                    <a:pt x="1" y="502"/>
                    <a:pt x="20" y="810"/>
                  </a:cubicBezTo>
                  <a:cubicBezTo>
                    <a:pt x="39" y="1096"/>
                    <a:pt x="346" y="1331"/>
                    <a:pt x="700" y="1331"/>
                  </a:cubicBezTo>
                  <a:cubicBezTo>
                    <a:pt x="705" y="1331"/>
                    <a:pt x="710" y="1331"/>
                    <a:pt x="714" y="1331"/>
                  </a:cubicBezTo>
                  <a:cubicBezTo>
                    <a:pt x="1132" y="1324"/>
                    <a:pt x="1473" y="977"/>
                    <a:pt x="1460" y="559"/>
                  </a:cubicBezTo>
                  <a:cubicBezTo>
                    <a:pt x="1447" y="251"/>
                    <a:pt x="1203" y="7"/>
                    <a:pt x="8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79" name="Google Shape;979;p37"/>
          <p:cNvSpPr/>
          <p:nvPr/>
        </p:nvSpPr>
        <p:spPr>
          <a:xfrm rot="10800000">
            <a:off x="8769325" y="-3"/>
            <a:ext cx="395405" cy="768782"/>
          </a:xfrm>
          <a:custGeom>
            <a:avLst/>
            <a:gdLst/>
            <a:ahLst/>
            <a:cxnLst/>
            <a:rect l="l" t="t" r="r" b="b"/>
            <a:pathLst>
              <a:path w="11075" h="21533" extrusionOk="0">
                <a:moveTo>
                  <a:pt x="0" y="0"/>
                </a:moveTo>
                <a:lnTo>
                  <a:pt x="0" y="21533"/>
                </a:lnTo>
                <a:lnTo>
                  <a:pt x="8356" y="21533"/>
                </a:lnTo>
                <a:cubicBezTo>
                  <a:pt x="9127" y="20035"/>
                  <a:pt x="9873" y="18531"/>
                  <a:pt x="10310" y="16886"/>
                </a:cubicBezTo>
                <a:cubicBezTo>
                  <a:pt x="10554" y="15954"/>
                  <a:pt x="10689" y="15009"/>
                  <a:pt x="10824" y="14058"/>
                </a:cubicBezTo>
                <a:cubicBezTo>
                  <a:pt x="11075" y="12335"/>
                  <a:pt x="10901" y="10580"/>
                  <a:pt x="10316" y="8935"/>
                </a:cubicBezTo>
                <a:cubicBezTo>
                  <a:pt x="9558" y="6788"/>
                  <a:pt x="8189" y="5085"/>
                  <a:pt x="6460" y="3619"/>
                </a:cubicBezTo>
                <a:cubicBezTo>
                  <a:pt x="4634" y="2083"/>
                  <a:pt x="2513" y="1074"/>
                  <a:pt x="392" y="58"/>
                </a:cubicBezTo>
                <a:cubicBezTo>
                  <a:pt x="276" y="0"/>
                  <a:pt x="135" y="20"/>
                  <a:pt x="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0" name="Google Shape;980;p37"/>
          <p:cNvSpPr/>
          <p:nvPr/>
        </p:nvSpPr>
        <p:spPr>
          <a:xfrm rot="-8100164" flipH="1">
            <a:off x="2821097" y="1156731"/>
            <a:ext cx="552343" cy="842620"/>
          </a:xfrm>
          <a:custGeom>
            <a:avLst/>
            <a:gdLst/>
            <a:ahLst/>
            <a:cxnLst/>
            <a:rect l="l" t="t" r="r" b="b"/>
            <a:pathLst>
              <a:path w="14861" h="22671" extrusionOk="0">
                <a:moveTo>
                  <a:pt x="4364" y="0"/>
                </a:moveTo>
                <a:cubicBezTo>
                  <a:pt x="3873" y="0"/>
                  <a:pt x="3387" y="163"/>
                  <a:pt x="2899" y="524"/>
                </a:cubicBezTo>
                <a:cubicBezTo>
                  <a:pt x="958" y="1938"/>
                  <a:pt x="0" y="3815"/>
                  <a:pt x="58" y="6354"/>
                </a:cubicBezTo>
                <a:cubicBezTo>
                  <a:pt x="7" y="7074"/>
                  <a:pt x="168" y="7909"/>
                  <a:pt x="341" y="8751"/>
                </a:cubicBezTo>
                <a:cubicBezTo>
                  <a:pt x="740" y="10686"/>
                  <a:pt x="1582" y="12441"/>
                  <a:pt x="2514" y="14157"/>
                </a:cubicBezTo>
                <a:cubicBezTo>
                  <a:pt x="3626" y="16194"/>
                  <a:pt x="4975" y="18103"/>
                  <a:pt x="6537" y="19826"/>
                </a:cubicBezTo>
                <a:cubicBezTo>
                  <a:pt x="7913" y="21336"/>
                  <a:pt x="9719" y="22159"/>
                  <a:pt x="11686" y="22558"/>
                </a:cubicBezTo>
                <a:cubicBezTo>
                  <a:pt x="12031" y="22629"/>
                  <a:pt x="12388" y="22670"/>
                  <a:pt x="12748" y="22670"/>
                </a:cubicBezTo>
                <a:cubicBezTo>
                  <a:pt x="13165" y="22670"/>
                  <a:pt x="13586" y="22615"/>
                  <a:pt x="13993" y="22487"/>
                </a:cubicBezTo>
                <a:cubicBezTo>
                  <a:pt x="14655" y="22275"/>
                  <a:pt x="14842" y="21992"/>
                  <a:pt x="14855" y="21317"/>
                </a:cubicBezTo>
                <a:cubicBezTo>
                  <a:pt x="14861" y="20906"/>
                  <a:pt x="14720" y="20533"/>
                  <a:pt x="14578" y="20160"/>
                </a:cubicBezTo>
                <a:cubicBezTo>
                  <a:pt x="14019" y="18682"/>
                  <a:pt x="13164" y="17345"/>
                  <a:pt x="12438" y="15950"/>
                </a:cubicBezTo>
                <a:cubicBezTo>
                  <a:pt x="11596" y="14318"/>
                  <a:pt x="10587" y="12769"/>
                  <a:pt x="10117" y="10956"/>
                </a:cubicBezTo>
                <a:cubicBezTo>
                  <a:pt x="9790" y="9690"/>
                  <a:pt x="9378" y="8430"/>
                  <a:pt x="9410" y="7119"/>
                </a:cubicBezTo>
                <a:cubicBezTo>
                  <a:pt x="9449" y="5608"/>
                  <a:pt x="8986" y="4284"/>
                  <a:pt x="8253" y="3018"/>
                </a:cubicBezTo>
                <a:cubicBezTo>
                  <a:pt x="7636" y="1945"/>
                  <a:pt x="6865" y="993"/>
                  <a:pt x="5740" y="389"/>
                </a:cubicBezTo>
                <a:cubicBezTo>
                  <a:pt x="5274" y="139"/>
                  <a:pt x="4817" y="0"/>
                  <a:pt x="436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1" name="Google Shape;981;p37"/>
          <p:cNvSpPr/>
          <p:nvPr/>
        </p:nvSpPr>
        <p:spPr>
          <a:xfrm rot="10800000">
            <a:off x="0" y="4339169"/>
            <a:ext cx="609784" cy="811228"/>
          </a:xfrm>
          <a:custGeom>
            <a:avLst/>
            <a:gdLst/>
            <a:ahLst/>
            <a:cxnLst/>
            <a:rect l="l" t="t" r="r" b="b"/>
            <a:pathLst>
              <a:path w="8948" h="11904" extrusionOk="0">
                <a:moveTo>
                  <a:pt x="3806" y="0"/>
                </a:moveTo>
                <a:cubicBezTo>
                  <a:pt x="3240" y="771"/>
                  <a:pt x="2578" y="1465"/>
                  <a:pt x="2071" y="2282"/>
                </a:cubicBezTo>
                <a:cubicBezTo>
                  <a:pt x="631" y="4602"/>
                  <a:pt x="1" y="7051"/>
                  <a:pt x="740" y="9757"/>
                </a:cubicBezTo>
                <a:cubicBezTo>
                  <a:pt x="1061" y="10920"/>
                  <a:pt x="2064" y="11762"/>
                  <a:pt x="3266" y="11878"/>
                </a:cubicBezTo>
                <a:cubicBezTo>
                  <a:pt x="3467" y="11895"/>
                  <a:pt x="3669" y="11904"/>
                  <a:pt x="3871" y="11904"/>
                </a:cubicBezTo>
                <a:cubicBezTo>
                  <a:pt x="4576" y="11904"/>
                  <a:pt x="5278" y="11799"/>
                  <a:pt x="5953" y="11589"/>
                </a:cubicBezTo>
                <a:cubicBezTo>
                  <a:pt x="7110" y="11235"/>
                  <a:pt x="8035" y="10535"/>
                  <a:pt x="8948" y="9802"/>
                </a:cubicBezTo>
                <a:lnTo>
                  <a:pt x="894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82" name="Google Shape;982;p37"/>
          <p:cNvGrpSpPr/>
          <p:nvPr/>
        </p:nvGrpSpPr>
        <p:grpSpPr>
          <a:xfrm>
            <a:off x="7731593" y="982976"/>
            <a:ext cx="1000920" cy="840678"/>
            <a:chOff x="1648650" y="1064850"/>
            <a:chExt cx="691625" cy="580900"/>
          </a:xfrm>
        </p:grpSpPr>
        <p:sp>
          <p:nvSpPr>
            <p:cNvPr id="983" name="Google Shape;983;p37"/>
            <p:cNvSpPr/>
            <p:nvPr/>
          </p:nvSpPr>
          <p:spPr>
            <a:xfrm>
              <a:off x="2267450" y="1209500"/>
              <a:ext cx="72825" cy="117900"/>
            </a:xfrm>
            <a:custGeom>
              <a:avLst/>
              <a:gdLst/>
              <a:ahLst/>
              <a:cxnLst/>
              <a:rect l="l" t="t" r="r" b="b"/>
              <a:pathLst>
                <a:path w="2913" h="4716" extrusionOk="0">
                  <a:moveTo>
                    <a:pt x="802" y="0"/>
                  </a:moveTo>
                  <a:cubicBezTo>
                    <a:pt x="679" y="0"/>
                    <a:pt x="557" y="34"/>
                    <a:pt x="438" y="101"/>
                  </a:cubicBezTo>
                  <a:cubicBezTo>
                    <a:pt x="58" y="313"/>
                    <a:pt x="1" y="500"/>
                    <a:pt x="226" y="1059"/>
                  </a:cubicBezTo>
                  <a:cubicBezTo>
                    <a:pt x="566" y="1908"/>
                    <a:pt x="856" y="2762"/>
                    <a:pt x="1138" y="3630"/>
                  </a:cubicBezTo>
                  <a:cubicBezTo>
                    <a:pt x="1248" y="3990"/>
                    <a:pt x="1466" y="4311"/>
                    <a:pt x="1775" y="4536"/>
                  </a:cubicBezTo>
                  <a:cubicBezTo>
                    <a:pt x="1925" y="4654"/>
                    <a:pt x="2106" y="4716"/>
                    <a:pt x="2290" y="4716"/>
                  </a:cubicBezTo>
                  <a:cubicBezTo>
                    <a:pt x="2398" y="4716"/>
                    <a:pt x="2506" y="4695"/>
                    <a:pt x="2610" y="4652"/>
                  </a:cubicBezTo>
                  <a:cubicBezTo>
                    <a:pt x="2912" y="4536"/>
                    <a:pt x="2816" y="4260"/>
                    <a:pt x="2854" y="3868"/>
                  </a:cubicBezTo>
                  <a:cubicBezTo>
                    <a:pt x="2585" y="2769"/>
                    <a:pt x="2250" y="1535"/>
                    <a:pt x="1543" y="436"/>
                  </a:cubicBezTo>
                  <a:cubicBezTo>
                    <a:pt x="1518" y="391"/>
                    <a:pt x="1479" y="352"/>
                    <a:pt x="1440" y="313"/>
                  </a:cubicBezTo>
                  <a:cubicBezTo>
                    <a:pt x="1236" y="105"/>
                    <a:pt x="1018" y="0"/>
                    <a:pt x="8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37"/>
            <p:cNvSpPr/>
            <p:nvPr/>
          </p:nvSpPr>
          <p:spPr>
            <a:xfrm>
              <a:off x="1931450" y="1465550"/>
              <a:ext cx="70700" cy="122950"/>
            </a:xfrm>
            <a:custGeom>
              <a:avLst/>
              <a:gdLst/>
              <a:ahLst/>
              <a:cxnLst/>
              <a:rect l="l" t="t" r="r" b="b"/>
              <a:pathLst>
                <a:path w="2828" h="4918" extrusionOk="0">
                  <a:moveTo>
                    <a:pt x="713" y="1"/>
                  </a:moveTo>
                  <a:cubicBezTo>
                    <a:pt x="628" y="1"/>
                    <a:pt x="534" y="28"/>
                    <a:pt x="425" y="92"/>
                  </a:cubicBezTo>
                  <a:cubicBezTo>
                    <a:pt x="110" y="272"/>
                    <a:pt x="1" y="510"/>
                    <a:pt x="116" y="812"/>
                  </a:cubicBezTo>
                  <a:cubicBezTo>
                    <a:pt x="553" y="1982"/>
                    <a:pt x="1035" y="3132"/>
                    <a:pt x="1466" y="4302"/>
                  </a:cubicBezTo>
                  <a:cubicBezTo>
                    <a:pt x="1620" y="4733"/>
                    <a:pt x="1961" y="4803"/>
                    <a:pt x="2321" y="4893"/>
                  </a:cubicBezTo>
                  <a:cubicBezTo>
                    <a:pt x="2389" y="4910"/>
                    <a:pt x="2449" y="4918"/>
                    <a:pt x="2503" y="4918"/>
                  </a:cubicBezTo>
                  <a:cubicBezTo>
                    <a:pt x="2724" y="4918"/>
                    <a:pt x="2827" y="4777"/>
                    <a:pt x="2822" y="4482"/>
                  </a:cubicBezTo>
                  <a:cubicBezTo>
                    <a:pt x="2777" y="4276"/>
                    <a:pt x="2764" y="4058"/>
                    <a:pt x="2687" y="3859"/>
                  </a:cubicBezTo>
                  <a:cubicBezTo>
                    <a:pt x="2282" y="2792"/>
                    <a:pt x="1871" y="1725"/>
                    <a:pt x="1453" y="664"/>
                  </a:cubicBezTo>
                  <a:cubicBezTo>
                    <a:pt x="1376" y="491"/>
                    <a:pt x="1267" y="343"/>
                    <a:pt x="1132" y="214"/>
                  </a:cubicBezTo>
                  <a:cubicBezTo>
                    <a:pt x="1002" y="96"/>
                    <a:pt x="874" y="1"/>
                    <a:pt x="7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37"/>
            <p:cNvSpPr/>
            <p:nvPr/>
          </p:nvSpPr>
          <p:spPr>
            <a:xfrm>
              <a:off x="1790525" y="1371825"/>
              <a:ext cx="83275" cy="110675"/>
            </a:xfrm>
            <a:custGeom>
              <a:avLst/>
              <a:gdLst/>
              <a:ahLst/>
              <a:cxnLst/>
              <a:rect l="l" t="t" r="r" b="b"/>
              <a:pathLst>
                <a:path w="3331" h="4427" extrusionOk="0">
                  <a:moveTo>
                    <a:pt x="836" y="1"/>
                  </a:moveTo>
                  <a:cubicBezTo>
                    <a:pt x="715" y="1"/>
                    <a:pt x="573" y="67"/>
                    <a:pt x="367" y="184"/>
                  </a:cubicBezTo>
                  <a:cubicBezTo>
                    <a:pt x="1" y="383"/>
                    <a:pt x="65" y="647"/>
                    <a:pt x="226" y="917"/>
                  </a:cubicBezTo>
                  <a:cubicBezTo>
                    <a:pt x="785" y="1881"/>
                    <a:pt x="1357" y="2838"/>
                    <a:pt x="1942" y="3796"/>
                  </a:cubicBezTo>
                  <a:cubicBezTo>
                    <a:pt x="2141" y="4124"/>
                    <a:pt x="2469" y="4310"/>
                    <a:pt x="2848" y="4394"/>
                  </a:cubicBezTo>
                  <a:cubicBezTo>
                    <a:pt x="2935" y="4415"/>
                    <a:pt x="3008" y="4426"/>
                    <a:pt x="3069" y="4426"/>
                  </a:cubicBezTo>
                  <a:cubicBezTo>
                    <a:pt x="3266" y="4426"/>
                    <a:pt x="3330" y="4306"/>
                    <a:pt x="3330" y="4021"/>
                  </a:cubicBezTo>
                  <a:cubicBezTo>
                    <a:pt x="3330" y="3828"/>
                    <a:pt x="3292" y="3648"/>
                    <a:pt x="3208" y="3475"/>
                  </a:cubicBezTo>
                  <a:cubicBezTo>
                    <a:pt x="2617" y="2376"/>
                    <a:pt x="1955" y="1315"/>
                    <a:pt x="1235" y="293"/>
                  </a:cubicBezTo>
                  <a:cubicBezTo>
                    <a:pt x="1087" y="90"/>
                    <a:pt x="975" y="1"/>
                    <a:pt x="8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37"/>
            <p:cNvSpPr/>
            <p:nvPr/>
          </p:nvSpPr>
          <p:spPr>
            <a:xfrm>
              <a:off x="2120275" y="1537450"/>
              <a:ext cx="62675" cy="108300"/>
            </a:xfrm>
            <a:custGeom>
              <a:avLst/>
              <a:gdLst/>
              <a:ahLst/>
              <a:cxnLst/>
              <a:rect l="l" t="t" r="r" b="b"/>
              <a:pathLst>
                <a:path w="2507" h="4332" extrusionOk="0">
                  <a:moveTo>
                    <a:pt x="632" y="0"/>
                  </a:moveTo>
                  <a:cubicBezTo>
                    <a:pt x="436" y="0"/>
                    <a:pt x="274" y="146"/>
                    <a:pt x="116" y="436"/>
                  </a:cubicBezTo>
                  <a:cubicBezTo>
                    <a:pt x="0" y="655"/>
                    <a:pt x="64" y="854"/>
                    <a:pt x="167" y="1040"/>
                  </a:cubicBezTo>
                  <a:cubicBezTo>
                    <a:pt x="476" y="1606"/>
                    <a:pt x="662" y="2210"/>
                    <a:pt x="823" y="2834"/>
                  </a:cubicBezTo>
                  <a:cubicBezTo>
                    <a:pt x="919" y="3219"/>
                    <a:pt x="1041" y="3605"/>
                    <a:pt x="1266" y="3939"/>
                  </a:cubicBezTo>
                  <a:cubicBezTo>
                    <a:pt x="1478" y="4261"/>
                    <a:pt x="1851" y="4331"/>
                    <a:pt x="2166" y="4331"/>
                  </a:cubicBezTo>
                  <a:cubicBezTo>
                    <a:pt x="2475" y="4325"/>
                    <a:pt x="2449" y="3939"/>
                    <a:pt x="2507" y="3605"/>
                  </a:cubicBezTo>
                  <a:cubicBezTo>
                    <a:pt x="2295" y="2544"/>
                    <a:pt x="1973" y="1458"/>
                    <a:pt x="1363" y="468"/>
                  </a:cubicBezTo>
                  <a:cubicBezTo>
                    <a:pt x="1298" y="378"/>
                    <a:pt x="1221" y="301"/>
                    <a:pt x="1138" y="243"/>
                  </a:cubicBezTo>
                  <a:cubicBezTo>
                    <a:pt x="943" y="81"/>
                    <a:pt x="778" y="0"/>
                    <a:pt x="6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37"/>
            <p:cNvSpPr/>
            <p:nvPr/>
          </p:nvSpPr>
          <p:spPr>
            <a:xfrm>
              <a:off x="1993650" y="1372100"/>
              <a:ext cx="83025" cy="111550"/>
            </a:xfrm>
            <a:custGeom>
              <a:avLst/>
              <a:gdLst/>
              <a:ahLst/>
              <a:cxnLst/>
              <a:rect l="l" t="t" r="r" b="b"/>
              <a:pathLst>
                <a:path w="3321" h="4462" extrusionOk="0">
                  <a:moveTo>
                    <a:pt x="405" y="738"/>
                  </a:moveTo>
                  <a:cubicBezTo>
                    <a:pt x="399" y="758"/>
                    <a:pt x="399" y="790"/>
                    <a:pt x="386" y="796"/>
                  </a:cubicBezTo>
                  <a:cubicBezTo>
                    <a:pt x="363" y="802"/>
                    <a:pt x="341" y="807"/>
                    <a:pt x="323" y="809"/>
                  </a:cubicBezTo>
                  <a:lnTo>
                    <a:pt x="323" y="809"/>
                  </a:lnTo>
                  <a:lnTo>
                    <a:pt x="405" y="738"/>
                  </a:lnTo>
                  <a:close/>
                  <a:moveTo>
                    <a:pt x="576" y="0"/>
                  </a:moveTo>
                  <a:cubicBezTo>
                    <a:pt x="436" y="0"/>
                    <a:pt x="310" y="108"/>
                    <a:pt x="199" y="263"/>
                  </a:cubicBezTo>
                  <a:cubicBezTo>
                    <a:pt x="0" y="533"/>
                    <a:pt x="7" y="565"/>
                    <a:pt x="315" y="816"/>
                  </a:cubicBezTo>
                  <a:lnTo>
                    <a:pt x="317" y="814"/>
                  </a:lnTo>
                  <a:lnTo>
                    <a:pt x="317" y="814"/>
                  </a:lnTo>
                  <a:cubicBezTo>
                    <a:pt x="703" y="2027"/>
                    <a:pt x="1376" y="3099"/>
                    <a:pt x="2031" y="4177"/>
                  </a:cubicBezTo>
                  <a:cubicBezTo>
                    <a:pt x="2180" y="4427"/>
                    <a:pt x="2418" y="4451"/>
                    <a:pt x="2660" y="4451"/>
                  </a:cubicBezTo>
                  <a:cubicBezTo>
                    <a:pt x="2716" y="4451"/>
                    <a:pt x="2773" y="4450"/>
                    <a:pt x="2829" y="4450"/>
                  </a:cubicBezTo>
                  <a:cubicBezTo>
                    <a:pt x="2897" y="4450"/>
                    <a:pt x="2964" y="4452"/>
                    <a:pt x="3027" y="4460"/>
                  </a:cubicBezTo>
                  <a:cubicBezTo>
                    <a:pt x="3038" y="4461"/>
                    <a:pt x="3048" y="4462"/>
                    <a:pt x="3058" y="4462"/>
                  </a:cubicBezTo>
                  <a:cubicBezTo>
                    <a:pt x="3242" y="4462"/>
                    <a:pt x="3321" y="4244"/>
                    <a:pt x="3278" y="4049"/>
                  </a:cubicBezTo>
                  <a:cubicBezTo>
                    <a:pt x="3233" y="3869"/>
                    <a:pt x="3169" y="3695"/>
                    <a:pt x="3085" y="3528"/>
                  </a:cubicBezTo>
                  <a:cubicBezTo>
                    <a:pt x="2642" y="2583"/>
                    <a:pt x="2070" y="1722"/>
                    <a:pt x="1466" y="880"/>
                  </a:cubicBezTo>
                  <a:cubicBezTo>
                    <a:pt x="1279" y="616"/>
                    <a:pt x="1080" y="366"/>
                    <a:pt x="855" y="141"/>
                  </a:cubicBezTo>
                  <a:cubicBezTo>
                    <a:pt x="756" y="42"/>
                    <a:pt x="663" y="0"/>
                    <a:pt x="5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37"/>
            <p:cNvSpPr/>
            <p:nvPr/>
          </p:nvSpPr>
          <p:spPr>
            <a:xfrm>
              <a:off x="2147425" y="1362650"/>
              <a:ext cx="68625" cy="102225"/>
            </a:xfrm>
            <a:custGeom>
              <a:avLst/>
              <a:gdLst/>
              <a:ahLst/>
              <a:cxnLst/>
              <a:rect l="l" t="t" r="r" b="b"/>
              <a:pathLst>
                <a:path w="2745" h="4089" extrusionOk="0">
                  <a:moveTo>
                    <a:pt x="796" y="1"/>
                  </a:moveTo>
                  <a:cubicBezTo>
                    <a:pt x="722" y="1"/>
                    <a:pt x="644" y="19"/>
                    <a:pt x="559" y="62"/>
                  </a:cubicBezTo>
                  <a:cubicBezTo>
                    <a:pt x="84" y="313"/>
                    <a:pt x="0" y="512"/>
                    <a:pt x="212" y="994"/>
                  </a:cubicBezTo>
                  <a:cubicBezTo>
                    <a:pt x="572" y="1798"/>
                    <a:pt x="932" y="2595"/>
                    <a:pt x="1318" y="3379"/>
                  </a:cubicBezTo>
                  <a:cubicBezTo>
                    <a:pt x="1485" y="3707"/>
                    <a:pt x="1729" y="3983"/>
                    <a:pt x="2147" y="4067"/>
                  </a:cubicBezTo>
                  <a:cubicBezTo>
                    <a:pt x="2220" y="4081"/>
                    <a:pt x="2285" y="4088"/>
                    <a:pt x="2345" y="4088"/>
                  </a:cubicBezTo>
                  <a:cubicBezTo>
                    <a:pt x="2606" y="4088"/>
                    <a:pt x="2740" y="3943"/>
                    <a:pt x="2745" y="3597"/>
                  </a:cubicBezTo>
                  <a:cubicBezTo>
                    <a:pt x="2732" y="3469"/>
                    <a:pt x="2706" y="3347"/>
                    <a:pt x="2668" y="3225"/>
                  </a:cubicBezTo>
                  <a:cubicBezTo>
                    <a:pt x="2211" y="2267"/>
                    <a:pt x="1768" y="1303"/>
                    <a:pt x="1286" y="358"/>
                  </a:cubicBezTo>
                  <a:cubicBezTo>
                    <a:pt x="1189" y="174"/>
                    <a:pt x="1019" y="1"/>
                    <a:pt x="7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37"/>
            <p:cNvSpPr/>
            <p:nvPr/>
          </p:nvSpPr>
          <p:spPr>
            <a:xfrm>
              <a:off x="2020000" y="1244050"/>
              <a:ext cx="81475" cy="102200"/>
            </a:xfrm>
            <a:custGeom>
              <a:avLst/>
              <a:gdLst/>
              <a:ahLst/>
              <a:cxnLst/>
              <a:rect l="l" t="t" r="r" b="b"/>
              <a:pathLst>
                <a:path w="3259" h="4088" extrusionOk="0">
                  <a:moveTo>
                    <a:pt x="439" y="1"/>
                  </a:moveTo>
                  <a:cubicBezTo>
                    <a:pt x="400" y="1"/>
                    <a:pt x="359" y="6"/>
                    <a:pt x="315" y="18"/>
                  </a:cubicBezTo>
                  <a:cubicBezTo>
                    <a:pt x="199" y="50"/>
                    <a:pt x="0" y="699"/>
                    <a:pt x="64" y="834"/>
                  </a:cubicBezTo>
                  <a:cubicBezTo>
                    <a:pt x="527" y="1830"/>
                    <a:pt x="1067" y="2775"/>
                    <a:pt x="1800" y="3604"/>
                  </a:cubicBezTo>
                  <a:cubicBezTo>
                    <a:pt x="2037" y="3870"/>
                    <a:pt x="2306" y="4048"/>
                    <a:pt x="2605" y="4048"/>
                  </a:cubicBezTo>
                  <a:cubicBezTo>
                    <a:pt x="2639" y="4048"/>
                    <a:pt x="2672" y="4046"/>
                    <a:pt x="2706" y="4041"/>
                  </a:cubicBezTo>
                  <a:cubicBezTo>
                    <a:pt x="2796" y="4068"/>
                    <a:pt x="2872" y="4087"/>
                    <a:pt x="2936" y="4087"/>
                  </a:cubicBezTo>
                  <a:cubicBezTo>
                    <a:pt x="3014" y="4087"/>
                    <a:pt x="3075" y="4058"/>
                    <a:pt x="3124" y="3977"/>
                  </a:cubicBezTo>
                  <a:cubicBezTo>
                    <a:pt x="3259" y="3797"/>
                    <a:pt x="3253" y="3553"/>
                    <a:pt x="3111" y="3379"/>
                  </a:cubicBezTo>
                  <a:cubicBezTo>
                    <a:pt x="2366" y="2338"/>
                    <a:pt x="1620" y="1297"/>
                    <a:pt x="862" y="262"/>
                  </a:cubicBezTo>
                  <a:cubicBezTo>
                    <a:pt x="756" y="114"/>
                    <a:pt x="620" y="1"/>
                    <a:pt x="4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37"/>
            <p:cNvSpPr/>
            <p:nvPr/>
          </p:nvSpPr>
          <p:spPr>
            <a:xfrm>
              <a:off x="2158675" y="1236600"/>
              <a:ext cx="66725" cy="91875"/>
            </a:xfrm>
            <a:custGeom>
              <a:avLst/>
              <a:gdLst/>
              <a:ahLst/>
              <a:cxnLst/>
              <a:rect l="l" t="t" r="r" b="b"/>
              <a:pathLst>
                <a:path w="2669" h="3675" extrusionOk="0">
                  <a:moveTo>
                    <a:pt x="608" y="0"/>
                  </a:moveTo>
                  <a:cubicBezTo>
                    <a:pt x="527" y="0"/>
                    <a:pt x="443" y="20"/>
                    <a:pt x="354" y="65"/>
                  </a:cubicBezTo>
                  <a:cubicBezTo>
                    <a:pt x="84" y="206"/>
                    <a:pt x="0" y="599"/>
                    <a:pt x="148" y="978"/>
                  </a:cubicBezTo>
                  <a:cubicBezTo>
                    <a:pt x="431" y="1698"/>
                    <a:pt x="797" y="2385"/>
                    <a:pt x="1131" y="3080"/>
                  </a:cubicBezTo>
                  <a:cubicBezTo>
                    <a:pt x="1335" y="3505"/>
                    <a:pt x="1640" y="3674"/>
                    <a:pt x="2065" y="3674"/>
                  </a:cubicBezTo>
                  <a:cubicBezTo>
                    <a:pt x="2096" y="3674"/>
                    <a:pt x="2128" y="3673"/>
                    <a:pt x="2160" y="3671"/>
                  </a:cubicBezTo>
                  <a:cubicBezTo>
                    <a:pt x="2198" y="3673"/>
                    <a:pt x="2234" y="3675"/>
                    <a:pt x="2267" y="3675"/>
                  </a:cubicBezTo>
                  <a:cubicBezTo>
                    <a:pt x="2589" y="3675"/>
                    <a:pt x="2669" y="3554"/>
                    <a:pt x="2616" y="3163"/>
                  </a:cubicBezTo>
                  <a:cubicBezTo>
                    <a:pt x="2597" y="2977"/>
                    <a:pt x="2546" y="2797"/>
                    <a:pt x="2468" y="2630"/>
                  </a:cubicBezTo>
                  <a:cubicBezTo>
                    <a:pt x="2141" y="1955"/>
                    <a:pt x="1800" y="1293"/>
                    <a:pt x="1453" y="631"/>
                  </a:cubicBezTo>
                  <a:cubicBezTo>
                    <a:pt x="1376" y="489"/>
                    <a:pt x="1273" y="361"/>
                    <a:pt x="1151" y="258"/>
                  </a:cubicBezTo>
                  <a:cubicBezTo>
                    <a:pt x="989" y="124"/>
                    <a:pt x="811" y="0"/>
                    <a:pt x="6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37"/>
            <p:cNvSpPr/>
            <p:nvPr/>
          </p:nvSpPr>
          <p:spPr>
            <a:xfrm>
              <a:off x="1648650" y="1350650"/>
              <a:ext cx="64300" cy="92075"/>
            </a:xfrm>
            <a:custGeom>
              <a:avLst/>
              <a:gdLst/>
              <a:ahLst/>
              <a:cxnLst/>
              <a:rect l="l" t="t" r="r" b="b"/>
              <a:pathLst>
                <a:path w="2572" h="3683" extrusionOk="0">
                  <a:moveTo>
                    <a:pt x="714" y="0"/>
                  </a:moveTo>
                  <a:cubicBezTo>
                    <a:pt x="634" y="0"/>
                    <a:pt x="558" y="16"/>
                    <a:pt x="495" y="47"/>
                  </a:cubicBezTo>
                  <a:cubicBezTo>
                    <a:pt x="122" y="247"/>
                    <a:pt x="0" y="587"/>
                    <a:pt x="187" y="1063"/>
                  </a:cubicBezTo>
                  <a:cubicBezTo>
                    <a:pt x="450" y="1699"/>
                    <a:pt x="733" y="2336"/>
                    <a:pt x="1035" y="2959"/>
                  </a:cubicBezTo>
                  <a:cubicBezTo>
                    <a:pt x="1228" y="3358"/>
                    <a:pt x="1530" y="3647"/>
                    <a:pt x="2012" y="3679"/>
                  </a:cubicBezTo>
                  <a:cubicBezTo>
                    <a:pt x="2045" y="3681"/>
                    <a:pt x="2077" y="3682"/>
                    <a:pt x="2107" y="3682"/>
                  </a:cubicBezTo>
                  <a:cubicBezTo>
                    <a:pt x="2433" y="3682"/>
                    <a:pt x="2552" y="3549"/>
                    <a:pt x="2552" y="3178"/>
                  </a:cubicBezTo>
                  <a:cubicBezTo>
                    <a:pt x="2571" y="2940"/>
                    <a:pt x="2449" y="2721"/>
                    <a:pt x="2359" y="2503"/>
                  </a:cubicBezTo>
                  <a:cubicBezTo>
                    <a:pt x="2063" y="1815"/>
                    <a:pt x="1781" y="1121"/>
                    <a:pt x="1440" y="459"/>
                  </a:cubicBezTo>
                  <a:cubicBezTo>
                    <a:pt x="1292" y="164"/>
                    <a:pt x="975" y="0"/>
                    <a:pt x="7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37"/>
            <p:cNvSpPr/>
            <p:nvPr/>
          </p:nvSpPr>
          <p:spPr>
            <a:xfrm>
              <a:off x="1734775" y="1521425"/>
              <a:ext cx="63650" cy="84825"/>
            </a:xfrm>
            <a:custGeom>
              <a:avLst/>
              <a:gdLst/>
              <a:ahLst/>
              <a:cxnLst/>
              <a:rect l="l" t="t" r="r" b="b"/>
              <a:pathLst>
                <a:path w="2546" h="3393" extrusionOk="0">
                  <a:moveTo>
                    <a:pt x="840" y="0"/>
                  </a:moveTo>
                  <a:cubicBezTo>
                    <a:pt x="766" y="0"/>
                    <a:pt x="689" y="14"/>
                    <a:pt x="611" y="42"/>
                  </a:cubicBezTo>
                  <a:cubicBezTo>
                    <a:pt x="322" y="152"/>
                    <a:pt x="0" y="306"/>
                    <a:pt x="77" y="685"/>
                  </a:cubicBezTo>
                  <a:cubicBezTo>
                    <a:pt x="97" y="1116"/>
                    <a:pt x="823" y="2646"/>
                    <a:pt x="1177" y="3006"/>
                  </a:cubicBezTo>
                  <a:cubicBezTo>
                    <a:pt x="1267" y="3102"/>
                    <a:pt x="1363" y="3218"/>
                    <a:pt x="1479" y="3263"/>
                  </a:cubicBezTo>
                  <a:cubicBezTo>
                    <a:pt x="1643" y="3325"/>
                    <a:pt x="1821" y="3392"/>
                    <a:pt x="1990" y="3392"/>
                  </a:cubicBezTo>
                  <a:cubicBezTo>
                    <a:pt x="2100" y="3392"/>
                    <a:pt x="2205" y="3364"/>
                    <a:pt x="2301" y="3288"/>
                  </a:cubicBezTo>
                  <a:cubicBezTo>
                    <a:pt x="2546" y="3102"/>
                    <a:pt x="2481" y="2819"/>
                    <a:pt x="2372" y="2562"/>
                  </a:cubicBezTo>
                  <a:cubicBezTo>
                    <a:pt x="2321" y="2440"/>
                    <a:pt x="2314" y="2298"/>
                    <a:pt x="2269" y="2176"/>
                  </a:cubicBezTo>
                  <a:cubicBezTo>
                    <a:pt x="2044" y="1553"/>
                    <a:pt x="1761" y="949"/>
                    <a:pt x="1427" y="377"/>
                  </a:cubicBezTo>
                  <a:cubicBezTo>
                    <a:pt x="1294" y="145"/>
                    <a:pt x="1082" y="0"/>
                    <a:pt x="8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37"/>
            <p:cNvSpPr/>
            <p:nvPr/>
          </p:nvSpPr>
          <p:spPr>
            <a:xfrm>
              <a:off x="1682375" y="1187950"/>
              <a:ext cx="66075" cy="90400"/>
            </a:xfrm>
            <a:custGeom>
              <a:avLst/>
              <a:gdLst/>
              <a:ahLst/>
              <a:cxnLst/>
              <a:rect l="l" t="t" r="r" b="b"/>
              <a:pathLst>
                <a:path w="2643" h="3616" extrusionOk="0">
                  <a:moveTo>
                    <a:pt x="715" y="1"/>
                  </a:moveTo>
                  <a:cubicBezTo>
                    <a:pt x="526" y="1"/>
                    <a:pt x="372" y="107"/>
                    <a:pt x="245" y="269"/>
                  </a:cubicBezTo>
                  <a:cubicBezTo>
                    <a:pt x="110" y="449"/>
                    <a:pt x="1" y="648"/>
                    <a:pt x="162" y="848"/>
                  </a:cubicBezTo>
                  <a:cubicBezTo>
                    <a:pt x="676" y="1478"/>
                    <a:pt x="856" y="2294"/>
                    <a:pt x="1338" y="2937"/>
                  </a:cubicBezTo>
                  <a:cubicBezTo>
                    <a:pt x="1550" y="3219"/>
                    <a:pt x="1768" y="3483"/>
                    <a:pt x="2122" y="3579"/>
                  </a:cubicBezTo>
                  <a:cubicBezTo>
                    <a:pt x="2210" y="3603"/>
                    <a:pt x="2285" y="3616"/>
                    <a:pt x="2349" y="3616"/>
                  </a:cubicBezTo>
                  <a:cubicBezTo>
                    <a:pt x="2546" y="3616"/>
                    <a:pt x="2633" y="3493"/>
                    <a:pt x="2643" y="3187"/>
                  </a:cubicBezTo>
                  <a:cubicBezTo>
                    <a:pt x="2630" y="3123"/>
                    <a:pt x="2617" y="3020"/>
                    <a:pt x="2591" y="2917"/>
                  </a:cubicBezTo>
                  <a:cubicBezTo>
                    <a:pt x="2366" y="1966"/>
                    <a:pt x="1846" y="1156"/>
                    <a:pt x="1325" y="346"/>
                  </a:cubicBezTo>
                  <a:cubicBezTo>
                    <a:pt x="1216" y="186"/>
                    <a:pt x="1061" y="76"/>
                    <a:pt x="875" y="25"/>
                  </a:cubicBezTo>
                  <a:cubicBezTo>
                    <a:pt x="819" y="9"/>
                    <a:pt x="766" y="1"/>
                    <a:pt x="7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37"/>
            <p:cNvSpPr/>
            <p:nvPr/>
          </p:nvSpPr>
          <p:spPr>
            <a:xfrm>
              <a:off x="2248825" y="1406725"/>
              <a:ext cx="59950" cy="75950"/>
            </a:xfrm>
            <a:custGeom>
              <a:avLst/>
              <a:gdLst/>
              <a:ahLst/>
              <a:cxnLst/>
              <a:rect l="l" t="t" r="r" b="b"/>
              <a:pathLst>
                <a:path w="2398" h="3038" extrusionOk="0">
                  <a:moveTo>
                    <a:pt x="752" y="1"/>
                  </a:moveTo>
                  <a:cubicBezTo>
                    <a:pt x="514" y="1"/>
                    <a:pt x="331" y="128"/>
                    <a:pt x="174" y="311"/>
                  </a:cubicBezTo>
                  <a:cubicBezTo>
                    <a:pt x="0" y="523"/>
                    <a:pt x="58" y="761"/>
                    <a:pt x="219" y="967"/>
                  </a:cubicBezTo>
                  <a:cubicBezTo>
                    <a:pt x="501" y="1333"/>
                    <a:pt x="649" y="1757"/>
                    <a:pt x="765" y="2201"/>
                  </a:cubicBezTo>
                  <a:cubicBezTo>
                    <a:pt x="823" y="2406"/>
                    <a:pt x="919" y="2599"/>
                    <a:pt x="1048" y="2766"/>
                  </a:cubicBezTo>
                  <a:cubicBezTo>
                    <a:pt x="1156" y="2928"/>
                    <a:pt x="1540" y="3038"/>
                    <a:pt x="1834" y="3038"/>
                  </a:cubicBezTo>
                  <a:cubicBezTo>
                    <a:pt x="1925" y="3038"/>
                    <a:pt x="2007" y="3027"/>
                    <a:pt x="2070" y="3004"/>
                  </a:cubicBezTo>
                  <a:cubicBezTo>
                    <a:pt x="2398" y="2882"/>
                    <a:pt x="2256" y="2606"/>
                    <a:pt x="2295" y="2381"/>
                  </a:cubicBezTo>
                  <a:cubicBezTo>
                    <a:pt x="2320" y="1719"/>
                    <a:pt x="2038" y="1140"/>
                    <a:pt x="1691" y="607"/>
                  </a:cubicBezTo>
                  <a:cubicBezTo>
                    <a:pt x="1523" y="324"/>
                    <a:pt x="1260" y="125"/>
                    <a:pt x="951" y="28"/>
                  </a:cubicBezTo>
                  <a:cubicBezTo>
                    <a:pt x="881" y="10"/>
                    <a:pt x="814" y="1"/>
                    <a:pt x="7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37"/>
            <p:cNvSpPr/>
            <p:nvPr/>
          </p:nvSpPr>
          <p:spPr>
            <a:xfrm>
              <a:off x="1778150" y="1130300"/>
              <a:ext cx="63675" cy="80000"/>
            </a:xfrm>
            <a:custGeom>
              <a:avLst/>
              <a:gdLst/>
              <a:ahLst/>
              <a:cxnLst/>
              <a:rect l="l" t="t" r="r" b="b"/>
              <a:pathLst>
                <a:path w="2547" h="3200" extrusionOk="0">
                  <a:moveTo>
                    <a:pt x="791" y="1"/>
                  </a:moveTo>
                  <a:cubicBezTo>
                    <a:pt x="546" y="1"/>
                    <a:pt x="444" y="309"/>
                    <a:pt x="232" y="383"/>
                  </a:cubicBezTo>
                  <a:cubicBezTo>
                    <a:pt x="1" y="467"/>
                    <a:pt x="142" y="705"/>
                    <a:pt x="219" y="865"/>
                  </a:cubicBezTo>
                  <a:cubicBezTo>
                    <a:pt x="515" y="1438"/>
                    <a:pt x="830" y="1997"/>
                    <a:pt x="1100" y="2582"/>
                  </a:cubicBezTo>
                  <a:cubicBezTo>
                    <a:pt x="1312" y="3044"/>
                    <a:pt x="1749" y="3077"/>
                    <a:pt x="2135" y="3186"/>
                  </a:cubicBezTo>
                  <a:cubicBezTo>
                    <a:pt x="2168" y="3195"/>
                    <a:pt x="2200" y="3200"/>
                    <a:pt x="2231" y="3200"/>
                  </a:cubicBezTo>
                  <a:cubicBezTo>
                    <a:pt x="2409" y="3200"/>
                    <a:pt x="2541" y="3048"/>
                    <a:pt x="2546" y="2813"/>
                  </a:cubicBezTo>
                  <a:cubicBezTo>
                    <a:pt x="2527" y="2710"/>
                    <a:pt x="2514" y="2607"/>
                    <a:pt x="2482" y="2505"/>
                  </a:cubicBezTo>
                  <a:cubicBezTo>
                    <a:pt x="2263" y="1752"/>
                    <a:pt x="1884" y="1071"/>
                    <a:pt x="1485" y="409"/>
                  </a:cubicBezTo>
                  <a:cubicBezTo>
                    <a:pt x="1363" y="210"/>
                    <a:pt x="1164" y="146"/>
                    <a:pt x="971" y="49"/>
                  </a:cubicBezTo>
                  <a:cubicBezTo>
                    <a:pt x="903" y="15"/>
                    <a:pt x="844" y="1"/>
                    <a:pt x="7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37"/>
            <p:cNvSpPr/>
            <p:nvPr/>
          </p:nvSpPr>
          <p:spPr>
            <a:xfrm>
              <a:off x="1992525" y="1064850"/>
              <a:ext cx="63425" cy="77975"/>
            </a:xfrm>
            <a:custGeom>
              <a:avLst/>
              <a:gdLst/>
              <a:ahLst/>
              <a:cxnLst/>
              <a:rect l="l" t="t" r="r" b="b"/>
              <a:pathLst>
                <a:path w="2537" h="3119" extrusionOk="0">
                  <a:moveTo>
                    <a:pt x="702" y="1"/>
                  </a:moveTo>
                  <a:cubicBezTo>
                    <a:pt x="581" y="1"/>
                    <a:pt x="456" y="44"/>
                    <a:pt x="334" y="148"/>
                  </a:cubicBezTo>
                  <a:cubicBezTo>
                    <a:pt x="52" y="392"/>
                    <a:pt x="0" y="752"/>
                    <a:pt x="238" y="1073"/>
                  </a:cubicBezTo>
                  <a:cubicBezTo>
                    <a:pt x="585" y="1549"/>
                    <a:pt x="881" y="2057"/>
                    <a:pt x="1125" y="2590"/>
                  </a:cubicBezTo>
                  <a:cubicBezTo>
                    <a:pt x="1311" y="3001"/>
                    <a:pt x="1613" y="3104"/>
                    <a:pt x="2018" y="3117"/>
                  </a:cubicBezTo>
                  <a:cubicBezTo>
                    <a:pt x="2037" y="3118"/>
                    <a:pt x="2055" y="3118"/>
                    <a:pt x="2072" y="3118"/>
                  </a:cubicBezTo>
                  <a:cubicBezTo>
                    <a:pt x="2367" y="3118"/>
                    <a:pt x="2536" y="3013"/>
                    <a:pt x="2488" y="2661"/>
                  </a:cubicBezTo>
                  <a:cubicBezTo>
                    <a:pt x="2340" y="1735"/>
                    <a:pt x="1890" y="880"/>
                    <a:pt x="1202" y="238"/>
                  </a:cubicBezTo>
                  <a:cubicBezTo>
                    <a:pt x="1062" y="101"/>
                    <a:pt x="887" y="1"/>
                    <a:pt x="7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37"/>
            <p:cNvSpPr/>
            <p:nvPr/>
          </p:nvSpPr>
          <p:spPr>
            <a:xfrm>
              <a:off x="1846125" y="1296050"/>
              <a:ext cx="71175" cy="75025"/>
            </a:xfrm>
            <a:custGeom>
              <a:avLst/>
              <a:gdLst/>
              <a:ahLst/>
              <a:cxnLst/>
              <a:rect l="l" t="t" r="r" b="b"/>
              <a:pathLst>
                <a:path w="2847" h="3001" extrusionOk="0">
                  <a:moveTo>
                    <a:pt x="627" y="1"/>
                  </a:moveTo>
                  <a:cubicBezTo>
                    <a:pt x="523" y="1"/>
                    <a:pt x="415" y="46"/>
                    <a:pt x="309" y="162"/>
                  </a:cubicBezTo>
                  <a:cubicBezTo>
                    <a:pt x="7" y="489"/>
                    <a:pt x="1" y="779"/>
                    <a:pt x="245" y="1107"/>
                  </a:cubicBezTo>
                  <a:cubicBezTo>
                    <a:pt x="560" y="1537"/>
                    <a:pt x="913" y="1955"/>
                    <a:pt x="1177" y="2398"/>
                  </a:cubicBezTo>
                  <a:cubicBezTo>
                    <a:pt x="1424" y="2820"/>
                    <a:pt x="1755" y="2999"/>
                    <a:pt x="2065" y="2999"/>
                  </a:cubicBezTo>
                  <a:cubicBezTo>
                    <a:pt x="2086" y="2999"/>
                    <a:pt x="2107" y="2998"/>
                    <a:pt x="2128" y="2996"/>
                  </a:cubicBezTo>
                  <a:cubicBezTo>
                    <a:pt x="2168" y="2999"/>
                    <a:pt x="2205" y="3000"/>
                    <a:pt x="2241" y="3000"/>
                  </a:cubicBezTo>
                  <a:cubicBezTo>
                    <a:pt x="2726" y="3000"/>
                    <a:pt x="2847" y="2758"/>
                    <a:pt x="2655" y="2308"/>
                  </a:cubicBezTo>
                  <a:cubicBezTo>
                    <a:pt x="2295" y="1492"/>
                    <a:pt x="1742" y="811"/>
                    <a:pt x="1074" y="226"/>
                  </a:cubicBezTo>
                  <a:cubicBezTo>
                    <a:pt x="945" y="109"/>
                    <a:pt x="790" y="1"/>
                    <a:pt x="6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37"/>
            <p:cNvSpPr/>
            <p:nvPr/>
          </p:nvSpPr>
          <p:spPr>
            <a:xfrm>
              <a:off x="2161250" y="1104325"/>
              <a:ext cx="55925" cy="74700"/>
            </a:xfrm>
            <a:custGeom>
              <a:avLst/>
              <a:gdLst/>
              <a:ahLst/>
              <a:cxnLst/>
              <a:rect l="l" t="t" r="r" b="b"/>
              <a:pathLst>
                <a:path w="2237" h="2988" extrusionOk="0">
                  <a:moveTo>
                    <a:pt x="688" y="0"/>
                  </a:moveTo>
                  <a:cubicBezTo>
                    <a:pt x="570" y="0"/>
                    <a:pt x="460" y="28"/>
                    <a:pt x="373" y="85"/>
                  </a:cubicBezTo>
                  <a:cubicBezTo>
                    <a:pt x="71" y="285"/>
                    <a:pt x="0" y="645"/>
                    <a:pt x="180" y="1069"/>
                  </a:cubicBezTo>
                  <a:cubicBezTo>
                    <a:pt x="341" y="1435"/>
                    <a:pt x="495" y="1802"/>
                    <a:pt x="662" y="2162"/>
                  </a:cubicBezTo>
                  <a:cubicBezTo>
                    <a:pt x="765" y="2406"/>
                    <a:pt x="919" y="2624"/>
                    <a:pt x="1118" y="2804"/>
                  </a:cubicBezTo>
                  <a:cubicBezTo>
                    <a:pt x="1278" y="2938"/>
                    <a:pt x="1450" y="2988"/>
                    <a:pt x="1626" y="2988"/>
                  </a:cubicBezTo>
                  <a:cubicBezTo>
                    <a:pt x="1756" y="2988"/>
                    <a:pt x="1888" y="2961"/>
                    <a:pt x="2018" y="2920"/>
                  </a:cubicBezTo>
                  <a:cubicBezTo>
                    <a:pt x="2237" y="2849"/>
                    <a:pt x="2224" y="2631"/>
                    <a:pt x="2224" y="2374"/>
                  </a:cubicBezTo>
                  <a:cubicBezTo>
                    <a:pt x="2134" y="1660"/>
                    <a:pt x="1813" y="966"/>
                    <a:pt x="1363" y="336"/>
                  </a:cubicBezTo>
                  <a:cubicBezTo>
                    <a:pt x="1199" y="116"/>
                    <a:pt x="928" y="0"/>
                    <a:pt x="6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37"/>
            <p:cNvSpPr/>
            <p:nvPr/>
          </p:nvSpPr>
          <p:spPr>
            <a:xfrm>
              <a:off x="1894025" y="1186525"/>
              <a:ext cx="61000" cy="66800"/>
            </a:xfrm>
            <a:custGeom>
              <a:avLst/>
              <a:gdLst/>
              <a:ahLst/>
              <a:cxnLst/>
              <a:rect l="l" t="t" r="r" b="b"/>
              <a:pathLst>
                <a:path w="2440" h="2672" extrusionOk="0">
                  <a:moveTo>
                    <a:pt x="771" y="0"/>
                  </a:moveTo>
                  <a:cubicBezTo>
                    <a:pt x="582" y="0"/>
                    <a:pt x="408" y="203"/>
                    <a:pt x="231" y="268"/>
                  </a:cubicBezTo>
                  <a:cubicBezTo>
                    <a:pt x="26" y="352"/>
                    <a:pt x="0" y="596"/>
                    <a:pt x="135" y="815"/>
                  </a:cubicBezTo>
                  <a:cubicBezTo>
                    <a:pt x="450" y="1303"/>
                    <a:pt x="758" y="1798"/>
                    <a:pt x="1067" y="2293"/>
                  </a:cubicBezTo>
                  <a:cubicBezTo>
                    <a:pt x="1241" y="2569"/>
                    <a:pt x="1504" y="2659"/>
                    <a:pt x="1813" y="2666"/>
                  </a:cubicBezTo>
                  <a:cubicBezTo>
                    <a:pt x="1853" y="2670"/>
                    <a:pt x="1892" y="2671"/>
                    <a:pt x="1929" y="2671"/>
                  </a:cubicBezTo>
                  <a:cubicBezTo>
                    <a:pt x="2270" y="2671"/>
                    <a:pt x="2439" y="2512"/>
                    <a:pt x="2352" y="2222"/>
                  </a:cubicBezTo>
                  <a:cubicBezTo>
                    <a:pt x="2108" y="1393"/>
                    <a:pt x="1600" y="705"/>
                    <a:pt x="996" y="108"/>
                  </a:cubicBezTo>
                  <a:cubicBezTo>
                    <a:pt x="918" y="30"/>
                    <a:pt x="844" y="0"/>
                    <a:pt x="7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37"/>
            <p:cNvSpPr/>
            <p:nvPr/>
          </p:nvSpPr>
          <p:spPr>
            <a:xfrm>
              <a:off x="1842425" y="1551625"/>
              <a:ext cx="54025" cy="64800"/>
            </a:xfrm>
            <a:custGeom>
              <a:avLst/>
              <a:gdLst/>
              <a:ahLst/>
              <a:cxnLst/>
              <a:rect l="l" t="t" r="r" b="b"/>
              <a:pathLst>
                <a:path w="2161" h="2592" extrusionOk="0">
                  <a:moveTo>
                    <a:pt x="762" y="0"/>
                  </a:moveTo>
                  <a:cubicBezTo>
                    <a:pt x="567" y="0"/>
                    <a:pt x="365" y="131"/>
                    <a:pt x="161" y="377"/>
                  </a:cubicBezTo>
                  <a:cubicBezTo>
                    <a:pt x="1" y="563"/>
                    <a:pt x="39" y="692"/>
                    <a:pt x="136" y="866"/>
                  </a:cubicBezTo>
                  <a:cubicBezTo>
                    <a:pt x="335" y="1206"/>
                    <a:pt x="554" y="1547"/>
                    <a:pt x="701" y="1907"/>
                  </a:cubicBezTo>
                  <a:cubicBezTo>
                    <a:pt x="907" y="2415"/>
                    <a:pt x="1357" y="2472"/>
                    <a:pt x="1781" y="2575"/>
                  </a:cubicBezTo>
                  <a:cubicBezTo>
                    <a:pt x="1822" y="2586"/>
                    <a:pt x="1860" y="2591"/>
                    <a:pt x="1894" y="2591"/>
                  </a:cubicBezTo>
                  <a:cubicBezTo>
                    <a:pt x="2082" y="2591"/>
                    <a:pt x="2160" y="2433"/>
                    <a:pt x="2160" y="2215"/>
                  </a:cubicBezTo>
                  <a:cubicBezTo>
                    <a:pt x="2141" y="1476"/>
                    <a:pt x="1665" y="936"/>
                    <a:pt x="1293" y="371"/>
                  </a:cubicBezTo>
                  <a:cubicBezTo>
                    <a:pt x="1126" y="119"/>
                    <a:pt x="947" y="0"/>
                    <a:pt x="7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37"/>
            <p:cNvSpPr/>
            <p:nvPr/>
          </p:nvSpPr>
          <p:spPr>
            <a:xfrm>
              <a:off x="2001525" y="1390550"/>
              <a:ext cx="2275" cy="1950"/>
            </a:xfrm>
            <a:custGeom>
              <a:avLst/>
              <a:gdLst/>
              <a:ahLst/>
              <a:cxnLst/>
              <a:rect l="l" t="t" r="r" b="b"/>
              <a:pathLst>
                <a:path w="91" h="78" extrusionOk="0">
                  <a:moveTo>
                    <a:pt x="90" y="0"/>
                  </a:moveTo>
                  <a:lnTo>
                    <a:pt x="8" y="71"/>
                  </a:lnTo>
                  <a:lnTo>
                    <a:pt x="8" y="71"/>
                  </a:lnTo>
                  <a:cubicBezTo>
                    <a:pt x="26" y="69"/>
                    <a:pt x="48" y="64"/>
                    <a:pt x="71" y="58"/>
                  </a:cubicBezTo>
                  <a:cubicBezTo>
                    <a:pt x="84" y="45"/>
                    <a:pt x="84" y="20"/>
                    <a:pt x="90" y="0"/>
                  </a:cubicBezTo>
                  <a:close/>
                  <a:moveTo>
                    <a:pt x="8" y="71"/>
                  </a:moveTo>
                  <a:cubicBezTo>
                    <a:pt x="5" y="71"/>
                    <a:pt x="3" y="71"/>
                    <a:pt x="0" y="71"/>
                  </a:cubicBezTo>
                  <a:lnTo>
                    <a:pt x="0" y="78"/>
                  </a:lnTo>
                  <a:lnTo>
                    <a:pt x="8" y="7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2" name="Google Shape;1002;p37"/>
          <p:cNvGrpSpPr/>
          <p:nvPr/>
        </p:nvGrpSpPr>
        <p:grpSpPr>
          <a:xfrm rot="10800000">
            <a:off x="4451357" y="4367595"/>
            <a:ext cx="812897" cy="472803"/>
            <a:chOff x="6959029" y="4410641"/>
            <a:chExt cx="671927" cy="390811"/>
          </a:xfrm>
        </p:grpSpPr>
        <p:sp>
          <p:nvSpPr>
            <p:cNvPr id="1003" name="Google Shape;1003;p37"/>
            <p:cNvSpPr/>
            <p:nvPr/>
          </p:nvSpPr>
          <p:spPr>
            <a:xfrm>
              <a:off x="6975623" y="4410641"/>
              <a:ext cx="655333" cy="178030"/>
            </a:xfrm>
            <a:custGeom>
              <a:avLst/>
              <a:gdLst/>
              <a:ahLst/>
              <a:cxnLst/>
              <a:rect l="l" t="t" r="r" b="b"/>
              <a:pathLst>
                <a:path w="10940" h="2972" extrusionOk="0">
                  <a:moveTo>
                    <a:pt x="543" y="0"/>
                  </a:moveTo>
                  <a:cubicBezTo>
                    <a:pt x="517" y="0"/>
                    <a:pt x="490" y="3"/>
                    <a:pt x="463" y="8"/>
                  </a:cubicBezTo>
                  <a:cubicBezTo>
                    <a:pt x="109" y="79"/>
                    <a:pt x="19" y="355"/>
                    <a:pt x="0" y="670"/>
                  </a:cubicBezTo>
                  <a:lnTo>
                    <a:pt x="0" y="985"/>
                  </a:lnTo>
                  <a:cubicBezTo>
                    <a:pt x="7" y="1551"/>
                    <a:pt x="424" y="2444"/>
                    <a:pt x="964" y="2669"/>
                  </a:cubicBezTo>
                  <a:cubicBezTo>
                    <a:pt x="1217" y="2774"/>
                    <a:pt x="1468" y="2825"/>
                    <a:pt x="1716" y="2825"/>
                  </a:cubicBezTo>
                  <a:cubicBezTo>
                    <a:pt x="2110" y="2825"/>
                    <a:pt x="2496" y="2695"/>
                    <a:pt x="2867" y="2438"/>
                  </a:cubicBezTo>
                  <a:cubicBezTo>
                    <a:pt x="3135" y="2250"/>
                    <a:pt x="3282" y="2155"/>
                    <a:pt x="3414" y="2155"/>
                  </a:cubicBezTo>
                  <a:cubicBezTo>
                    <a:pt x="3568" y="2155"/>
                    <a:pt x="3703" y="2282"/>
                    <a:pt x="3985" y="2541"/>
                  </a:cubicBezTo>
                  <a:cubicBezTo>
                    <a:pt x="4296" y="2830"/>
                    <a:pt x="4579" y="2971"/>
                    <a:pt x="4882" y="2971"/>
                  </a:cubicBezTo>
                  <a:cubicBezTo>
                    <a:pt x="5116" y="2971"/>
                    <a:pt x="5363" y="2886"/>
                    <a:pt x="5644" y="2721"/>
                  </a:cubicBezTo>
                  <a:cubicBezTo>
                    <a:pt x="5946" y="2541"/>
                    <a:pt x="6183" y="2297"/>
                    <a:pt x="6441" y="2052"/>
                  </a:cubicBezTo>
                  <a:cubicBezTo>
                    <a:pt x="6682" y="1824"/>
                    <a:pt x="6808" y="1717"/>
                    <a:pt x="6946" y="1717"/>
                  </a:cubicBezTo>
                  <a:cubicBezTo>
                    <a:pt x="7072" y="1717"/>
                    <a:pt x="7207" y="1806"/>
                    <a:pt x="7450" y="1975"/>
                  </a:cubicBezTo>
                  <a:cubicBezTo>
                    <a:pt x="7758" y="2181"/>
                    <a:pt x="8073" y="2380"/>
                    <a:pt x="8395" y="2586"/>
                  </a:cubicBezTo>
                  <a:cubicBezTo>
                    <a:pt x="8577" y="2702"/>
                    <a:pt x="8760" y="2753"/>
                    <a:pt x="8939" y="2753"/>
                  </a:cubicBezTo>
                  <a:cubicBezTo>
                    <a:pt x="9194" y="2753"/>
                    <a:pt x="9440" y="2649"/>
                    <a:pt x="9667" y="2483"/>
                  </a:cubicBezTo>
                  <a:cubicBezTo>
                    <a:pt x="10169" y="2117"/>
                    <a:pt x="10490" y="1577"/>
                    <a:pt x="10798" y="1050"/>
                  </a:cubicBezTo>
                  <a:cubicBezTo>
                    <a:pt x="10895" y="889"/>
                    <a:pt x="10940" y="683"/>
                    <a:pt x="10779" y="529"/>
                  </a:cubicBezTo>
                  <a:cubicBezTo>
                    <a:pt x="10692" y="439"/>
                    <a:pt x="10594" y="405"/>
                    <a:pt x="10492" y="405"/>
                  </a:cubicBezTo>
                  <a:cubicBezTo>
                    <a:pt x="10390" y="405"/>
                    <a:pt x="10284" y="439"/>
                    <a:pt x="10181" y="484"/>
                  </a:cubicBezTo>
                  <a:cubicBezTo>
                    <a:pt x="10008" y="561"/>
                    <a:pt x="9905" y="728"/>
                    <a:pt x="9789" y="876"/>
                  </a:cubicBezTo>
                  <a:cubicBezTo>
                    <a:pt x="9641" y="1063"/>
                    <a:pt x="9487" y="1249"/>
                    <a:pt x="9320" y="1422"/>
                  </a:cubicBezTo>
                  <a:cubicBezTo>
                    <a:pt x="9184" y="1568"/>
                    <a:pt x="9045" y="1640"/>
                    <a:pt x="8906" y="1640"/>
                  </a:cubicBezTo>
                  <a:cubicBezTo>
                    <a:pt x="8767" y="1640"/>
                    <a:pt x="8628" y="1569"/>
                    <a:pt x="8491" y="1429"/>
                  </a:cubicBezTo>
                  <a:cubicBezTo>
                    <a:pt x="8227" y="1165"/>
                    <a:pt x="7964" y="895"/>
                    <a:pt x="7694" y="638"/>
                  </a:cubicBezTo>
                  <a:cubicBezTo>
                    <a:pt x="7414" y="374"/>
                    <a:pt x="7182" y="240"/>
                    <a:pt x="6956" y="240"/>
                  </a:cubicBezTo>
                  <a:cubicBezTo>
                    <a:pt x="6715" y="240"/>
                    <a:pt x="6481" y="391"/>
                    <a:pt x="6203" y="696"/>
                  </a:cubicBezTo>
                  <a:cubicBezTo>
                    <a:pt x="6061" y="850"/>
                    <a:pt x="5952" y="1043"/>
                    <a:pt x="5817" y="1204"/>
                  </a:cubicBezTo>
                  <a:cubicBezTo>
                    <a:pt x="5502" y="1570"/>
                    <a:pt x="5258" y="1755"/>
                    <a:pt x="5047" y="1755"/>
                  </a:cubicBezTo>
                  <a:cubicBezTo>
                    <a:pt x="4805" y="1755"/>
                    <a:pt x="4606" y="1514"/>
                    <a:pt x="4390" y="1024"/>
                  </a:cubicBezTo>
                  <a:cubicBezTo>
                    <a:pt x="4222" y="637"/>
                    <a:pt x="3969" y="439"/>
                    <a:pt x="3686" y="439"/>
                  </a:cubicBezTo>
                  <a:cubicBezTo>
                    <a:pt x="3471" y="439"/>
                    <a:pt x="3239" y="553"/>
                    <a:pt x="3015" y="786"/>
                  </a:cubicBezTo>
                  <a:cubicBezTo>
                    <a:pt x="2700" y="1114"/>
                    <a:pt x="2385" y="1442"/>
                    <a:pt x="2063" y="1763"/>
                  </a:cubicBezTo>
                  <a:cubicBezTo>
                    <a:pt x="1958" y="1869"/>
                    <a:pt x="1858" y="1918"/>
                    <a:pt x="1764" y="1918"/>
                  </a:cubicBezTo>
                  <a:cubicBezTo>
                    <a:pt x="1636" y="1918"/>
                    <a:pt x="1521" y="1825"/>
                    <a:pt x="1421" y="1654"/>
                  </a:cubicBezTo>
                  <a:cubicBezTo>
                    <a:pt x="1234" y="1326"/>
                    <a:pt x="1125" y="966"/>
                    <a:pt x="1093" y="593"/>
                  </a:cubicBezTo>
                  <a:cubicBezTo>
                    <a:pt x="1052" y="244"/>
                    <a:pt x="800" y="0"/>
                    <a:pt x="5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37"/>
            <p:cNvSpPr/>
            <p:nvPr/>
          </p:nvSpPr>
          <p:spPr>
            <a:xfrm>
              <a:off x="6959029" y="4628034"/>
              <a:ext cx="651140" cy="173418"/>
            </a:xfrm>
            <a:custGeom>
              <a:avLst/>
              <a:gdLst/>
              <a:ahLst/>
              <a:cxnLst/>
              <a:rect l="l" t="t" r="r" b="b"/>
              <a:pathLst>
                <a:path w="10870" h="2895" extrusionOk="0">
                  <a:moveTo>
                    <a:pt x="555" y="0"/>
                  </a:moveTo>
                  <a:cubicBezTo>
                    <a:pt x="516" y="0"/>
                    <a:pt x="475" y="4"/>
                    <a:pt x="431" y="11"/>
                  </a:cubicBezTo>
                  <a:cubicBezTo>
                    <a:pt x="52" y="75"/>
                    <a:pt x="1" y="358"/>
                    <a:pt x="59" y="679"/>
                  </a:cubicBezTo>
                  <a:cubicBezTo>
                    <a:pt x="78" y="834"/>
                    <a:pt x="91" y="994"/>
                    <a:pt x="110" y="1155"/>
                  </a:cubicBezTo>
                  <a:cubicBezTo>
                    <a:pt x="224" y="2033"/>
                    <a:pt x="826" y="2833"/>
                    <a:pt x="1685" y="2833"/>
                  </a:cubicBezTo>
                  <a:cubicBezTo>
                    <a:pt x="2033" y="2833"/>
                    <a:pt x="2424" y="2701"/>
                    <a:pt x="2842" y="2389"/>
                  </a:cubicBezTo>
                  <a:cubicBezTo>
                    <a:pt x="2906" y="2344"/>
                    <a:pt x="2977" y="2299"/>
                    <a:pt x="3035" y="2248"/>
                  </a:cubicBezTo>
                  <a:cubicBezTo>
                    <a:pt x="3170" y="2109"/>
                    <a:pt x="3288" y="2036"/>
                    <a:pt x="3408" y="2036"/>
                  </a:cubicBezTo>
                  <a:cubicBezTo>
                    <a:pt x="3534" y="2036"/>
                    <a:pt x="3661" y="2116"/>
                    <a:pt x="3812" y="2286"/>
                  </a:cubicBezTo>
                  <a:cubicBezTo>
                    <a:pt x="4181" y="2701"/>
                    <a:pt x="4506" y="2895"/>
                    <a:pt x="4865" y="2895"/>
                  </a:cubicBezTo>
                  <a:cubicBezTo>
                    <a:pt x="5158" y="2895"/>
                    <a:pt x="5472" y="2766"/>
                    <a:pt x="5850" y="2524"/>
                  </a:cubicBezTo>
                  <a:cubicBezTo>
                    <a:pt x="6120" y="2344"/>
                    <a:pt x="6377" y="2158"/>
                    <a:pt x="6557" y="1881"/>
                  </a:cubicBezTo>
                  <a:cubicBezTo>
                    <a:pt x="6666" y="1708"/>
                    <a:pt x="6794" y="1626"/>
                    <a:pt x="6933" y="1626"/>
                  </a:cubicBezTo>
                  <a:cubicBezTo>
                    <a:pt x="7047" y="1626"/>
                    <a:pt x="7169" y="1681"/>
                    <a:pt x="7296" y="1785"/>
                  </a:cubicBezTo>
                  <a:cubicBezTo>
                    <a:pt x="7650" y="2081"/>
                    <a:pt x="8029" y="2331"/>
                    <a:pt x="8434" y="2537"/>
                  </a:cubicBezTo>
                  <a:cubicBezTo>
                    <a:pt x="8631" y="2629"/>
                    <a:pt x="8829" y="2691"/>
                    <a:pt x="9035" y="2691"/>
                  </a:cubicBezTo>
                  <a:cubicBezTo>
                    <a:pt x="9118" y="2691"/>
                    <a:pt x="9202" y="2681"/>
                    <a:pt x="9289" y="2659"/>
                  </a:cubicBezTo>
                  <a:cubicBezTo>
                    <a:pt x="9828" y="2518"/>
                    <a:pt x="10793" y="1386"/>
                    <a:pt x="10844" y="827"/>
                  </a:cubicBezTo>
                  <a:cubicBezTo>
                    <a:pt x="10870" y="513"/>
                    <a:pt x="10697" y="314"/>
                    <a:pt x="10439" y="314"/>
                  </a:cubicBezTo>
                  <a:cubicBezTo>
                    <a:pt x="10375" y="314"/>
                    <a:pt x="10306" y="326"/>
                    <a:pt x="10233" y="352"/>
                  </a:cubicBezTo>
                  <a:cubicBezTo>
                    <a:pt x="10047" y="422"/>
                    <a:pt x="9951" y="583"/>
                    <a:pt x="9841" y="737"/>
                  </a:cubicBezTo>
                  <a:cubicBezTo>
                    <a:pt x="9668" y="975"/>
                    <a:pt x="9501" y="1219"/>
                    <a:pt x="9314" y="1444"/>
                  </a:cubicBezTo>
                  <a:cubicBezTo>
                    <a:pt x="9196" y="1589"/>
                    <a:pt x="9072" y="1661"/>
                    <a:pt x="8946" y="1661"/>
                  </a:cubicBezTo>
                  <a:cubicBezTo>
                    <a:pt x="8825" y="1661"/>
                    <a:pt x="8701" y="1595"/>
                    <a:pt x="8575" y="1464"/>
                  </a:cubicBezTo>
                  <a:cubicBezTo>
                    <a:pt x="8273" y="1155"/>
                    <a:pt x="7977" y="847"/>
                    <a:pt x="7662" y="557"/>
                  </a:cubicBezTo>
                  <a:cubicBezTo>
                    <a:pt x="7385" y="309"/>
                    <a:pt x="7144" y="185"/>
                    <a:pt x="6914" y="185"/>
                  </a:cubicBezTo>
                  <a:cubicBezTo>
                    <a:pt x="6644" y="185"/>
                    <a:pt x="6388" y="358"/>
                    <a:pt x="6107" y="705"/>
                  </a:cubicBezTo>
                  <a:cubicBezTo>
                    <a:pt x="5959" y="892"/>
                    <a:pt x="5818" y="1084"/>
                    <a:pt x="5657" y="1258"/>
                  </a:cubicBezTo>
                  <a:cubicBezTo>
                    <a:pt x="5301" y="1632"/>
                    <a:pt x="5095" y="1828"/>
                    <a:pt x="4933" y="1828"/>
                  </a:cubicBezTo>
                  <a:cubicBezTo>
                    <a:pt x="4750" y="1828"/>
                    <a:pt x="4622" y="1577"/>
                    <a:pt x="4397" y="1052"/>
                  </a:cubicBezTo>
                  <a:cubicBezTo>
                    <a:pt x="4378" y="1007"/>
                    <a:pt x="4359" y="956"/>
                    <a:pt x="4333" y="904"/>
                  </a:cubicBezTo>
                  <a:cubicBezTo>
                    <a:pt x="4145" y="525"/>
                    <a:pt x="3920" y="333"/>
                    <a:pt x="3678" y="333"/>
                  </a:cubicBezTo>
                  <a:cubicBezTo>
                    <a:pt x="3465" y="333"/>
                    <a:pt x="3237" y="481"/>
                    <a:pt x="3009" y="782"/>
                  </a:cubicBezTo>
                  <a:cubicBezTo>
                    <a:pt x="2745" y="1123"/>
                    <a:pt x="2462" y="1438"/>
                    <a:pt x="2090" y="1656"/>
                  </a:cubicBezTo>
                  <a:cubicBezTo>
                    <a:pt x="1926" y="1753"/>
                    <a:pt x="1798" y="1804"/>
                    <a:pt x="1692" y="1804"/>
                  </a:cubicBezTo>
                  <a:cubicBezTo>
                    <a:pt x="1522" y="1804"/>
                    <a:pt x="1411" y="1674"/>
                    <a:pt x="1312" y="1393"/>
                  </a:cubicBezTo>
                  <a:cubicBezTo>
                    <a:pt x="1209" y="1091"/>
                    <a:pt x="1164" y="769"/>
                    <a:pt x="1081" y="461"/>
                  </a:cubicBezTo>
                  <a:cubicBezTo>
                    <a:pt x="1007" y="174"/>
                    <a:pt x="831" y="0"/>
                    <a:pt x="5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05" name="Google Shape;1005;p37"/>
          <p:cNvSpPr/>
          <p:nvPr/>
        </p:nvSpPr>
        <p:spPr>
          <a:xfrm rot="10800000" flipH="1">
            <a:off x="22" y="3224049"/>
            <a:ext cx="597793" cy="253001"/>
          </a:xfrm>
          <a:custGeom>
            <a:avLst/>
            <a:gdLst/>
            <a:ahLst/>
            <a:cxnLst/>
            <a:rect l="l" t="t" r="r" b="b"/>
            <a:pathLst>
              <a:path w="6467" h="2737" extrusionOk="0">
                <a:moveTo>
                  <a:pt x="2526" y="1"/>
                </a:moveTo>
                <a:cubicBezTo>
                  <a:pt x="2323" y="1"/>
                  <a:pt x="2121" y="108"/>
                  <a:pt x="1890" y="324"/>
                </a:cubicBezTo>
                <a:cubicBezTo>
                  <a:pt x="1568" y="613"/>
                  <a:pt x="1273" y="915"/>
                  <a:pt x="983" y="1236"/>
                </a:cubicBezTo>
                <a:cubicBezTo>
                  <a:pt x="813" y="1431"/>
                  <a:pt x="633" y="1523"/>
                  <a:pt x="433" y="1523"/>
                </a:cubicBezTo>
                <a:cubicBezTo>
                  <a:pt x="316" y="1523"/>
                  <a:pt x="191" y="1491"/>
                  <a:pt x="58" y="1429"/>
                </a:cubicBezTo>
                <a:cubicBezTo>
                  <a:pt x="0" y="1860"/>
                  <a:pt x="0" y="2297"/>
                  <a:pt x="45" y="2734"/>
                </a:cubicBezTo>
                <a:cubicBezTo>
                  <a:pt x="80" y="2736"/>
                  <a:pt x="115" y="2736"/>
                  <a:pt x="150" y="2736"/>
                </a:cubicBezTo>
                <a:cubicBezTo>
                  <a:pt x="815" y="2736"/>
                  <a:pt x="1355" y="2446"/>
                  <a:pt x="1832" y="1976"/>
                </a:cubicBezTo>
                <a:cubicBezTo>
                  <a:pt x="2175" y="1636"/>
                  <a:pt x="2365" y="1470"/>
                  <a:pt x="2566" y="1470"/>
                </a:cubicBezTo>
                <a:cubicBezTo>
                  <a:pt x="2764" y="1470"/>
                  <a:pt x="2972" y="1631"/>
                  <a:pt x="3349" y="1943"/>
                </a:cubicBezTo>
                <a:cubicBezTo>
                  <a:pt x="3452" y="2033"/>
                  <a:pt x="3554" y="2117"/>
                  <a:pt x="3664" y="2188"/>
                </a:cubicBezTo>
                <a:cubicBezTo>
                  <a:pt x="3939" y="2345"/>
                  <a:pt x="4233" y="2439"/>
                  <a:pt x="4522" y="2439"/>
                </a:cubicBezTo>
                <a:cubicBezTo>
                  <a:pt x="4752" y="2439"/>
                  <a:pt x="4980" y="2379"/>
                  <a:pt x="5193" y="2246"/>
                </a:cubicBezTo>
                <a:cubicBezTo>
                  <a:pt x="5740" y="1905"/>
                  <a:pt x="6100" y="1352"/>
                  <a:pt x="6376" y="761"/>
                </a:cubicBezTo>
                <a:cubicBezTo>
                  <a:pt x="6440" y="613"/>
                  <a:pt x="6466" y="439"/>
                  <a:pt x="6350" y="304"/>
                </a:cubicBezTo>
                <a:cubicBezTo>
                  <a:pt x="6266" y="205"/>
                  <a:pt x="6164" y="172"/>
                  <a:pt x="6056" y="172"/>
                </a:cubicBezTo>
                <a:cubicBezTo>
                  <a:pt x="5982" y="172"/>
                  <a:pt x="5905" y="187"/>
                  <a:pt x="5830" y="208"/>
                </a:cubicBezTo>
                <a:cubicBezTo>
                  <a:pt x="5643" y="253"/>
                  <a:pt x="5515" y="394"/>
                  <a:pt x="5399" y="549"/>
                </a:cubicBezTo>
                <a:cubicBezTo>
                  <a:pt x="5277" y="722"/>
                  <a:pt x="5149" y="896"/>
                  <a:pt x="5007" y="1050"/>
                </a:cubicBezTo>
                <a:cubicBezTo>
                  <a:pt x="4776" y="1288"/>
                  <a:pt x="4622" y="1405"/>
                  <a:pt x="4466" y="1405"/>
                </a:cubicBezTo>
                <a:cubicBezTo>
                  <a:pt x="4318" y="1405"/>
                  <a:pt x="4168" y="1301"/>
                  <a:pt x="3947" y="1095"/>
                </a:cubicBezTo>
                <a:cubicBezTo>
                  <a:pt x="3670" y="844"/>
                  <a:pt x="3426" y="555"/>
                  <a:pt x="3150" y="304"/>
                </a:cubicBezTo>
                <a:cubicBezTo>
                  <a:pt x="2922" y="102"/>
                  <a:pt x="2723" y="1"/>
                  <a:pt x="252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_1_1_1">
    <p:spTree>
      <p:nvGrpSpPr>
        <p:cNvPr id="1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Google Shape;1007;p38"/>
          <p:cNvSpPr txBox="1">
            <a:spLocks noGrp="1"/>
          </p:cNvSpPr>
          <p:nvPr>
            <p:ph type="subTitle" idx="1"/>
          </p:nvPr>
        </p:nvSpPr>
        <p:spPr>
          <a:xfrm>
            <a:off x="711725" y="1153325"/>
            <a:ext cx="3860400" cy="147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8" name="Google Shape;1008;p38"/>
          <p:cNvSpPr txBox="1">
            <a:spLocks noGrp="1"/>
          </p:cNvSpPr>
          <p:nvPr>
            <p:ph type="title"/>
          </p:nvPr>
        </p:nvSpPr>
        <p:spPr>
          <a:xfrm>
            <a:off x="720000" y="550075"/>
            <a:ext cx="4102200" cy="596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5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09" name="Google Shape;1009;p38"/>
          <p:cNvSpPr/>
          <p:nvPr/>
        </p:nvSpPr>
        <p:spPr>
          <a:xfrm rot="5400000">
            <a:off x="4000697" y="4291639"/>
            <a:ext cx="471732" cy="1254478"/>
          </a:xfrm>
          <a:custGeom>
            <a:avLst/>
            <a:gdLst/>
            <a:ahLst/>
            <a:cxnLst/>
            <a:rect l="l" t="t" r="r" b="b"/>
            <a:pathLst>
              <a:path w="7875" h="20942" extrusionOk="0">
                <a:moveTo>
                  <a:pt x="7849" y="0"/>
                </a:moveTo>
                <a:cubicBezTo>
                  <a:pt x="6017" y="772"/>
                  <a:pt x="4281" y="1723"/>
                  <a:pt x="2829" y="3098"/>
                </a:cubicBezTo>
                <a:cubicBezTo>
                  <a:pt x="1067" y="4757"/>
                  <a:pt x="7" y="6762"/>
                  <a:pt x="1" y="9243"/>
                </a:cubicBezTo>
                <a:cubicBezTo>
                  <a:pt x="1" y="10901"/>
                  <a:pt x="328" y="12547"/>
                  <a:pt x="965" y="14077"/>
                </a:cubicBezTo>
                <a:cubicBezTo>
                  <a:pt x="2012" y="16667"/>
                  <a:pt x="3606" y="18827"/>
                  <a:pt x="6042" y="20286"/>
                </a:cubicBezTo>
                <a:cubicBezTo>
                  <a:pt x="6595" y="20620"/>
                  <a:pt x="7174" y="20890"/>
                  <a:pt x="7829" y="20941"/>
                </a:cubicBezTo>
                <a:cubicBezTo>
                  <a:pt x="7849" y="20652"/>
                  <a:pt x="7874" y="20356"/>
                  <a:pt x="7874" y="20067"/>
                </a:cubicBezTo>
                <a:lnTo>
                  <a:pt x="7874" y="887"/>
                </a:lnTo>
                <a:cubicBezTo>
                  <a:pt x="7874" y="592"/>
                  <a:pt x="7855" y="296"/>
                  <a:pt x="784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0" name="Google Shape;1010;p38"/>
          <p:cNvSpPr/>
          <p:nvPr/>
        </p:nvSpPr>
        <p:spPr>
          <a:xfrm rot="10800000" flipH="1">
            <a:off x="0" y="1590216"/>
            <a:ext cx="501451" cy="212227"/>
          </a:xfrm>
          <a:custGeom>
            <a:avLst/>
            <a:gdLst/>
            <a:ahLst/>
            <a:cxnLst/>
            <a:rect l="l" t="t" r="r" b="b"/>
            <a:pathLst>
              <a:path w="6467" h="2737" extrusionOk="0">
                <a:moveTo>
                  <a:pt x="2526" y="1"/>
                </a:moveTo>
                <a:cubicBezTo>
                  <a:pt x="2323" y="1"/>
                  <a:pt x="2121" y="108"/>
                  <a:pt x="1890" y="324"/>
                </a:cubicBezTo>
                <a:cubicBezTo>
                  <a:pt x="1568" y="613"/>
                  <a:pt x="1273" y="915"/>
                  <a:pt x="983" y="1236"/>
                </a:cubicBezTo>
                <a:cubicBezTo>
                  <a:pt x="813" y="1431"/>
                  <a:pt x="633" y="1523"/>
                  <a:pt x="433" y="1523"/>
                </a:cubicBezTo>
                <a:cubicBezTo>
                  <a:pt x="316" y="1523"/>
                  <a:pt x="191" y="1491"/>
                  <a:pt x="58" y="1429"/>
                </a:cubicBezTo>
                <a:cubicBezTo>
                  <a:pt x="0" y="1860"/>
                  <a:pt x="0" y="2297"/>
                  <a:pt x="45" y="2734"/>
                </a:cubicBezTo>
                <a:cubicBezTo>
                  <a:pt x="80" y="2736"/>
                  <a:pt x="115" y="2736"/>
                  <a:pt x="150" y="2736"/>
                </a:cubicBezTo>
                <a:cubicBezTo>
                  <a:pt x="815" y="2736"/>
                  <a:pt x="1355" y="2446"/>
                  <a:pt x="1832" y="1976"/>
                </a:cubicBezTo>
                <a:cubicBezTo>
                  <a:pt x="2175" y="1636"/>
                  <a:pt x="2365" y="1470"/>
                  <a:pt x="2566" y="1470"/>
                </a:cubicBezTo>
                <a:cubicBezTo>
                  <a:pt x="2764" y="1470"/>
                  <a:pt x="2972" y="1631"/>
                  <a:pt x="3349" y="1943"/>
                </a:cubicBezTo>
                <a:cubicBezTo>
                  <a:pt x="3452" y="2033"/>
                  <a:pt x="3554" y="2117"/>
                  <a:pt x="3664" y="2188"/>
                </a:cubicBezTo>
                <a:cubicBezTo>
                  <a:pt x="3939" y="2345"/>
                  <a:pt x="4233" y="2439"/>
                  <a:pt x="4522" y="2439"/>
                </a:cubicBezTo>
                <a:cubicBezTo>
                  <a:pt x="4752" y="2439"/>
                  <a:pt x="4980" y="2379"/>
                  <a:pt x="5193" y="2246"/>
                </a:cubicBezTo>
                <a:cubicBezTo>
                  <a:pt x="5740" y="1905"/>
                  <a:pt x="6100" y="1352"/>
                  <a:pt x="6376" y="761"/>
                </a:cubicBezTo>
                <a:cubicBezTo>
                  <a:pt x="6440" y="613"/>
                  <a:pt x="6466" y="439"/>
                  <a:pt x="6350" y="304"/>
                </a:cubicBezTo>
                <a:cubicBezTo>
                  <a:pt x="6266" y="205"/>
                  <a:pt x="6164" y="172"/>
                  <a:pt x="6056" y="172"/>
                </a:cubicBezTo>
                <a:cubicBezTo>
                  <a:pt x="5982" y="172"/>
                  <a:pt x="5905" y="187"/>
                  <a:pt x="5830" y="208"/>
                </a:cubicBezTo>
                <a:cubicBezTo>
                  <a:pt x="5643" y="253"/>
                  <a:pt x="5515" y="394"/>
                  <a:pt x="5399" y="549"/>
                </a:cubicBezTo>
                <a:cubicBezTo>
                  <a:pt x="5277" y="722"/>
                  <a:pt x="5149" y="896"/>
                  <a:pt x="5007" y="1050"/>
                </a:cubicBezTo>
                <a:cubicBezTo>
                  <a:pt x="4776" y="1288"/>
                  <a:pt x="4622" y="1405"/>
                  <a:pt x="4466" y="1405"/>
                </a:cubicBezTo>
                <a:cubicBezTo>
                  <a:pt x="4318" y="1405"/>
                  <a:pt x="4168" y="1301"/>
                  <a:pt x="3947" y="1095"/>
                </a:cubicBezTo>
                <a:cubicBezTo>
                  <a:pt x="3670" y="844"/>
                  <a:pt x="3426" y="555"/>
                  <a:pt x="3150" y="304"/>
                </a:cubicBezTo>
                <a:cubicBezTo>
                  <a:pt x="2922" y="102"/>
                  <a:pt x="2723" y="1"/>
                  <a:pt x="252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11" name="Google Shape;1011;p38"/>
          <p:cNvGrpSpPr/>
          <p:nvPr/>
        </p:nvGrpSpPr>
        <p:grpSpPr>
          <a:xfrm rot="10800000">
            <a:off x="7014125" y="4381618"/>
            <a:ext cx="895225" cy="596225"/>
            <a:chOff x="6168950" y="679775"/>
            <a:chExt cx="895225" cy="596225"/>
          </a:xfrm>
        </p:grpSpPr>
        <p:sp>
          <p:nvSpPr>
            <p:cNvPr id="1012" name="Google Shape;1012;p38"/>
            <p:cNvSpPr/>
            <p:nvPr/>
          </p:nvSpPr>
          <p:spPr>
            <a:xfrm>
              <a:off x="6536345" y="679775"/>
              <a:ext cx="170516" cy="162064"/>
            </a:xfrm>
            <a:custGeom>
              <a:avLst/>
              <a:gdLst/>
              <a:ahLst/>
              <a:cxnLst/>
              <a:rect l="l" t="t" r="r" b="b"/>
              <a:pathLst>
                <a:path w="2199" h="2090" extrusionOk="0">
                  <a:moveTo>
                    <a:pt x="1205" y="0"/>
                  </a:moveTo>
                  <a:cubicBezTo>
                    <a:pt x="564" y="0"/>
                    <a:pt x="0" y="513"/>
                    <a:pt x="0" y="1093"/>
                  </a:cubicBezTo>
                  <a:cubicBezTo>
                    <a:pt x="13" y="1649"/>
                    <a:pt x="463" y="2090"/>
                    <a:pt x="1016" y="2090"/>
                  </a:cubicBezTo>
                  <a:cubicBezTo>
                    <a:pt x="1020" y="2090"/>
                    <a:pt x="1024" y="2090"/>
                    <a:pt x="1028" y="2090"/>
                  </a:cubicBezTo>
                  <a:cubicBezTo>
                    <a:pt x="1607" y="2070"/>
                    <a:pt x="2198" y="1453"/>
                    <a:pt x="2192" y="875"/>
                  </a:cubicBezTo>
                  <a:cubicBezTo>
                    <a:pt x="2179" y="374"/>
                    <a:pt x="1787" y="14"/>
                    <a:pt x="1241" y="1"/>
                  </a:cubicBezTo>
                  <a:cubicBezTo>
                    <a:pt x="1229" y="0"/>
                    <a:pt x="1217" y="0"/>
                    <a:pt x="12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38"/>
            <p:cNvSpPr/>
            <p:nvPr/>
          </p:nvSpPr>
          <p:spPr>
            <a:xfrm>
              <a:off x="6331944" y="1074157"/>
              <a:ext cx="188971" cy="140972"/>
            </a:xfrm>
            <a:custGeom>
              <a:avLst/>
              <a:gdLst/>
              <a:ahLst/>
              <a:cxnLst/>
              <a:rect l="l" t="t" r="r" b="b"/>
              <a:pathLst>
                <a:path w="2437" h="1818" extrusionOk="0">
                  <a:moveTo>
                    <a:pt x="1615" y="0"/>
                  </a:moveTo>
                  <a:cubicBezTo>
                    <a:pt x="1553" y="0"/>
                    <a:pt x="1486" y="4"/>
                    <a:pt x="1415" y="12"/>
                  </a:cubicBezTo>
                  <a:cubicBezTo>
                    <a:pt x="1261" y="31"/>
                    <a:pt x="939" y="12"/>
                    <a:pt x="643" y="160"/>
                  </a:cubicBezTo>
                  <a:cubicBezTo>
                    <a:pt x="200" y="385"/>
                    <a:pt x="1" y="790"/>
                    <a:pt x="142" y="1201"/>
                  </a:cubicBezTo>
                  <a:cubicBezTo>
                    <a:pt x="271" y="1578"/>
                    <a:pt x="628" y="1818"/>
                    <a:pt x="1010" y="1818"/>
                  </a:cubicBezTo>
                  <a:cubicBezTo>
                    <a:pt x="1104" y="1818"/>
                    <a:pt x="1199" y="1803"/>
                    <a:pt x="1293" y="1773"/>
                  </a:cubicBezTo>
                  <a:cubicBezTo>
                    <a:pt x="1653" y="1664"/>
                    <a:pt x="1961" y="1432"/>
                    <a:pt x="2173" y="1117"/>
                  </a:cubicBezTo>
                  <a:cubicBezTo>
                    <a:pt x="2328" y="892"/>
                    <a:pt x="2437" y="648"/>
                    <a:pt x="2295" y="372"/>
                  </a:cubicBezTo>
                  <a:cubicBezTo>
                    <a:pt x="2169" y="126"/>
                    <a:pt x="1969" y="0"/>
                    <a:pt x="16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38"/>
            <p:cNvSpPr/>
            <p:nvPr/>
          </p:nvSpPr>
          <p:spPr>
            <a:xfrm>
              <a:off x="6749121" y="974359"/>
              <a:ext cx="148571" cy="140662"/>
            </a:xfrm>
            <a:custGeom>
              <a:avLst/>
              <a:gdLst/>
              <a:ahLst/>
              <a:cxnLst/>
              <a:rect l="l" t="t" r="r" b="b"/>
              <a:pathLst>
                <a:path w="1916" h="1814" extrusionOk="0">
                  <a:moveTo>
                    <a:pt x="997" y="0"/>
                  </a:moveTo>
                  <a:cubicBezTo>
                    <a:pt x="451" y="0"/>
                    <a:pt x="1" y="425"/>
                    <a:pt x="7" y="932"/>
                  </a:cubicBezTo>
                  <a:cubicBezTo>
                    <a:pt x="26" y="1402"/>
                    <a:pt x="399" y="1781"/>
                    <a:pt x="868" y="1813"/>
                  </a:cubicBezTo>
                  <a:cubicBezTo>
                    <a:pt x="878" y="1813"/>
                    <a:pt x="888" y="1814"/>
                    <a:pt x="899" y="1814"/>
                  </a:cubicBezTo>
                  <a:cubicBezTo>
                    <a:pt x="1421" y="1814"/>
                    <a:pt x="1916" y="1327"/>
                    <a:pt x="1903" y="810"/>
                  </a:cubicBezTo>
                  <a:cubicBezTo>
                    <a:pt x="1890" y="354"/>
                    <a:pt x="1498" y="0"/>
                    <a:pt x="9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38"/>
            <p:cNvSpPr/>
            <p:nvPr/>
          </p:nvSpPr>
          <p:spPr>
            <a:xfrm>
              <a:off x="6877221" y="721105"/>
              <a:ext cx="167569" cy="136785"/>
            </a:xfrm>
            <a:custGeom>
              <a:avLst/>
              <a:gdLst/>
              <a:ahLst/>
              <a:cxnLst/>
              <a:rect l="l" t="t" r="r" b="b"/>
              <a:pathLst>
                <a:path w="2161" h="1764" extrusionOk="0">
                  <a:moveTo>
                    <a:pt x="1392" y="0"/>
                  </a:moveTo>
                  <a:cubicBezTo>
                    <a:pt x="1295" y="0"/>
                    <a:pt x="1193" y="19"/>
                    <a:pt x="1087" y="53"/>
                  </a:cubicBezTo>
                  <a:cubicBezTo>
                    <a:pt x="836" y="143"/>
                    <a:pt x="605" y="284"/>
                    <a:pt x="412" y="464"/>
                  </a:cubicBezTo>
                  <a:cubicBezTo>
                    <a:pt x="193" y="663"/>
                    <a:pt x="0" y="901"/>
                    <a:pt x="142" y="1235"/>
                  </a:cubicBezTo>
                  <a:cubicBezTo>
                    <a:pt x="291" y="1572"/>
                    <a:pt x="543" y="1763"/>
                    <a:pt x="793" y="1763"/>
                  </a:cubicBezTo>
                  <a:cubicBezTo>
                    <a:pt x="801" y="1763"/>
                    <a:pt x="809" y="1763"/>
                    <a:pt x="817" y="1762"/>
                  </a:cubicBezTo>
                  <a:cubicBezTo>
                    <a:pt x="1389" y="1737"/>
                    <a:pt x="1710" y="1531"/>
                    <a:pt x="1954" y="1184"/>
                  </a:cubicBezTo>
                  <a:cubicBezTo>
                    <a:pt x="2160" y="888"/>
                    <a:pt x="2160" y="599"/>
                    <a:pt x="1942" y="297"/>
                  </a:cubicBezTo>
                  <a:cubicBezTo>
                    <a:pt x="1791" y="89"/>
                    <a:pt x="1605" y="0"/>
                    <a:pt x="13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38"/>
            <p:cNvSpPr/>
            <p:nvPr/>
          </p:nvSpPr>
          <p:spPr>
            <a:xfrm>
              <a:off x="6504940" y="875182"/>
              <a:ext cx="170516" cy="132753"/>
            </a:xfrm>
            <a:custGeom>
              <a:avLst/>
              <a:gdLst/>
              <a:ahLst/>
              <a:cxnLst/>
              <a:rect l="l" t="t" r="r" b="b"/>
              <a:pathLst>
                <a:path w="2199" h="1712" extrusionOk="0">
                  <a:moveTo>
                    <a:pt x="1419" y="0"/>
                  </a:moveTo>
                  <a:cubicBezTo>
                    <a:pt x="1319" y="0"/>
                    <a:pt x="1215" y="13"/>
                    <a:pt x="1112" y="33"/>
                  </a:cubicBezTo>
                  <a:cubicBezTo>
                    <a:pt x="900" y="71"/>
                    <a:pt x="701" y="148"/>
                    <a:pt x="521" y="264"/>
                  </a:cubicBezTo>
                  <a:cubicBezTo>
                    <a:pt x="219" y="457"/>
                    <a:pt x="0" y="720"/>
                    <a:pt x="122" y="1125"/>
                  </a:cubicBezTo>
                  <a:cubicBezTo>
                    <a:pt x="231" y="1485"/>
                    <a:pt x="546" y="1704"/>
                    <a:pt x="971" y="1710"/>
                  </a:cubicBezTo>
                  <a:cubicBezTo>
                    <a:pt x="986" y="1711"/>
                    <a:pt x="1002" y="1711"/>
                    <a:pt x="1018" y="1711"/>
                  </a:cubicBezTo>
                  <a:cubicBezTo>
                    <a:pt x="1297" y="1711"/>
                    <a:pt x="1567" y="1603"/>
                    <a:pt x="1768" y="1408"/>
                  </a:cubicBezTo>
                  <a:cubicBezTo>
                    <a:pt x="2076" y="1138"/>
                    <a:pt x="2198" y="624"/>
                    <a:pt x="2025" y="328"/>
                  </a:cubicBezTo>
                  <a:cubicBezTo>
                    <a:pt x="1876" y="75"/>
                    <a:pt x="1657" y="0"/>
                    <a:pt x="14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38"/>
            <p:cNvSpPr/>
            <p:nvPr/>
          </p:nvSpPr>
          <p:spPr>
            <a:xfrm>
              <a:off x="6168950" y="940473"/>
              <a:ext cx="157101" cy="136785"/>
            </a:xfrm>
            <a:custGeom>
              <a:avLst/>
              <a:gdLst/>
              <a:ahLst/>
              <a:cxnLst/>
              <a:rect l="l" t="t" r="r" b="b"/>
              <a:pathLst>
                <a:path w="2026" h="1764" extrusionOk="0">
                  <a:moveTo>
                    <a:pt x="1171" y="0"/>
                  </a:moveTo>
                  <a:cubicBezTo>
                    <a:pt x="734" y="39"/>
                    <a:pt x="374" y="245"/>
                    <a:pt x="162" y="656"/>
                  </a:cubicBezTo>
                  <a:cubicBezTo>
                    <a:pt x="1" y="971"/>
                    <a:pt x="72" y="1363"/>
                    <a:pt x="342" y="1601"/>
                  </a:cubicBezTo>
                  <a:cubicBezTo>
                    <a:pt x="485" y="1712"/>
                    <a:pt x="635" y="1764"/>
                    <a:pt x="783" y="1764"/>
                  </a:cubicBezTo>
                  <a:cubicBezTo>
                    <a:pt x="934" y="1764"/>
                    <a:pt x="1083" y="1711"/>
                    <a:pt x="1222" y="1614"/>
                  </a:cubicBezTo>
                  <a:cubicBezTo>
                    <a:pt x="1415" y="1479"/>
                    <a:pt x="1556" y="1273"/>
                    <a:pt x="1724" y="1106"/>
                  </a:cubicBezTo>
                  <a:cubicBezTo>
                    <a:pt x="1929" y="900"/>
                    <a:pt x="2026" y="656"/>
                    <a:pt x="1903" y="386"/>
                  </a:cubicBezTo>
                  <a:cubicBezTo>
                    <a:pt x="1768" y="71"/>
                    <a:pt x="1486" y="7"/>
                    <a:pt x="11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38"/>
            <p:cNvSpPr/>
            <p:nvPr/>
          </p:nvSpPr>
          <p:spPr>
            <a:xfrm>
              <a:off x="6624588" y="1152630"/>
              <a:ext cx="116624" cy="123370"/>
            </a:xfrm>
            <a:custGeom>
              <a:avLst/>
              <a:gdLst/>
              <a:ahLst/>
              <a:cxnLst/>
              <a:rect l="l" t="t" r="r" b="b"/>
              <a:pathLst>
                <a:path w="1504" h="1591" extrusionOk="0">
                  <a:moveTo>
                    <a:pt x="891" y="0"/>
                  </a:moveTo>
                  <a:cubicBezTo>
                    <a:pt x="445" y="0"/>
                    <a:pt x="0" y="452"/>
                    <a:pt x="13" y="909"/>
                  </a:cubicBezTo>
                  <a:cubicBezTo>
                    <a:pt x="19" y="1269"/>
                    <a:pt x="295" y="1564"/>
                    <a:pt x="655" y="1590"/>
                  </a:cubicBezTo>
                  <a:cubicBezTo>
                    <a:pt x="663" y="1591"/>
                    <a:pt x="671" y="1591"/>
                    <a:pt x="678" y="1591"/>
                  </a:cubicBezTo>
                  <a:cubicBezTo>
                    <a:pt x="1064" y="1591"/>
                    <a:pt x="1491" y="1119"/>
                    <a:pt x="1497" y="677"/>
                  </a:cubicBezTo>
                  <a:cubicBezTo>
                    <a:pt x="1504" y="330"/>
                    <a:pt x="1253" y="28"/>
                    <a:pt x="945" y="3"/>
                  </a:cubicBezTo>
                  <a:cubicBezTo>
                    <a:pt x="927" y="1"/>
                    <a:pt x="909" y="0"/>
                    <a:pt x="8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38"/>
            <p:cNvSpPr/>
            <p:nvPr/>
          </p:nvSpPr>
          <p:spPr>
            <a:xfrm>
              <a:off x="6949955" y="1154801"/>
              <a:ext cx="114220" cy="103209"/>
            </a:xfrm>
            <a:custGeom>
              <a:avLst/>
              <a:gdLst/>
              <a:ahLst/>
              <a:cxnLst/>
              <a:rect l="l" t="t" r="r" b="b"/>
              <a:pathLst>
                <a:path w="1473" h="1331" extrusionOk="0">
                  <a:moveTo>
                    <a:pt x="894" y="0"/>
                  </a:moveTo>
                  <a:cubicBezTo>
                    <a:pt x="534" y="7"/>
                    <a:pt x="1" y="502"/>
                    <a:pt x="20" y="810"/>
                  </a:cubicBezTo>
                  <a:cubicBezTo>
                    <a:pt x="39" y="1096"/>
                    <a:pt x="346" y="1331"/>
                    <a:pt x="700" y="1331"/>
                  </a:cubicBezTo>
                  <a:cubicBezTo>
                    <a:pt x="705" y="1331"/>
                    <a:pt x="710" y="1331"/>
                    <a:pt x="714" y="1331"/>
                  </a:cubicBezTo>
                  <a:cubicBezTo>
                    <a:pt x="1132" y="1324"/>
                    <a:pt x="1473" y="977"/>
                    <a:pt x="1460" y="559"/>
                  </a:cubicBezTo>
                  <a:cubicBezTo>
                    <a:pt x="1447" y="251"/>
                    <a:pt x="1203" y="7"/>
                    <a:pt x="8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20" name="Google Shape;1020;p38"/>
          <p:cNvSpPr/>
          <p:nvPr/>
        </p:nvSpPr>
        <p:spPr>
          <a:xfrm>
            <a:off x="6" y="4381615"/>
            <a:ext cx="395405" cy="768782"/>
          </a:xfrm>
          <a:custGeom>
            <a:avLst/>
            <a:gdLst/>
            <a:ahLst/>
            <a:cxnLst/>
            <a:rect l="l" t="t" r="r" b="b"/>
            <a:pathLst>
              <a:path w="11075" h="21533" extrusionOk="0">
                <a:moveTo>
                  <a:pt x="0" y="0"/>
                </a:moveTo>
                <a:lnTo>
                  <a:pt x="0" y="21533"/>
                </a:lnTo>
                <a:lnTo>
                  <a:pt x="8356" y="21533"/>
                </a:lnTo>
                <a:cubicBezTo>
                  <a:pt x="9127" y="20035"/>
                  <a:pt x="9873" y="18531"/>
                  <a:pt x="10310" y="16886"/>
                </a:cubicBezTo>
                <a:cubicBezTo>
                  <a:pt x="10554" y="15954"/>
                  <a:pt x="10689" y="15009"/>
                  <a:pt x="10824" y="14058"/>
                </a:cubicBezTo>
                <a:cubicBezTo>
                  <a:pt x="11075" y="12335"/>
                  <a:pt x="10901" y="10580"/>
                  <a:pt x="10316" y="8935"/>
                </a:cubicBezTo>
                <a:cubicBezTo>
                  <a:pt x="9558" y="6788"/>
                  <a:pt x="8189" y="5085"/>
                  <a:pt x="6460" y="3619"/>
                </a:cubicBezTo>
                <a:cubicBezTo>
                  <a:pt x="4634" y="2083"/>
                  <a:pt x="2513" y="1074"/>
                  <a:pt x="392" y="58"/>
                </a:cubicBezTo>
                <a:cubicBezTo>
                  <a:pt x="276" y="0"/>
                  <a:pt x="135" y="20"/>
                  <a:pt x="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1" name="Google Shape;1021;p38"/>
          <p:cNvSpPr/>
          <p:nvPr/>
        </p:nvSpPr>
        <p:spPr>
          <a:xfrm>
            <a:off x="8554952" y="-3"/>
            <a:ext cx="609784" cy="811228"/>
          </a:xfrm>
          <a:custGeom>
            <a:avLst/>
            <a:gdLst/>
            <a:ahLst/>
            <a:cxnLst/>
            <a:rect l="l" t="t" r="r" b="b"/>
            <a:pathLst>
              <a:path w="8948" h="11904" extrusionOk="0">
                <a:moveTo>
                  <a:pt x="3806" y="0"/>
                </a:moveTo>
                <a:cubicBezTo>
                  <a:pt x="3240" y="771"/>
                  <a:pt x="2578" y="1465"/>
                  <a:pt x="2071" y="2282"/>
                </a:cubicBezTo>
                <a:cubicBezTo>
                  <a:pt x="631" y="4602"/>
                  <a:pt x="1" y="7051"/>
                  <a:pt x="740" y="9757"/>
                </a:cubicBezTo>
                <a:cubicBezTo>
                  <a:pt x="1061" y="10920"/>
                  <a:pt x="2064" y="11762"/>
                  <a:pt x="3266" y="11878"/>
                </a:cubicBezTo>
                <a:cubicBezTo>
                  <a:pt x="3467" y="11895"/>
                  <a:pt x="3669" y="11904"/>
                  <a:pt x="3871" y="11904"/>
                </a:cubicBezTo>
                <a:cubicBezTo>
                  <a:pt x="4576" y="11904"/>
                  <a:pt x="5278" y="11799"/>
                  <a:pt x="5953" y="11589"/>
                </a:cubicBezTo>
                <a:cubicBezTo>
                  <a:pt x="7110" y="11235"/>
                  <a:pt x="8035" y="10535"/>
                  <a:pt x="8948" y="9802"/>
                </a:cubicBezTo>
                <a:lnTo>
                  <a:pt x="894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22" name="Google Shape;1022;p38"/>
          <p:cNvGrpSpPr/>
          <p:nvPr/>
        </p:nvGrpSpPr>
        <p:grpSpPr>
          <a:xfrm rot="10800000">
            <a:off x="4428123" y="2508189"/>
            <a:ext cx="1000920" cy="840678"/>
            <a:chOff x="1648650" y="1064850"/>
            <a:chExt cx="691625" cy="580900"/>
          </a:xfrm>
        </p:grpSpPr>
        <p:sp>
          <p:nvSpPr>
            <p:cNvPr id="1023" name="Google Shape;1023;p38"/>
            <p:cNvSpPr/>
            <p:nvPr/>
          </p:nvSpPr>
          <p:spPr>
            <a:xfrm>
              <a:off x="2267450" y="1209500"/>
              <a:ext cx="72825" cy="117900"/>
            </a:xfrm>
            <a:custGeom>
              <a:avLst/>
              <a:gdLst/>
              <a:ahLst/>
              <a:cxnLst/>
              <a:rect l="l" t="t" r="r" b="b"/>
              <a:pathLst>
                <a:path w="2913" h="4716" extrusionOk="0">
                  <a:moveTo>
                    <a:pt x="802" y="0"/>
                  </a:moveTo>
                  <a:cubicBezTo>
                    <a:pt x="679" y="0"/>
                    <a:pt x="557" y="34"/>
                    <a:pt x="438" y="101"/>
                  </a:cubicBezTo>
                  <a:cubicBezTo>
                    <a:pt x="58" y="313"/>
                    <a:pt x="1" y="500"/>
                    <a:pt x="226" y="1059"/>
                  </a:cubicBezTo>
                  <a:cubicBezTo>
                    <a:pt x="566" y="1908"/>
                    <a:pt x="856" y="2762"/>
                    <a:pt x="1138" y="3630"/>
                  </a:cubicBezTo>
                  <a:cubicBezTo>
                    <a:pt x="1248" y="3990"/>
                    <a:pt x="1466" y="4311"/>
                    <a:pt x="1775" y="4536"/>
                  </a:cubicBezTo>
                  <a:cubicBezTo>
                    <a:pt x="1925" y="4654"/>
                    <a:pt x="2106" y="4716"/>
                    <a:pt x="2290" y="4716"/>
                  </a:cubicBezTo>
                  <a:cubicBezTo>
                    <a:pt x="2398" y="4716"/>
                    <a:pt x="2506" y="4695"/>
                    <a:pt x="2610" y="4652"/>
                  </a:cubicBezTo>
                  <a:cubicBezTo>
                    <a:pt x="2912" y="4536"/>
                    <a:pt x="2816" y="4260"/>
                    <a:pt x="2854" y="3868"/>
                  </a:cubicBezTo>
                  <a:cubicBezTo>
                    <a:pt x="2585" y="2769"/>
                    <a:pt x="2250" y="1535"/>
                    <a:pt x="1543" y="436"/>
                  </a:cubicBezTo>
                  <a:cubicBezTo>
                    <a:pt x="1518" y="391"/>
                    <a:pt x="1479" y="352"/>
                    <a:pt x="1440" y="313"/>
                  </a:cubicBezTo>
                  <a:cubicBezTo>
                    <a:pt x="1236" y="105"/>
                    <a:pt x="1018" y="0"/>
                    <a:pt x="8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38"/>
            <p:cNvSpPr/>
            <p:nvPr/>
          </p:nvSpPr>
          <p:spPr>
            <a:xfrm>
              <a:off x="1931450" y="1465550"/>
              <a:ext cx="70700" cy="122950"/>
            </a:xfrm>
            <a:custGeom>
              <a:avLst/>
              <a:gdLst/>
              <a:ahLst/>
              <a:cxnLst/>
              <a:rect l="l" t="t" r="r" b="b"/>
              <a:pathLst>
                <a:path w="2828" h="4918" extrusionOk="0">
                  <a:moveTo>
                    <a:pt x="713" y="1"/>
                  </a:moveTo>
                  <a:cubicBezTo>
                    <a:pt x="628" y="1"/>
                    <a:pt x="534" y="28"/>
                    <a:pt x="425" y="92"/>
                  </a:cubicBezTo>
                  <a:cubicBezTo>
                    <a:pt x="110" y="272"/>
                    <a:pt x="1" y="510"/>
                    <a:pt x="116" y="812"/>
                  </a:cubicBezTo>
                  <a:cubicBezTo>
                    <a:pt x="553" y="1982"/>
                    <a:pt x="1035" y="3132"/>
                    <a:pt x="1466" y="4302"/>
                  </a:cubicBezTo>
                  <a:cubicBezTo>
                    <a:pt x="1620" y="4733"/>
                    <a:pt x="1961" y="4803"/>
                    <a:pt x="2321" y="4893"/>
                  </a:cubicBezTo>
                  <a:cubicBezTo>
                    <a:pt x="2389" y="4910"/>
                    <a:pt x="2449" y="4918"/>
                    <a:pt x="2503" y="4918"/>
                  </a:cubicBezTo>
                  <a:cubicBezTo>
                    <a:pt x="2724" y="4918"/>
                    <a:pt x="2827" y="4777"/>
                    <a:pt x="2822" y="4482"/>
                  </a:cubicBezTo>
                  <a:cubicBezTo>
                    <a:pt x="2777" y="4276"/>
                    <a:pt x="2764" y="4058"/>
                    <a:pt x="2687" y="3859"/>
                  </a:cubicBezTo>
                  <a:cubicBezTo>
                    <a:pt x="2282" y="2792"/>
                    <a:pt x="1871" y="1725"/>
                    <a:pt x="1453" y="664"/>
                  </a:cubicBezTo>
                  <a:cubicBezTo>
                    <a:pt x="1376" y="491"/>
                    <a:pt x="1267" y="343"/>
                    <a:pt x="1132" y="214"/>
                  </a:cubicBezTo>
                  <a:cubicBezTo>
                    <a:pt x="1002" y="96"/>
                    <a:pt x="874" y="1"/>
                    <a:pt x="7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38"/>
            <p:cNvSpPr/>
            <p:nvPr/>
          </p:nvSpPr>
          <p:spPr>
            <a:xfrm>
              <a:off x="1790525" y="1371825"/>
              <a:ext cx="83275" cy="110675"/>
            </a:xfrm>
            <a:custGeom>
              <a:avLst/>
              <a:gdLst/>
              <a:ahLst/>
              <a:cxnLst/>
              <a:rect l="l" t="t" r="r" b="b"/>
              <a:pathLst>
                <a:path w="3331" h="4427" extrusionOk="0">
                  <a:moveTo>
                    <a:pt x="836" y="1"/>
                  </a:moveTo>
                  <a:cubicBezTo>
                    <a:pt x="715" y="1"/>
                    <a:pt x="573" y="67"/>
                    <a:pt x="367" y="184"/>
                  </a:cubicBezTo>
                  <a:cubicBezTo>
                    <a:pt x="1" y="383"/>
                    <a:pt x="65" y="647"/>
                    <a:pt x="226" y="917"/>
                  </a:cubicBezTo>
                  <a:cubicBezTo>
                    <a:pt x="785" y="1881"/>
                    <a:pt x="1357" y="2838"/>
                    <a:pt x="1942" y="3796"/>
                  </a:cubicBezTo>
                  <a:cubicBezTo>
                    <a:pt x="2141" y="4124"/>
                    <a:pt x="2469" y="4310"/>
                    <a:pt x="2848" y="4394"/>
                  </a:cubicBezTo>
                  <a:cubicBezTo>
                    <a:pt x="2935" y="4415"/>
                    <a:pt x="3008" y="4426"/>
                    <a:pt x="3069" y="4426"/>
                  </a:cubicBezTo>
                  <a:cubicBezTo>
                    <a:pt x="3266" y="4426"/>
                    <a:pt x="3330" y="4306"/>
                    <a:pt x="3330" y="4021"/>
                  </a:cubicBezTo>
                  <a:cubicBezTo>
                    <a:pt x="3330" y="3828"/>
                    <a:pt x="3292" y="3648"/>
                    <a:pt x="3208" y="3475"/>
                  </a:cubicBezTo>
                  <a:cubicBezTo>
                    <a:pt x="2617" y="2376"/>
                    <a:pt x="1955" y="1315"/>
                    <a:pt x="1235" y="293"/>
                  </a:cubicBezTo>
                  <a:cubicBezTo>
                    <a:pt x="1087" y="90"/>
                    <a:pt x="975" y="1"/>
                    <a:pt x="8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38"/>
            <p:cNvSpPr/>
            <p:nvPr/>
          </p:nvSpPr>
          <p:spPr>
            <a:xfrm>
              <a:off x="2120275" y="1537450"/>
              <a:ext cx="62675" cy="108300"/>
            </a:xfrm>
            <a:custGeom>
              <a:avLst/>
              <a:gdLst/>
              <a:ahLst/>
              <a:cxnLst/>
              <a:rect l="l" t="t" r="r" b="b"/>
              <a:pathLst>
                <a:path w="2507" h="4332" extrusionOk="0">
                  <a:moveTo>
                    <a:pt x="632" y="0"/>
                  </a:moveTo>
                  <a:cubicBezTo>
                    <a:pt x="436" y="0"/>
                    <a:pt x="274" y="146"/>
                    <a:pt x="116" y="436"/>
                  </a:cubicBezTo>
                  <a:cubicBezTo>
                    <a:pt x="0" y="655"/>
                    <a:pt x="64" y="854"/>
                    <a:pt x="167" y="1040"/>
                  </a:cubicBezTo>
                  <a:cubicBezTo>
                    <a:pt x="476" y="1606"/>
                    <a:pt x="662" y="2210"/>
                    <a:pt x="823" y="2834"/>
                  </a:cubicBezTo>
                  <a:cubicBezTo>
                    <a:pt x="919" y="3219"/>
                    <a:pt x="1041" y="3605"/>
                    <a:pt x="1266" y="3939"/>
                  </a:cubicBezTo>
                  <a:cubicBezTo>
                    <a:pt x="1478" y="4261"/>
                    <a:pt x="1851" y="4331"/>
                    <a:pt x="2166" y="4331"/>
                  </a:cubicBezTo>
                  <a:cubicBezTo>
                    <a:pt x="2475" y="4325"/>
                    <a:pt x="2449" y="3939"/>
                    <a:pt x="2507" y="3605"/>
                  </a:cubicBezTo>
                  <a:cubicBezTo>
                    <a:pt x="2295" y="2544"/>
                    <a:pt x="1973" y="1458"/>
                    <a:pt x="1363" y="468"/>
                  </a:cubicBezTo>
                  <a:cubicBezTo>
                    <a:pt x="1298" y="378"/>
                    <a:pt x="1221" y="301"/>
                    <a:pt x="1138" y="243"/>
                  </a:cubicBezTo>
                  <a:cubicBezTo>
                    <a:pt x="943" y="81"/>
                    <a:pt x="778" y="0"/>
                    <a:pt x="6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38"/>
            <p:cNvSpPr/>
            <p:nvPr/>
          </p:nvSpPr>
          <p:spPr>
            <a:xfrm>
              <a:off x="1993650" y="1372100"/>
              <a:ext cx="83025" cy="111550"/>
            </a:xfrm>
            <a:custGeom>
              <a:avLst/>
              <a:gdLst/>
              <a:ahLst/>
              <a:cxnLst/>
              <a:rect l="l" t="t" r="r" b="b"/>
              <a:pathLst>
                <a:path w="3321" h="4462" extrusionOk="0">
                  <a:moveTo>
                    <a:pt x="405" y="738"/>
                  </a:moveTo>
                  <a:cubicBezTo>
                    <a:pt x="399" y="758"/>
                    <a:pt x="399" y="790"/>
                    <a:pt x="386" y="796"/>
                  </a:cubicBezTo>
                  <a:cubicBezTo>
                    <a:pt x="363" y="802"/>
                    <a:pt x="341" y="807"/>
                    <a:pt x="323" y="809"/>
                  </a:cubicBezTo>
                  <a:lnTo>
                    <a:pt x="323" y="809"/>
                  </a:lnTo>
                  <a:lnTo>
                    <a:pt x="405" y="738"/>
                  </a:lnTo>
                  <a:close/>
                  <a:moveTo>
                    <a:pt x="576" y="0"/>
                  </a:moveTo>
                  <a:cubicBezTo>
                    <a:pt x="436" y="0"/>
                    <a:pt x="310" y="108"/>
                    <a:pt x="199" y="263"/>
                  </a:cubicBezTo>
                  <a:cubicBezTo>
                    <a:pt x="0" y="533"/>
                    <a:pt x="7" y="565"/>
                    <a:pt x="315" y="816"/>
                  </a:cubicBezTo>
                  <a:lnTo>
                    <a:pt x="317" y="814"/>
                  </a:lnTo>
                  <a:lnTo>
                    <a:pt x="317" y="814"/>
                  </a:lnTo>
                  <a:cubicBezTo>
                    <a:pt x="703" y="2027"/>
                    <a:pt x="1376" y="3099"/>
                    <a:pt x="2031" y="4177"/>
                  </a:cubicBezTo>
                  <a:cubicBezTo>
                    <a:pt x="2180" y="4427"/>
                    <a:pt x="2418" y="4451"/>
                    <a:pt x="2660" y="4451"/>
                  </a:cubicBezTo>
                  <a:cubicBezTo>
                    <a:pt x="2716" y="4451"/>
                    <a:pt x="2773" y="4450"/>
                    <a:pt x="2829" y="4450"/>
                  </a:cubicBezTo>
                  <a:cubicBezTo>
                    <a:pt x="2897" y="4450"/>
                    <a:pt x="2964" y="4452"/>
                    <a:pt x="3027" y="4460"/>
                  </a:cubicBezTo>
                  <a:cubicBezTo>
                    <a:pt x="3038" y="4461"/>
                    <a:pt x="3048" y="4462"/>
                    <a:pt x="3058" y="4462"/>
                  </a:cubicBezTo>
                  <a:cubicBezTo>
                    <a:pt x="3242" y="4462"/>
                    <a:pt x="3321" y="4244"/>
                    <a:pt x="3278" y="4049"/>
                  </a:cubicBezTo>
                  <a:cubicBezTo>
                    <a:pt x="3233" y="3869"/>
                    <a:pt x="3169" y="3695"/>
                    <a:pt x="3085" y="3528"/>
                  </a:cubicBezTo>
                  <a:cubicBezTo>
                    <a:pt x="2642" y="2583"/>
                    <a:pt x="2070" y="1722"/>
                    <a:pt x="1466" y="880"/>
                  </a:cubicBezTo>
                  <a:cubicBezTo>
                    <a:pt x="1279" y="616"/>
                    <a:pt x="1080" y="366"/>
                    <a:pt x="855" y="141"/>
                  </a:cubicBezTo>
                  <a:cubicBezTo>
                    <a:pt x="756" y="42"/>
                    <a:pt x="663" y="0"/>
                    <a:pt x="5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38"/>
            <p:cNvSpPr/>
            <p:nvPr/>
          </p:nvSpPr>
          <p:spPr>
            <a:xfrm>
              <a:off x="2147425" y="1362650"/>
              <a:ext cx="68625" cy="102225"/>
            </a:xfrm>
            <a:custGeom>
              <a:avLst/>
              <a:gdLst/>
              <a:ahLst/>
              <a:cxnLst/>
              <a:rect l="l" t="t" r="r" b="b"/>
              <a:pathLst>
                <a:path w="2745" h="4089" extrusionOk="0">
                  <a:moveTo>
                    <a:pt x="796" y="1"/>
                  </a:moveTo>
                  <a:cubicBezTo>
                    <a:pt x="722" y="1"/>
                    <a:pt x="644" y="19"/>
                    <a:pt x="559" y="62"/>
                  </a:cubicBezTo>
                  <a:cubicBezTo>
                    <a:pt x="84" y="313"/>
                    <a:pt x="0" y="512"/>
                    <a:pt x="212" y="994"/>
                  </a:cubicBezTo>
                  <a:cubicBezTo>
                    <a:pt x="572" y="1798"/>
                    <a:pt x="932" y="2595"/>
                    <a:pt x="1318" y="3379"/>
                  </a:cubicBezTo>
                  <a:cubicBezTo>
                    <a:pt x="1485" y="3707"/>
                    <a:pt x="1729" y="3983"/>
                    <a:pt x="2147" y="4067"/>
                  </a:cubicBezTo>
                  <a:cubicBezTo>
                    <a:pt x="2220" y="4081"/>
                    <a:pt x="2285" y="4088"/>
                    <a:pt x="2345" y="4088"/>
                  </a:cubicBezTo>
                  <a:cubicBezTo>
                    <a:pt x="2606" y="4088"/>
                    <a:pt x="2740" y="3943"/>
                    <a:pt x="2745" y="3597"/>
                  </a:cubicBezTo>
                  <a:cubicBezTo>
                    <a:pt x="2732" y="3469"/>
                    <a:pt x="2706" y="3347"/>
                    <a:pt x="2668" y="3225"/>
                  </a:cubicBezTo>
                  <a:cubicBezTo>
                    <a:pt x="2211" y="2267"/>
                    <a:pt x="1768" y="1303"/>
                    <a:pt x="1286" y="358"/>
                  </a:cubicBezTo>
                  <a:cubicBezTo>
                    <a:pt x="1189" y="174"/>
                    <a:pt x="1019" y="1"/>
                    <a:pt x="7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38"/>
            <p:cNvSpPr/>
            <p:nvPr/>
          </p:nvSpPr>
          <p:spPr>
            <a:xfrm>
              <a:off x="2020000" y="1244050"/>
              <a:ext cx="81475" cy="102200"/>
            </a:xfrm>
            <a:custGeom>
              <a:avLst/>
              <a:gdLst/>
              <a:ahLst/>
              <a:cxnLst/>
              <a:rect l="l" t="t" r="r" b="b"/>
              <a:pathLst>
                <a:path w="3259" h="4088" extrusionOk="0">
                  <a:moveTo>
                    <a:pt x="439" y="1"/>
                  </a:moveTo>
                  <a:cubicBezTo>
                    <a:pt x="400" y="1"/>
                    <a:pt x="359" y="6"/>
                    <a:pt x="315" y="18"/>
                  </a:cubicBezTo>
                  <a:cubicBezTo>
                    <a:pt x="199" y="50"/>
                    <a:pt x="0" y="699"/>
                    <a:pt x="64" y="834"/>
                  </a:cubicBezTo>
                  <a:cubicBezTo>
                    <a:pt x="527" y="1830"/>
                    <a:pt x="1067" y="2775"/>
                    <a:pt x="1800" y="3604"/>
                  </a:cubicBezTo>
                  <a:cubicBezTo>
                    <a:pt x="2037" y="3870"/>
                    <a:pt x="2306" y="4048"/>
                    <a:pt x="2605" y="4048"/>
                  </a:cubicBezTo>
                  <a:cubicBezTo>
                    <a:pt x="2639" y="4048"/>
                    <a:pt x="2672" y="4046"/>
                    <a:pt x="2706" y="4041"/>
                  </a:cubicBezTo>
                  <a:cubicBezTo>
                    <a:pt x="2796" y="4068"/>
                    <a:pt x="2872" y="4087"/>
                    <a:pt x="2936" y="4087"/>
                  </a:cubicBezTo>
                  <a:cubicBezTo>
                    <a:pt x="3014" y="4087"/>
                    <a:pt x="3075" y="4058"/>
                    <a:pt x="3124" y="3977"/>
                  </a:cubicBezTo>
                  <a:cubicBezTo>
                    <a:pt x="3259" y="3797"/>
                    <a:pt x="3253" y="3553"/>
                    <a:pt x="3111" y="3379"/>
                  </a:cubicBezTo>
                  <a:cubicBezTo>
                    <a:pt x="2366" y="2338"/>
                    <a:pt x="1620" y="1297"/>
                    <a:pt x="862" y="262"/>
                  </a:cubicBezTo>
                  <a:cubicBezTo>
                    <a:pt x="756" y="114"/>
                    <a:pt x="620" y="1"/>
                    <a:pt x="4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38"/>
            <p:cNvSpPr/>
            <p:nvPr/>
          </p:nvSpPr>
          <p:spPr>
            <a:xfrm>
              <a:off x="2158675" y="1236600"/>
              <a:ext cx="66725" cy="91875"/>
            </a:xfrm>
            <a:custGeom>
              <a:avLst/>
              <a:gdLst/>
              <a:ahLst/>
              <a:cxnLst/>
              <a:rect l="l" t="t" r="r" b="b"/>
              <a:pathLst>
                <a:path w="2669" h="3675" extrusionOk="0">
                  <a:moveTo>
                    <a:pt x="608" y="0"/>
                  </a:moveTo>
                  <a:cubicBezTo>
                    <a:pt x="527" y="0"/>
                    <a:pt x="443" y="20"/>
                    <a:pt x="354" y="65"/>
                  </a:cubicBezTo>
                  <a:cubicBezTo>
                    <a:pt x="84" y="206"/>
                    <a:pt x="0" y="599"/>
                    <a:pt x="148" y="978"/>
                  </a:cubicBezTo>
                  <a:cubicBezTo>
                    <a:pt x="431" y="1698"/>
                    <a:pt x="797" y="2385"/>
                    <a:pt x="1131" y="3080"/>
                  </a:cubicBezTo>
                  <a:cubicBezTo>
                    <a:pt x="1335" y="3505"/>
                    <a:pt x="1640" y="3674"/>
                    <a:pt x="2065" y="3674"/>
                  </a:cubicBezTo>
                  <a:cubicBezTo>
                    <a:pt x="2096" y="3674"/>
                    <a:pt x="2128" y="3673"/>
                    <a:pt x="2160" y="3671"/>
                  </a:cubicBezTo>
                  <a:cubicBezTo>
                    <a:pt x="2198" y="3673"/>
                    <a:pt x="2234" y="3675"/>
                    <a:pt x="2267" y="3675"/>
                  </a:cubicBezTo>
                  <a:cubicBezTo>
                    <a:pt x="2589" y="3675"/>
                    <a:pt x="2669" y="3554"/>
                    <a:pt x="2616" y="3163"/>
                  </a:cubicBezTo>
                  <a:cubicBezTo>
                    <a:pt x="2597" y="2977"/>
                    <a:pt x="2546" y="2797"/>
                    <a:pt x="2468" y="2630"/>
                  </a:cubicBezTo>
                  <a:cubicBezTo>
                    <a:pt x="2141" y="1955"/>
                    <a:pt x="1800" y="1293"/>
                    <a:pt x="1453" y="631"/>
                  </a:cubicBezTo>
                  <a:cubicBezTo>
                    <a:pt x="1376" y="489"/>
                    <a:pt x="1273" y="361"/>
                    <a:pt x="1151" y="258"/>
                  </a:cubicBezTo>
                  <a:cubicBezTo>
                    <a:pt x="989" y="124"/>
                    <a:pt x="811" y="0"/>
                    <a:pt x="6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38"/>
            <p:cNvSpPr/>
            <p:nvPr/>
          </p:nvSpPr>
          <p:spPr>
            <a:xfrm>
              <a:off x="1648650" y="1350650"/>
              <a:ext cx="64300" cy="92075"/>
            </a:xfrm>
            <a:custGeom>
              <a:avLst/>
              <a:gdLst/>
              <a:ahLst/>
              <a:cxnLst/>
              <a:rect l="l" t="t" r="r" b="b"/>
              <a:pathLst>
                <a:path w="2572" h="3683" extrusionOk="0">
                  <a:moveTo>
                    <a:pt x="714" y="0"/>
                  </a:moveTo>
                  <a:cubicBezTo>
                    <a:pt x="634" y="0"/>
                    <a:pt x="558" y="16"/>
                    <a:pt x="495" y="47"/>
                  </a:cubicBezTo>
                  <a:cubicBezTo>
                    <a:pt x="122" y="247"/>
                    <a:pt x="0" y="587"/>
                    <a:pt x="187" y="1063"/>
                  </a:cubicBezTo>
                  <a:cubicBezTo>
                    <a:pt x="450" y="1699"/>
                    <a:pt x="733" y="2336"/>
                    <a:pt x="1035" y="2959"/>
                  </a:cubicBezTo>
                  <a:cubicBezTo>
                    <a:pt x="1228" y="3358"/>
                    <a:pt x="1530" y="3647"/>
                    <a:pt x="2012" y="3679"/>
                  </a:cubicBezTo>
                  <a:cubicBezTo>
                    <a:pt x="2045" y="3681"/>
                    <a:pt x="2077" y="3682"/>
                    <a:pt x="2107" y="3682"/>
                  </a:cubicBezTo>
                  <a:cubicBezTo>
                    <a:pt x="2433" y="3682"/>
                    <a:pt x="2552" y="3549"/>
                    <a:pt x="2552" y="3178"/>
                  </a:cubicBezTo>
                  <a:cubicBezTo>
                    <a:pt x="2571" y="2940"/>
                    <a:pt x="2449" y="2721"/>
                    <a:pt x="2359" y="2503"/>
                  </a:cubicBezTo>
                  <a:cubicBezTo>
                    <a:pt x="2063" y="1815"/>
                    <a:pt x="1781" y="1121"/>
                    <a:pt x="1440" y="459"/>
                  </a:cubicBezTo>
                  <a:cubicBezTo>
                    <a:pt x="1292" y="164"/>
                    <a:pt x="975" y="0"/>
                    <a:pt x="7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38"/>
            <p:cNvSpPr/>
            <p:nvPr/>
          </p:nvSpPr>
          <p:spPr>
            <a:xfrm>
              <a:off x="1734775" y="1521425"/>
              <a:ext cx="63650" cy="84825"/>
            </a:xfrm>
            <a:custGeom>
              <a:avLst/>
              <a:gdLst/>
              <a:ahLst/>
              <a:cxnLst/>
              <a:rect l="l" t="t" r="r" b="b"/>
              <a:pathLst>
                <a:path w="2546" h="3393" extrusionOk="0">
                  <a:moveTo>
                    <a:pt x="840" y="0"/>
                  </a:moveTo>
                  <a:cubicBezTo>
                    <a:pt x="766" y="0"/>
                    <a:pt x="689" y="14"/>
                    <a:pt x="611" y="42"/>
                  </a:cubicBezTo>
                  <a:cubicBezTo>
                    <a:pt x="322" y="152"/>
                    <a:pt x="0" y="306"/>
                    <a:pt x="77" y="685"/>
                  </a:cubicBezTo>
                  <a:cubicBezTo>
                    <a:pt x="97" y="1116"/>
                    <a:pt x="823" y="2646"/>
                    <a:pt x="1177" y="3006"/>
                  </a:cubicBezTo>
                  <a:cubicBezTo>
                    <a:pt x="1267" y="3102"/>
                    <a:pt x="1363" y="3218"/>
                    <a:pt x="1479" y="3263"/>
                  </a:cubicBezTo>
                  <a:cubicBezTo>
                    <a:pt x="1643" y="3325"/>
                    <a:pt x="1821" y="3392"/>
                    <a:pt x="1990" y="3392"/>
                  </a:cubicBezTo>
                  <a:cubicBezTo>
                    <a:pt x="2100" y="3392"/>
                    <a:pt x="2205" y="3364"/>
                    <a:pt x="2301" y="3288"/>
                  </a:cubicBezTo>
                  <a:cubicBezTo>
                    <a:pt x="2546" y="3102"/>
                    <a:pt x="2481" y="2819"/>
                    <a:pt x="2372" y="2562"/>
                  </a:cubicBezTo>
                  <a:cubicBezTo>
                    <a:pt x="2321" y="2440"/>
                    <a:pt x="2314" y="2298"/>
                    <a:pt x="2269" y="2176"/>
                  </a:cubicBezTo>
                  <a:cubicBezTo>
                    <a:pt x="2044" y="1553"/>
                    <a:pt x="1761" y="949"/>
                    <a:pt x="1427" y="377"/>
                  </a:cubicBezTo>
                  <a:cubicBezTo>
                    <a:pt x="1294" y="145"/>
                    <a:pt x="1082" y="0"/>
                    <a:pt x="8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38"/>
            <p:cNvSpPr/>
            <p:nvPr/>
          </p:nvSpPr>
          <p:spPr>
            <a:xfrm>
              <a:off x="1682375" y="1187950"/>
              <a:ext cx="66075" cy="90400"/>
            </a:xfrm>
            <a:custGeom>
              <a:avLst/>
              <a:gdLst/>
              <a:ahLst/>
              <a:cxnLst/>
              <a:rect l="l" t="t" r="r" b="b"/>
              <a:pathLst>
                <a:path w="2643" h="3616" extrusionOk="0">
                  <a:moveTo>
                    <a:pt x="715" y="1"/>
                  </a:moveTo>
                  <a:cubicBezTo>
                    <a:pt x="526" y="1"/>
                    <a:pt x="372" y="107"/>
                    <a:pt x="245" y="269"/>
                  </a:cubicBezTo>
                  <a:cubicBezTo>
                    <a:pt x="110" y="449"/>
                    <a:pt x="1" y="648"/>
                    <a:pt x="162" y="848"/>
                  </a:cubicBezTo>
                  <a:cubicBezTo>
                    <a:pt x="676" y="1478"/>
                    <a:pt x="856" y="2294"/>
                    <a:pt x="1338" y="2937"/>
                  </a:cubicBezTo>
                  <a:cubicBezTo>
                    <a:pt x="1550" y="3219"/>
                    <a:pt x="1768" y="3483"/>
                    <a:pt x="2122" y="3579"/>
                  </a:cubicBezTo>
                  <a:cubicBezTo>
                    <a:pt x="2210" y="3603"/>
                    <a:pt x="2285" y="3616"/>
                    <a:pt x="2349" y="3616"/>
                  </a:cubicBezTo>
                  <a:cubicBezTo>
                    <a:pt x="2546" y="3616"/>
                    <a:pt x="2633" y="3493"/>
                    <a:pt x="2643" y="3187"/>
                  </a:cubicBezTo>
                  <a:cubicBezTo>
                    <a:pt x="2630" y="3123"/>
                    <a:pt x="2617" y="3020"/>
                    <a:pt x="2591" y="2917"/>
                  </a:cubicBezTo>
                  <a:cubicBezTo>
                    <a:pt x="2366" y="1966"/>
                    <a:pt x="1846" y="1156"/>
                    <a:pt x="1325" y="346"/>
                  </a:cubicBezTo>
                  <a:cubicBezTo>
                    <a:pt x="1216" y="186"/>
                    <a:pt x="1061" y="76"/>
                    <a:pt x="875" y="25"/>
                  </a:cubicBezTo>
                  <a:cubicBezTo>
                    <a:pt x="819" y="9"/>
                    <a:pt x="766" y="1"/>
                    <a:pt x="7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38"/>
            <p:cNvSpPr/>
            <p:nvPr/>
          </p:nvSpPr>
          <p:spPr>
            <a:xfrm>
              <a:off x="2248825" y="1406725"/>
              <a:ext cx="59950" cy="75950"/>
            </a:xfrm>
            <a:custGeom>
              <a:avLst/>
              <a:gdLst/>
              <a:ahLst/>
              <a:cxnLst/>
              <a:rect l="l" t="t" r="r" b="b"/>
              <a:pathLst>
                <a:path w="2398" h="3038" extrusionOk="0">
                  <a:moveTo>
                    <a:pt x="752" y="1"/>
                  </a:moveTo>
                  <a:cubicBezTo>
                    <a:pt x="514" y="1"/>
                    <a:pt x="331" y="128"/>
                    <a:pt x="174" y="311"/>
                  </a:cubicBezTo>
                  <a:cubicBezTo>
                    <a:pt x="0" y="523"/>
                    <a:pt x="58" y="761"/>
                    <a:pt x="219" y="967"/>
                  </a:cubicBezTo>
                  <a:cubicBezTo>
                    <a:pt x="501" y="1333"/>
                    <a:pt x="649" y="1757"/>
                    <a:pt x="765" y="2201"/>
                  </a:cubicBezTo>
                  <a:cubicBezTo>
                    <a:pt x="823" y="2406"/>
                    <a:pt x="919" y="2599"/>
                    <a:pt x="1048" y="2766"/>
                  </a:cubicBezTo>
                  <a:cubicBezTo>
                    <a:pt x="1156" y="2928"/>
                    <a:pt x="1540" y="3038"/>
                    <a:pt x="1834" y="3038"/>
                  </a:cubicBezTo>
                  <a:cubicBezTo>
                    <a:pt x="1925" y="3038"/>
                    <a:pt x="2007" y="3027"/>
                    <a:pt x="2070" y="3004"/>
                  </a:cubicBezTo>
                  <a:cubicBezTo>
                    <a:pt x="2398" y="2882"/>
                    <a:pt x="2256" y="2606"/>
                    <a:pt x="2295" y="2381"/>
                  </a:cubicBezTo>
                  <a:cubicBezTo>
                    <a:pt x="2320" y="1719"/>
                    <a:pt x="2038" y="1140"/>
                    <a:pt x="1691" y="607"/>
                  </a:cubicBezTo>
                  <a:cubicBezTo>
                    <a:pt x="1523" y="324"/>
                    <a:pt x="1260" y="125"/>
                    <a:pt x="951" y="28"/>
                  </a:cubicBezTo>
                  <a:cubicBezTo>
                    <a:pt x="881" y="10"/>
                    <a:pt x="814" y="1"/>
                    <a:pt x="7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38"/>
            <p:cNvSpPr/>
            <p:nvPr/>
          </p:nvSpPr>
          <p:spPr>
            <a:xfrm>
              <a:off x="1778150" y="1130300"/>
              <a:ext cx="63675" cy="80000"/>
            </a:xfrm>
            <a:custGeom>
              <a:avLst/>
              <a:gdLst/>
              <a:ahLst/>
              <a:cxnLst/>
              <a:rect l="l" t="t" r="r" b="b"/>
              <a:pathLst>
                <a:path w="2547" h="3200" extrusionOk="0">
                  <a:moveTo>
                    <a:pt x="791" y="1"/>
                  </a:moveTo>
                  <a:cubicBezTo>
                    <a:pt x="546" y="1"/>
                    <a:pt x="444" y="309"/>
                    <a:pt x="232" y="383"/>
                  </a:cubicBezTo>
                  <a:cubicBezTo>
                    <a:pt x="1" y="467"/>
                    <a:pt x="142" y="705"/>
                    <a:pt x="219" y="865"/>
                  </a:cubicBezTo>
                  <a:cubicBezTo>
                    <a:pt x="515" y="1438"/>
                    <a:pt x="830" y="1997"/>
                    <a:pt x="1100" y="2582"/>
                  </a:cubicBezTo>
                  <a:cubicBezTo>
                    <a:pt x="1312" y="3044"/>
                    <a:pt x="1749" y="3077"/>
                    <a:pt x="2135" y="3186"/>
                  </a:cubicBezTo>
                  <a:cubicBezTo>
                    <a:pt x="2168" y="3195"/>
                    <a:pt x="2200" y="3200"/>
                    <a:pt x="2231" y="3200"/>
                  </a:cubicBezTo>
                  <a:cubicBezTo>
                    <a:pt x="2409" y="3200"/>
                    <a:pt x="2541" y="3048"/>
                    <a:pt x="2546" y="2813"/>
                  </a:cubicBezTo>
                  <a:cubicBezTo>
                    <a:pt x="2527" y="2710"/>
                    <a:pt x="2514" y="2607"/>
                    <a:pt x="2482" y="2505"/>
                  </a:cubicBezTo>
                  <a:cubicBezTo>
                    <a:pt x="2263" y="1752"/>
                    <a:pt x="1884" y="1071"/>
                    <a:pt x="1485" y="409"/>
                  </a:cubicBezTo>
                  <a:cubicBezTo>
                    <a:pt x="1363" y="210"/>
                    <a:pt x="1164" y="146"/>
                    <a:pt x="971" y="49"/>
                  </a:cubicBezTo>
                  <a:cubicBezTo>
                    <a:pt x="903" y="15"/>
                    <a:pt x="844" y="1"/>
                    <a:pt x="7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38"/>
            <p:cNvSpPr/>
            <p:nvPr/>
          </p:nvSpPr>
          <p:spPr>
            <a:xfrm>
              <a:off x="1992525" y="1064850"/>
              <a:ext cx="63425" cy="77975"/>
            </a:xfrm>
            <a:custGeom>
              <a:avLst/>
              <a:gdLst/>
              <a:ahLst/>
              <a:cxnLst/>
              <a:rect l="l" t="t" r="r" b="b"/>
              <a:pathLst>
                <a:path w="2537" h="3119" extrusionOk="0">
                  <a:moveTo>
                    <a:pt x="702" y="1"/>
                  </a:moveTo>
                  <a:cubicBezTo>
                    <a:pt x="581" y="1"/>
                    <a:pt x="456" y="44"/>
                    <a:pt x="334" y="148"/>
                  </a:cubicBezTo>
                  <a:cubicBezTo>
                    <a:pt x="52" y="392"/>
                    <a:pt x="0" y="752"/>
                    <a:pt x="238" y="1073"/>
                  </a:cubicBezTo>
                  <a:cubicBezTo>
                    <a:pt x="585" y="1549"/>
                    <a:pt x="881" y="2057"/>
                    <a:pt x="1125" y="2590"/>
                  </a:cubicBezTo>
                  <a:cubicBezTo>
                    <a:pt x="1311" y="3001"/>
                    <a:pt x="1613" y="3104"/>
                    <a:pt x="2018" y="3117"/>
                  </a:cubicBezTo>
                  <a:cubicBezTo>
                    <a:pt x="2037" y="3118"/>
                    <a:pt x="2055" y="3118"/>
                    <a:pt x="2072" y="3118"/>
                  </a:cubicBezTo>
                  <a:cubicBezTo>
                    <a:pt x="2367" y="3118"/>
                    <a:pt x="2536" y="3013"/>
                    <a:pt x="2488" y="2661"/>
                  </a:cubicBezTo>
                  <a:cubicBezTo>
                    <a:pt x="2340" y="1735"/>
                    <a:pt x="1890" y="880"/>
                    <a:pt x="1202" y="238"/>
                  </a:cubicBezTo>
                  <a:cubicBezTo>
                    <a:pt x="1062" y="101"/>
                    <a:pt x="887" y="1"/>
                    <a:pt x="7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38"/>
            <p:cNvSpPr/>
            <p:nvPr/>
          </p:nvSpPr>
          <p:spPr>
            <a:xfrm>
              <a:off x="1846125" y="1296050"/>
              <a:ext cx="71175" cy="75025"/>
            </a:xfrm>
            <a:custGeom>
              <a:avLst/>
              <a:gdLst/>
              <a:ahLst/>
              <a:cxnLst/>
              <a:rect l="l" t="t" r="r" b="b"/>
              <a:pathLst>
                <a:path w="2847" h="3001" extrusionOk="0">
                  <a:moveTo>
                    <a:pt x="627" y="1"/>
                  </a:moveTo>
                  <a:cubicBezTo>
                    <a:pt x="523" y="1"/>
                    <a:pt x="415" y="46"/>
                    <a:pt x="309" y="162"/>
                  </a:cubicBezTo>
                  <a:cubicBezTo>
                    <a:pt x="7" y="489"/>
                    <a:pt x="1" y="779"/>
                    <a:pt x="245" y="1107"/>
                  </a:cubicBezTo>
                  <a:cubicBezTo>
                    <a:pt x="560" y="1537"/>
                    <a:pt x="913" y="1955"/>
                    <a:pt x="1177" y="2398"/>
                  </a:cubicBezTo>
                  <a:cubicBezTo>
                    <a:pt x="1424" y="2820"/>
                    <a:pt x="1755" y="2999"/>
                    <a:pt x="2065" y="2999"/>
                  </a:cubicBezTo>
                  <a:cubicBezTo>
                    <a:pt x="2086" y="2999"/>
                    <a:pt x="2107" y="2998"/>
                    <a:pt x="2128" y="2996"/>
                  </a:cubicBezTo>
                  <a:cubicBezTo>
                    <a:pt x="2168" y="2999"/>
                    <a:pt x="2205" y="3000"/>
                    <a:pt x="2241" y="3000"/>
                  </a:cubicBezTo>
                  <a:cubicBezTo>
                    <a:pt x="2726" y="3000"/>
                    <a:pt x="2847" y="2758"/>
                    <a:pt x="2655" y="2308"/>
                  </a:cubicBezTo>
                  <a:cubicBezTo>
                    <a:pt x="2295" y="1492"/>
                    <a:pt x="1742" y="811"/>
                    <a:pt x="1074" y="226"/>
                  </a:cubicBezTo>
                  <a:cubicBezTo>
                    <a:pt x="945" y="109"/>
                    <a:pt x="790" y="1"/>
                    <a:pt x="6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38"/>
            <p:cNvSpPr/>
            <p:nvPr/>
          </p:nvSpPr>
          <p:spPr>
            <a:xfrm>
              <a:off x="2161250" y="1104325"/>
              <a:ext cx="55925" cy="74700"/>
            </a:xfrm>
            <a:custGeom>
              <a:avLst/>
              <a:gdLst/>
              <a:ahLst/>
              <a:cxnLst/>
              <a:rect l="l" t="t" r="r" b="b"/>
              <a:pathLst>
                <a:path w="2237" h="2988" extrusionOk="0">
                  <a:moveTo>
                    <a:pt x="688" y="0"/>
                  </a:moveTo>
                  <a:cubicBezTo>
                    <a:pt x="570" y="0"/>
                    <a:pt x="460" y="28"/>
                    <a:pt x="373" y="85"/>
                  </a:cubicBezTo>
                  <a:cubicBezTo>
                    <a:pt x="71" y="285"/>
                    <a:pt x="0" y="645"/>
                    <a:pt x="180" y="1069"/>
                  </a:cubicBezTo>
                  <a:cubicBezTo>
                    <a:pt x="341" y="1435"/>
                    <a:pt x="495" y="1802"/>
                    <a:pt x="662" y="2162"/>
                  </a:cubicBezTo>
                  <a:cubicBezTo>
                    <a:pt x="765" y="2406"/>
                    <a:pt x="919" y="2624"/>
                    <a:pt x="1118" y="2804"/>
                  </a:cubicBezTo>
                  <a:cubicBezTo>
                    <a:pt x="1278" y="2938"/>
                    <a:pt x="1450" y="2988"/>
                    <a:pt x="1626" y="2988"/>
                  </a:cubicBezTo>
                  <a:cubicBezTo>
                    <a:pt x="1756" y="2988"/>
                    <a:pt x="1888" y="2961"/>
                    <a:pt x="2018" y="2920"/>
                  </a:cubicBezTo>
                  <a:cubicBezTo>
                    <a:pt x="2237" y="2849"/>
                    <a:pt x="2224" y="2631"/>
                    <a:pt x="2224" y="2374"/>
                  </a:cubicBezTo>
                  <a:cubicBezTo>
                    <a:pt x="2134" y="1660"/>
                    <a:pt x="1813" y="966"/>
                    <a:pt x="1363" y="336"/>
                  </a:cubicBezTo>
                  <a:cubicBezTo>
                    <a:pt x="1199" y="116"/>
                    <a:pt x="928" y="0"/>
                    <a:pt x="6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38"/>
            <p:cNvSpPr/>
            <p:nvPr/>
          </p:nvSpPr>
          <p:spPr>
            <a:xfrm>
              <a:off x="1894025" y="1186525"/>
              <a:ext cx="61000" cy="66800"/>
            </a:xfrm>
            <a:custGeom>
              <a:avLst/>
              <a:gdLst/>
              <a:ahLst/>
              <a:cxnLst/>
              <a:rect l="l" t="t" r="r" b="b"/>
              <a:pathLst>
                <a:path w="2440" h="2672" extrusionOk="0">
                  <a:moveTo>
                    <a:pt x="771" y="0"/>
                  </a:moveTo>
                  <a:cubicBezTo>
                    <a:pt x="582" y="0"/>
                    <a:pt x="408" y="203"/>
                    <a:pt x="231" y="268"/>
                  </a:cubicBezTo>
                  <a:cubicBezTo>
                    <a:pt x="26" y="352"/>
                    <a:pt x="0" y="596"/>
                    <a:pt x="135" y="815"/>
                  </a:cubicBezTo>
                  <a:cubicBezTo>
                    <a:pt x="450" y="1303"/>
                    <a:pt x="758" y="1798"/>
                    <a:pt x="1067" y="2293"/>
                  </a:cubicBezTo>
                  <a:cubicBezTo>
                    <a:pt x="1241" y="2569"/>
                    <a:pt x="1504" y="2659"/>
                    <a:pt x="1813" y="2666"/>
                  </a:cubicBezTo>
                  <a:cubicBezTo>
                    <a:pt x="1853" y="2670"/>
                    <a:pt x="1892" y="2671"/>
                    <a:pt x="1929" y="2671"/>
                  </a:cubicBezTo>
                  <a:cubicBezTo>
                    <a:pt x="2270" y="2671"/>
                    <a:pt x="2439" y="2512"/>
                    <a:pt x="2352" y="2222"/>
                  </a:cubicBezTo>
                  <a:cubicBezTo>
                    <a:pt x="2108" y="1393"/>
                    <a:pt x="1600" y="705"/>
                    <a:pt x="996" y="108"/>
                  </a:cubicBezTo>
                  <a:cubicBezTo>
                    <a:pt x="918" y="30"/>
                    <a:pt x="844" y="0"/>
                    <a:pt x="7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38"/>
            <p:cNvSpPr/>
            <p:nvPr/>
          </p:nvSpPr>
          <p:spPr>
            <a:xfrm>
              <a:off x="1842425" y="1551625"/>
              <a:ext cx="54025" cy="64800"/>
            </a:xfrm>
            <a:custGeom>
              <a:avLst/>
              <a:gdLst/>
              <a:ahLst/>
              <a:cxnLst/>
              <a:rect l="l" t="t" r="r" b="b"/>
              <a:pathLst>
                <a:path w="2161" h="2592" extrusionOk="0">
                  <a:moveTo>
                    <a:pt x="762" y="0"/>
                  </a:moveTo>
                  <a:cubicBezTo>
                    <a:pt x="567" y="0"/>
                    <a:pt x="365" y="131"/>
                    <a:pt x="161" y="377"/>
                  </a:cubicBezTo>
                  <a:cubicBezTo>
                    <a:pt x="1" y="563"/>
                    <a:pt x="39" y="692"/>
                    <a:pt x="136" y="866"/>
                  </a:cubicBezTo>
                  <a:cubicBezTo>
                    <a:pt x="335" y="1206"/>
                    <a:pt x="554" y="1547"/>
                    <a:pt x="701" y="1907"/>
                  </a:cubicBezTo>
                  <a:cubicBezTo>
                    <a:pt x="907" y="2415"/>
                    <a:pt x="1357" y="2472"/>
                    <a:pt x="1781" y="2575"/>
                  </a:cubicBezTo>
                  <a:cubicBezTo>
                    <a:pt x="1822" y="2586"/>
                    <a:pt x="1860" y="2591"/>
                    <a:pt x="1894" y="2591"/>
                  </a:cubicBezTo>
                  <a:cubicBezTo>
                    <a:pt x="2082" y="2591"/>
                    <a:pt x="2160" y="2433"/>
                    <a:pt x="2160" y="2215"/>
                  </a:cubicBezTo>
                  <a:cubicBezTo>
                    <a:pt x="2141" y="1476"/>
                    <a:pt x="1665" y="936"/>
                    <a:pt x="1293" y="371"/>
                  </a:cubicBezTo>
                  <a:cubicBezTo>
                    <a:pt x="1126" y="119"/>
                    <a:pt x="947" y="0"/>
                    <a:pt x="7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38"/>
            <p:cNvSpPr/>
            <p:nvPr/>
          </p:nvSpPr>
          <p:spPr>
            <a:xfrm>
              <a:off x="2001525" y="1390550"/>
              <a:ext cx="2275" cy="1950"/>
            </a:xfrm>
            <a:custGeom>
              <a:avLst/>
              <a:gdLst/>
              <a:ahLst/>
              <a:cxnLst/>
              <a:rect l="l" t="t" r="r" b="b"/>
              <a:pathLst>
                <a:path w="91" h="78" extrusionOk="0">
                  <a:moveTo>
                    <a:pt x="90" y="0"/>
                  </a:moveTo>
                  <a:lnTo>
                    <a:pt x="8" y="71"/>
                  </a:lnTo>
                  <a:lnTo>
                    <a:pt x="8" y="71"/>
                  </a:lnTo>
                  <a:cubicBezTo>
                    <a:pt x="26" y="69"/>
                    <a:pt x="48" y="64"/>
                    <a:pt x="71" y="58"/>
                  </a:cubicBezTo>
                  <a:cubicBezTo>
                    <a:pt x="84" y="45"/>
                    <a:pt x="84" y="20"/>
                    <a:pt x="90" y="0"/>
                  </a:cubicBezTo>
                  <a:close/>
                  <a:moveTo>
                    <a:pt x="8" y="71"/>
                  </a:moveTo>
                  <a:cubicBezTo>
                    <a:pt x="5" y="71"/>
                    <a:pt x="3" y="71"/>
                    <a:pt x="0" y="71"/>
                  </a:cubicBezTo>
                  <a:lnTo>
                    <a:pt x="0" y="78"/>
                  </a:lnTo>
                  <a:lnTo>
                    <a:pt x="8" y="7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2" name="Google Shape;1042;p38"/>
          <p:cNvGrpSpPr/>
          <p:nvPr/>
        </p:nvGrpSpPr>
        <p:grpSpPr>
          <a:xfrm rot="10800000" flipH="1">
            <a:off x="3400132" y="1656720"/>
            <a:ext cx="812897" cy="472803"/>
            <a:chOff x="7336943" y="4410641"/>
            <a:chExt cx="671927" cy="390811"/>
          </a:xfrm>
        </p:grpSpPr>
        <p:sp>
          <p:nvSpPr>
            <p:cNvPr id="1043" name="Google Shape;1043;p38"/>
            <p:cNvSpPr/>
            <p:nvPr/>
          </p:nvSpPr>
          <p:spPr>
            <a:xfrm>
              <a:off x="7353536" y="4410641"/>
              <a:ext cx="655333" cy="178030"/>
            </a:xfrm>
            <a:custGeom>
              <a:avLst/>
              <a:gdLst/>
              <a:ahLst/>
              <a:cxnLst/>
              <a:rect l="l" t="t" r="r" b="b"/>
              <a:pathLst>
                <a:path w="10940" h="2972" extrusionOk="0">
                  <a:moveTo>
                    <a:pt x="543" y="0"/>
                  </a:moveTo>
                  <a:cubicBezTo>
                    <a:pt x="517" y="0"/>
                    <a:pt x="490" y="3"/>
                    <a:pt x="463" y="8"/>
                  </a:cubicBezTo>
                  <a:cubicBezTo>
                    <a:pt x="109" y="79"/>
                    <a:pt x="19" y="355"/>
                    <a:pt x="0" y="670"/>
                  </a:cubicBezTo>
                  <a:lnTo>
                    <a:pt x="0" y="985"/>
                  </a:lnTo>
                  <a:cubicBezTo>
                    <a:pt x="7" y="1551"/>
                    <a:pt x="424" y="2444"/>
                    <a:pt x="964" y="2669"/>
                  </a:cubicBezTo>
                  <a:cubicBezTo>
                    <a:pt x="1217" y="2774"/>
                    <a:pt x="1468" y="2825"/>
                    <a:pt x="1716" y="2825"/>
                  </a:cubicBezTo>
                  <a:cubicBezTo>
                    <a:pt x="2110" y="2825"/>
                    <a:pt x="2496" y="2695"/>
                    <a:pt x="2867" y="2438"/>
                  </a:cubicBezTo>
                  <a:cubicBezTo>
                    <a:pt x="3135" y="2250"/>
                    <a:pt x="3282" y="2155"/>
                    <a:pt x="3414" y="2155"/>
                  </a:cubicBezTo>
                  <a:cubicBezTo>
                    <a:pt x="3568" y="2155"/>
                    <a:pt x="3703" y="2282"/>
                    <a:pt x="3985" y="2541"/>
                  </a:cubicBezTo>
                  <a:cubicBezTo>
                    <a:pt x="4296" y="2830"/>
                    <a:pt x="4579" y="2971"/>
                    <a:pt x="4882" y="2971"/>
                  </a:cubicBezTo>
                  <a:cubicBezTo>
                    <a:pt x="5116" y="2971"/>
                    <a:pt x="5363" y="2886"/>
                    <a:pt x="5644" y="2721"/>
                  </a:cubicBezTo>
                  <a:cubicBezTo>
                    <a:pt x="5946" y="2541"/>
                    <a:pt x="6183" y="2297"/>
                    <a:pt x="6441" y="2052"/>
                  </a:cubicBezTo>
                  <a:cubicBezTo>
                    <a:pt x="6682" y="1824"/>
                    <a:pt x="6808" y="1717"/>
                    <a:pt x="6946" y="1717"/>
                  </a:cubicBezTo>
                  <a:cubicBezTo>
                    <a:pt x="7072" y="1717"/>
                    <a:pt x="7207" y="1806"/>
                    <a:pt x="7450" y="1975"/>
                  </a:cubicBezTo>
                  <a:cubicBezTo>
                    <a:pt x="7758" y="2181"/>
                    <a:pt x="8073" y="2380"/>
                    <a:pt x="8395" y="2586"/>
                  </a:cubicBezTo>
                  <a:cubicBezTo>
                    <a:pt x="8577" y="2702"/>
                    <a:pt x="8760" y="2753"/>
                    <a:pt x="8939" y="2753"/>
                  </a:cubicBezTo>
                  <a:cubicBezTo>
                    <a:pt x="9194" y="2753"/>
                    <a:pt x="9440" y="2649"/>
                    <a:pt x="9667" y="2483"/>
                  </a:cubicBezTo>
                  <a:cubicBezTo>
                    <a:pt x="10169" y="2117"/>
                    <a:pt x="10490" y="1577"/>
                    <a:pt x="10798" y="1050"/>
                  </a:cubicBezTo>
                  <a:cubicBezTo>
                    <a:pt x="10895" y="889"/>
                    <a:pt x="10940" y="683"/>
                    <a:pt x="10779" y="529"/>
                  </a:cubicBezTo>
                  <a:cubicBezTo>
                    <a:pt x="10692" y="439"/>
                    <a:pt x="10594" y="405"/>
                    <a:pt x="10492" y="405"/>
                  </a:cubicBezTo>
                  <a:cubicBezTo>
                    <a:pt x="10390" y="405"/>
                    <a:pt x="10284" y="439"/>
                    <a:pt x="10181" y="484"/>
                  </a:cubicBezTo>
                  <a:cubicBezTo>
                    <a:pt x="10008" y="561"/>
                    <a:pt x="9905" y="728"/>
                    <a:pt x="9789" y="876"/>
                  </a:cubicBezTo>
                  <a:cubicBezTo>
                    <a:pt x="9641" y="1063"/>
                    <a:pt x="9487" y="1249"/>
                    <a:pt x="9320" y="1422"/>
                  </a:cubicBezTo>
                  <a:cubicBezTo>
                    <a:pt x="9184" y="1568"/>
                    <a:pt x="9045" y="1640"/>
                    <a:pt x="8906" y="1640"/>
                  </a:cubicBezTo>
                  <a:cubicBezTo>
                    <a:pt x="8767" y="1640"/>
                    <a:pt x="8628" y="1569"/>
                    <a:pt x="8491" y="1429"/>
                  </a:cubicBezTo>
                  <a:cubicBezTo>
                    <a:pt x="8227" y="1165"/>
                    <a:pt x="7964" y="895"/>
                    <a:pt x="7694" y="638"/>
                  </a:cubicBezTo>
                  <a:cubicBezTo>
                    <a:pt x="7414" y="374"/>
                    <a:pt x="7182" y="240"/>
                    <a:pt x="6956" y="240"/>
                  </a:cubicBezTo>
                  <a:cubicBezTo>
                    <a:pt x="6715" y="240"/>
                    <a:pt x="6481" y="391"/>
                    <a:pt x="6203" y="696"/>
                  </a:cubicBezTo>
                  <a:cubicBezTo>
                    <a:pt x="6061" y="850"/>
                    <a:pt x="5952" y="1043"/>
                    <a:pt x="5817" y="1204"/>
                  </a:cubicBezTo>
                  <a:cubicBezTo>
                    <a:pt x="5502" y="1570"/>
                    <a:pt x="5258" y="1755"/>
                    <a:pt x="5047" y="1755"/>
                  </a:cubicBezTo>
                  <a:cubicBezTo>
                    <a:pt x="4805" y="1755"/>
                    <a:pt x="4606" y="1514"/>
                    <a:pt x="4390" y="1024"/>
                  </a:cubicBezTo>
                  <a:cubicBezTo>
                    <a:pt x="4222" y="637"/>
                    <a:pt x="3969" y="439"/>
                    <a:pt x="3686" y="439"/>
                  </a:cubicBezTo>
                  <a:cubicBezTo>
                    <a:pt x="3471" y="439"/>
                    <a:pt x="3239" y="553"/>
                    <a:pt x="3015" y="786"/>
                  </a:cubicBezTo>
                  <a:cubicBezTo>
                    <a:pt x="2700" y="1114"/>
                    <a:pt x="2385" y="1442"/>
                    <a:pt x="2063" y="1763"/>
                  </a:cubicBezTo>
                  <a:cubicBezTo>
                    <a:pt x="1958" y="1869"/>
                    <a:pt x="1858" y="1918"/>
                    <a:pt x="1764" y="1918"/>
                  </a:cubicBezTo>
                  <a:cubicBezTo>
                    <a:pt x="1636" y="1918"/>
                    <a:pt x="1521" y="1825"/>
                    <a:pt x="1421" y="1654"/>
                  </a:cubicBezTo>
                  <a:cubicBezTo>
                    <a:pt x="1234" y="1326"/>
                    <a:pt x="1125" y="966"/>
                    <a:pt x="1093" y="593"/>
                  </a:cubicBezTo>
                  <a:cubicBezTo>
                    <a:pt x="1052" y="244"/>
                    <a:pt x="800" y="0"/>
                    <a:pt x="5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38"/>
            <p:cNvSpPr/>
            <p:nvPr/>
          </p:nvSpPr>
          <p:spPr>
            <a:xfrm>
              <a:off x="7336943" y="4628034"/>
              <a:ext cx="651140" cy="173418"/>
            </a:xfrm>
            <a:custGeom>
              <a:avLst/>
              <a:gdLst/>
              <a:ahLst/>
              <a:cxnLst/>
              <a:rect l="l" t="t" r="r" b="b"/>
              <a:pathLst>
                <a:path w="10870" h="2895" extrusionOk="0">
                  <a:moveTo>
                    <a:pt x="555" y="0"/>
                  </a:moveTo>
                  <a:cubicBezTo>
                    <a:pt x="516" y="0"/>
                    <a:pt x="475" y="4"/>
                    <a:pt x="431" y="11"/>
                  </a:cubicBezTo>
                  <a:cubicBezTo>
                    <a:pt x="52" y="75"/>
                    <a:pt x="1" y="358"/>
                    <a:pt x="59" y="679"/>
                  </a:cubicBezTo>
                  <a:cubicBezTo>
                    <a:pt x="78" y="834"/>
                    <a:pt x="91" y="994"/>
                    <a:pt x="110" y="1155"/>
                  </a:cubicBezTo>
                  <a:cubicBezTo>
                    <a:pt x="224" y="2033"/>
                    <a:pt x="826" y="2833"/>
                    <a:pt x="1685" y="2833"/>
                  </a:cubicBezTo>
                  <a:cubicBezTo>
                    <a:pt x="2033" y="2833"/>
                    <a:pt x="2424" y="2701"/>
                    <a:pt x="2842" y="2389"/>
                  </a:cubicBezTo>
                  <a:cubicBezTo>
                    <a:pt x="2906" y="2344"/>
                    <a:pt x="2977" y="2299"/>
                    <a:pt x="3035" y="2248"/>
                  </a:cubicBezTo>
                  <a:cubicBezTo>
                    <a:pt x="3170" y="2109"/>
                    <a:pt x="3288" y="2036"/>
                    <a:pt x="3408" y="2036"/>
                  </a:cubicBezTo>
                  <a:cubicBezTo>
                    <a:pt x="3534" y="2036"/>
                    <a:pt x="3661" y="2116"/>
                    <a:pt x="3812" y="2286"/>
                  </a:cubicBezTo>
                  <a:cubicBezTo>
                    <a:pt x="4181" y="2701"/>
                    <a:pt x="4506" y="2895"/>
                    <a:pt x="4865" y="2895"/>
                  </a:cubicBezTo>
                  <a:cubicBezTo>
                    <a:pt x="5158" y="2895"/>
                    <a:pt x="5472" y="2766"/>
                    <a:pt x="5850" y="2524"/>
                  </a:cubicBezTo>
                  <a:cubicBezTo>
                    <a:pt x="6120" y="2344"/>
                    <a:pt x="6377" y="2158"/>
                    <a:pt x="6557" y="1881"/>
                  </a:cubicBezTo>
                  <a:cubicBezTo>
                    <a:pt x="6666" y="1708"/>
                    <a:pt x="6794" y="1626"/>
                    <a:pt x="6933" y="1626"/>
                  </a:cubicBezTo>
                  <a:cubicBezTo>
                    <a:pt x="7047" y="1626"/>
                    <a:pt x="7169" y="1681"/>
                    <a:pt x="7296" y="1785"/>
                  </a:cubicBezTo>
                  <a:cubicBezTo>
                    <a:pt x="7650" y="2081"/>
                    <a:pt x="8029" y="2331"/>
                    <a:pt x="8434" y="2537"/>
                  </a:cubicBezTo>
                  <a:cubicBezTo>
                    <a:pt x="8631" y="2629"/>
                    <a:pt x="8829" y="2691"/>
                    <a:pt x="9035" y="2691"/>
                  </a:cubicBezTo>
                  <a:cubicBezTo>
                    <a:pt x="9118" y="2691"/>
                    <a:pt x="9202" y="2681"/>
                    <a:pt x="9289" y="2659"/>
                  </a:cubicBezTo>
                  <a:cubicBezTo>
                    <a:pt x="9828" y="2518"/>
                    <a:pt x="10793" y="1386"/>
                    <a:pt x="10844" y="827"/>
                  </a:cubicBezTo>
                  <a:cubicBezTo>
                    <a:pt x="10870" y="513"/>
                    <a:pt x="10697" y="314"/>
                    <a:pt x="10439" y="314"/>
                  </a:cubicBezTo>
                  <a:cubicBezTo>
                    <a:pt x="10375" y="314"/>
                    <a:pt x="10306" y="326"/>
                    <a:pt x="10233" y="352"/>
                  </a:cubicBezTo>
                  <a:cubicBezTo>
                    <a:pt x="10047" y="422"/>
                    <a:pt x="9951" y="583"/>
                    <a:pt x="9841" y="737"/>
                  </a:cubicBezTo>
                  <a:cubicBezTo>
                    <a:pt x="9668" y="975"/>
                    <a:pt x="9501" y="1219"/>
                    <a:pt x="9314" y="1444"/>
                  </a:cubicBezTo>
                  <a:cubicBezTo>
                    <a:pt x="9196" y="1589"/>
                    <a:pt x="9072" y="1661"/>
                    <a:pt x="8946" y="1661"/>
                  </a:cubicBezTo>
                  <a:cubicBezTo>
                    <a:pt x="8825" y="1661"/>
                    <a:pt x="8701" y="1595"/>
                    <a:pt x="8575" y="1464"/>
                  </a:cubicBezTo>
                  <a:cubicBezTo>
                    <a:pt x="8273" y="1155"/>
                    <a:pt x="7977" y="847"/>
                    <a:pt x="7662" y="557"/>
                  </a:cubicBezTo>
                  <a:cubicBezTo>
                    <a:pt x="7385" y="309"/>
                    <a:pt x="7144" y="185"/>
                    <a:pt x="6914" y="185"/>
                  </a:cubicBezTo>
                  <a:cubicBezTo>
                    <a:pt x="6644" y="185"/>
                    <a:pt x="6388" y="358"/>
                    <a:pt x="6107" y="705"/>
                  </a:cubicBezTo>
                  <a:cubicBezTo>
                    <a:pt x="5959" y="892"/>
                    <a:pt x="5818" y="1084"/>
                    <a:pt x="5657" y="1258"/>
                  </a:cubicBezTo>
                  <a:cubicBezTo>
                    <a:pt x="5301" y="1632"/>
                    <a:pt x="5095" y="1828"/>
                    <a:pt x="4933" y="1828"/>
                  </a:cubicBezTo>
                  <a:cubicBezTo>
                    <a:pt x="4750" y="1828"/>
                    <a:pt x="4622" y="1577"/>
                    <a:pt x="4397" y="1052"/>
                  </a:cubicBezTo>
                  <a:cubicBezTo>
                    <a:pt x="4378" y="1007"/>
                    <a:pt x="4359" y="956"/>
                    <a:pt x="4333" y="904"/>
                  </a:cubicBezTo>
                  <a:cubicBezTo>
                    <a:pt x="4145" y="525"/>
                    <a:pt x="3920" y="333"/>
                    <a:pt x="3678" y="333"/>
                  </a:cubicBezTo>
                  <a:cubicBezTo>
                    <a:pt x="3465" y="333"/>
                    <a:pt x="3237" y="481"/>
                    <a:pt x="3009" y="782"/>
                  </a:cubicBezTo>
                  <a:cubicBezTo>
                    <a:pt x="2745" y="1123"/>
                    <a:pt x="2462" y="1438"/>
                    <a:pt x="2090" y="1656"/>
                  </a:cubicBezTo>
                  <a:cubicBezTo>
                    <a:pt x="1926" y="1753"/>
                    <a:pt x="1798" y="1804"/>
                    <a:pt x="1692" y="1804"/>
                  </a:cubicBezTo>
                  <a:cubicBezTo>
                    <a:pt x="1522" y="1804"/>
                    <a:pt x="1411" y="1674"/>
                    <a:pt x="1312" y="1393"/>
                  </a:cubicBezTo>
                  <a:cubicBezTo>
                    <a:pt x="1209" y="1091"/>
                    <a:pt x="1164" y="769"/>
                    <a:pt x="1081" y="461"/>
                  </a:cubicBezTo>
                  <a:cubicBezTo>
                    <a:pt x="1007" y="174"/>
                    <a:pt x="831" y="0"/>
                    <a:pt x="5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45" name="Google Shape;1045;p38"/>
          <p:cNvSpPr/>
          <p:nvPr/>
        </p:nvSpPr>
        <p:spPr>
          <a:xfrm flipH="1">
            <a:off x="8566921" y="3044943"/>
            <a:ext cx="597793" cy="253001"/>
          </a:xfrm>
          <a:custGeom>
            <a:avLst/>
            <a:gdLst/>
            <a:ahLst/>
            <a:cxnLst/>
            <a:rect l="l" t="t" r="r" b="b"/>
            <a:pathLst>
              <a:path w="6467" h="2737" extrusionOk="0">
                <a:moveTo>
                  <a:pt x="2526" y="1"/>
                </a:moveTo>
                <a:cubicBezTo>
                  <a:pt x="2323" y="1"/>
                  <a:pt x="2121" y="108"/>
                  <a:pt x="1890" y="324"/>
                </a:cubicBezTo>
                <a:cubicBezTo>
                  <a:pt x="1568" y="613"/>
                  <a:pt x="1273" y="915"/>
                  <a:pt x="983" y="1236"/>
                </a:cubicBezTo>
                <a:cubicBezTo>
                  <a:pt x="813" y="1431"/>
                  <a:pt x="633" y="1523"/>
                  <a:pt x="433" y="1523"/>
                </a:cubicBezTo>
                <a:cubicBezTo>
                  <a:pt x="316" y="1523"/>
                  <a:pt x="191" y="1491"/>
                  <a:pt x="58" y="1429"/>
                </a:cubicBezTo>
                <a:cubicBezTo>
                  <a:pt x="0" y="1860"/>
                  <a:pt x="0" y="2297"/>
                  <a:pt x="45" y="2734"/>
                </a:cubicBezTo>
                <a:cubicBezTo>
                  <a:pt x="80" y="2736"/>
                  <a:pt x="115" y="2736"/>
                  <a:pt x="150" y="2736"/>
                </a:cubicBezTo>
                <a:cubicBezTo>
                  <a:pt x="815" y="2736"/>
                  <a:pt x="1355" y="2446"/>
                  <a:pt x="1832" y="1976"/>
                </a:cubicBezTo>
                <a:cubicBezTo>
                  <a:pt x="2175" y="1636"/>
                  <a:pt x="2365" y="1470"/>
                  <a:pt x="2566" y="1470"/>
                </a:cubicBezTo>
                <a:cubicBezTo>
                  <a:pt x="2764" y="1470"/>
                  <a:pt x="2972" y="1631"/>
                  <a:pt x="3349" y="1943"/>
                </a:cubicBezTo>
                <a:cubicBezTo>
                  <a:pt x="3452" y="2033"/>
                  <a:pt x="3554" y="2117"/>
                  <a:pt x="3664" y="2188"/>
                </a:cubicBezTo>
                <a:cubicBezTo>
                  <a:pt x="3939" y="2345"/>
                  <a:pt x="4233" y="2439"/>
                  <a:pt x="4522" y="2439"/>
                </a:cubicBezTo>
                <a:cubicBezTo>
                  <a:pt x="4752" y="2439"/>
                  <a:pt x="4980" y="2379"/>
                  <a:pt x="5193" y="2246"/>
                </a:cubicBezTo>
                <a:cubicBezTo>
                  <a:pt x="5740" y="1905"/>
                  <a:pt x="6100" y="1352"/>
                  <a:pt x="6376" y="761"/>
                </a:cubicBezTo>
                <a:cubicBezTo>
                  <a:pt x="6440" y="613"/>
                  <a:pt x="6466" y="439"/>
                  <a:pt x="6350" y="304"/>
                </a:cubicBezTo>
                <a:cubicBezTo>
                  <a:pt x="6266" y="205"/>
                  <a:pt x="6164" y="172"/>
                  <a:pt x="6056" y="172"/>
                </a:cubicBezTo>
                <a:cubicBezTo>
                  <a:pt x="5982" y="172"/>
                  <a:pt x="5905" y="187"/>
                  <a:pt x="5830" y="208"/>
                </a:cubicBezTo>
                <a:cubicBezTo>
                  <a:pt x="5643" y="253"/>
                  <a:pt x="5515" y="394"/>
                  <a:pt x="5399" y="549"/>
                </a:cubicBezTo>
                <a:cubicBezTo>
                  <a:pt x="5277" y="722"/>
                  <a:pt x="5149" y="896"/>
                  <a:pt x="5007" y="1050"/>
                </a:cubicBezTo>
                <a:cubicBezTo>
                  <a:pt x="4776" y="1288"/>
                  <a:pt x="4622" y="1405"/>
                  <a:pt x="4466" y="1405"/>
                </a:cubicBezTo>
                <a:cubicBezTo>
                  <a:pt x="4318" y="1405"/>
                  <a:pt x="4168" y="1301"/>
                  <a:pt x="3947" y="1095"/>
                </a:cubicBezTo>
                <a:cubicBezTo>
                  <a:pt x="3670" y="844"/>
                  <a:pt x="3426" y="555"/>
                  <a:pt x="3150" y="304"/>
                </a:cubicBezTo>
                <a:cubicBezTo>
                  <a:pt x="2922" y="102"/>
                  <a:pt x="2723" y="1"/>
                  <a:pt x="252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6" name="Google Shape;1046;p38"/>
          <p:cNvSpPr txBox="1"/>
          <p:nvPr/>
        </p:nvSpPr>
        <p:spPr>
          <a:xfrm>
            <a:off x="720000" y="3499947"/>
            <a:ext cx="3772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rPr>
              <a:t>CREDITS:</a:t>
            </a:r>
            <a:r>
              <a:rPr lang="en" sz="1200">
                <a:solidFill>
                  <a:schemeClr val="accent1"/>
                </a:solidFill>
                <a:latin typeface="Didact Gothic"/>
                <a:ea typeface="Didact Gothic"/>
                <a:cs typeface="Didact Gothic"/>
                <a:sym typeface="Didact Gothic"/>
              </a:rPr>
              <a:t> This presentation template was created by </a:t>
            </a:r>
            <a:r>
              <a:rPr lang="en" sz="1200" b="1">
                <a:solidFill>
                  <a:schemeClr val="dk2"/>
                </a:solidFill>
                <a:uFill>
                  <a:noFill/>
                </a:uFill>
                <a:latin typeface="Didact Gothic"/>
                <a:ea typeface="Didact Gothic"/>
                <a:cs typeface="Didact Gothic"/>
                <a:sym typeface="Didact Gothic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accent1"/>
                </a:solidFill>
                <a:latin typeface="Didact Gothic"/>
                <a:ea typeface="Didact Gothic"/>
                <a:cs typeface="Didact Gothic"/>
                <a:sym typeface="Didact Gothic"/>
              </a:rPr>
              <a:t>, including icons by </a:t>
            </a:r>
            <a:r>
              <a:rPr lang="en" sz="1200" b="1">
                <a:solidFill>
                  <a:schemeClr val="dk2"/>
                </a:solidFill>
                <a:uFill>
                  <a:noFill/>
                </a:uFill>
                <a:latin typeface="Didact Gothic"/>
                <a:ea typeface="Didact Gothic"/>
                <a:cs typeface="Didact Gothic"/>
                <a:sym typeface="Didact Gothic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accent1"/>
                </a:solidFill>
                <a:latin typeface="Didact Gothic"/>
                <a:ea typeface="Didact Gothic"/>
                <a:cs typeface="Didact Gothic"/>
                <a:sym typeface="Didact Gothic"/>
              </a:rPr>
              <a:t> and infographics &amp; images by </a:t>
            </a:r>
            <a:r>
              <a:rPr lang="en" sz="1200" b="1">
                <a:solidFill>
                  <a:schemeClr val="dk2"/>
                </a:solidFill>
                <a:uFill>
                  <a:noFill/>
                </a:uFill>
                <a:latin typeface="Didact Gothic"/>
                <a:ea typeface="Didact Gothic"/>
                <a:cs typeface="Didact Gothic"/>
                <a:sym typeface="Didact Gothic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200" b="1">
              <a:solidFill>
                <a:schemeClr val="dk2"/>
              </a:solidFill>
              <a:highlight>
                <a:srgbClr val="DFDEFC"/>
              </a:highlight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8">
    <p:spTree>
      <p:nvGrpSpPr>
        <p:cNvPr id="1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39"/>
          <p:cNvSpPr/>
          <p:nvPr/>
        </p:nvSpPr>
        <p:spPr>
          <a:xfrm flipH="1">
            <a:off x="-6870" y="3656601"/>
            <a:ext cx="471732" cy="1254478"/>
          </a:xfrm>
          <a:custGeom>
            <a:avLst/>
            <a:gdLst/>
            <a:ahLst/>
            <a:cxnLst/>
            <a:rect l="l" t="t" r="r" b="b"/>
            <a:pathLst>
              <a:path w="7875" h="20942" extrusionOk="0">
                <a:moveTo>
                  <a:pt x="7849" y="0"/>
                </a:moveTo>
                <a:cubicBezTo>
                  <a:pt x="6017" y="772"/>
                  <a:pt x="4281" y="1723"/>
                  <a:pt x="2829" y="3098"/>
                </a:cubicBezTo>
                <a:cubicBezTo>
                  <a:pt x="1067" y="4757"/>
                  <a:pt x="7" y="6762"/>
                  <a:pt x="1" y="9243"/>
                </a:cubicBezTo>
                <a:cubicBezTo>
                  <a:pt x="1" y="10901"/>
                  <a:pt x="328" y="12547"/>
                  <a:pt x="965" y="14077"/>
                </a:cubicBezTo>
                <a:cubicBezTo>
                  <a:pt x="2012" y="16667"/>
                  <a:pt x="3606" y="18827"/>
                  <a:pt x="6042" y="20286"/>
                </a:cubicBezTo>
                <a:cubicBezTo>
                  <a:pt x="6595" y="20620"/>
                  <a:pt x="7174" y="20890"/>
                  <a:pt x="7829" y="20941"/>
                </a:cubicBezTo>
                <a:cubicBezTo>
                  <a:pt x="7849" y="20652"/>
                  <a:pt x="7874" y="20356"/>
                  <a:pt x="7874" y="20067"/>
                </a:cubicBezTo>
                <a:lnTo>
                  <a:pt x="7874" y="887"/>
                </a:lnTo>
                <a:cubicBezTo>
                  <a:pt x="7874" y="592"/>
                  <a:pt x="7855" y="296"/>
                  <a:pt x="784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9" name="Google Shape;1049;p39"/>
          <p:cNvSpPr/>
          <p:nvPr/>
        </p:nvSpPr>
        <p:spPr>
          <a:xfrm rot="-2161583" flipH="1">
            <a:off x="3450218" y="4084076"/>
            <a:ext cx="598764" cy="896141"/>
          </a:xfrm>
          <a:custGeom>
            <a:avLst/>
            <a:gdLst/>
            <a:ahLst/>
            <a:cxnLst/>
            <a:rect l="l" t="t" r="r" b="b"/>
            <a:pathLst>
              <a:path w="11352" h="16990" extrusionOk="0">
                <a:moveTo>
                  <a:pt x="8034" y="0"/>
                </a:moveTo>
                <a:cubicBezTo>
                  <a:pt x="7512" y="0"/>
                  <a:pt x="7009" y="246"/>
                  <a:pt x="6499" y="690"/>
                </a:cubicBezTo>
                <a:cubicBezTo>
                  <a:pt x="5168" y="1847"/>
                  <a:pt x="4332" y="3319"/>
                  <a:pt x="4307" y="5163"/>
                </a:cubicBezTo>
                <a:cubicBezTo>
                  <a:pt x="4294" y="5992"/>
                  <a:pt x="4146" y="6809"/>
                  <a:pt x="3960" y="7619"/>
                </a:cubicBezTo>
                <a:cubicBezTo>
                  <a:pt x="3613" y="9129"/>
                  <a:pt x="2861" y="10453"/>
                  <a:pt x="2134" y="11797"/>
                </a:cubicBezTo>
                <a:cubicBezTo>
                  <a:pt x="1537" y="12902"/>
                  <a:pt x="868" y="13969"/>
                  <a:pt x="425" y="15158"/>
                </a:cubicBezTo>
                <a:cubicBezTo>
                  <a:pt x="0" y="16322"/>
                  <a:pt x="373" y="16906"/>
                  <a:pt x="1601" y="16984"/>
                </a:cubicBezTo>
                <a:cubicBezTo>
                  <a:pt x="1626" y="16990"/>
                  <a:pt x="1652" y="16990"/>
                  <a:pt x="1678" y="16990"/>
                </a:cubicBezTo>
                <a:cubicBezTo>
                  <a:pt x="3465" y="16900"/>
                  <a:pt x="5072" y="16277"/>
                  <a:pt x="6293" y="15004"/>
                </a:cubicBezTo>
                <a:cubicBezTo>
                  <a:pt x="8311" y="12902"/>
                  <a:pt x="9796" y="10427"/>
                  <a:pt x="10799" y="7670"/>
                </a:cubicBezTo>
                <a:cubicBezTo>
                  <a:pt x="11133" y="6732"/>
                  <a:pt x="11249" y="5748"/>
                  <a:pt x="11351" y="4848"/>
                </a:cubicBezTo>
                <a:cubicBezTo>
                  <a:pt x="11300" y="3235"/>
                  <a:pt x="10869" y="1892"/>
                  <a:pt x="9706" y="805"/>
                </a:cubicBezTo>
                <a:cubicBezTo>
                  <a:pt x="9111" y="252"/>
                  <a:pt x="8563" y="0"/>
                  <a:pt x="803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50" name="Google Shape;1050;p39"/>
          <p:cNvGrpSpPr/>
          <p:nvPr/>
        </p:nvGrpSpPr>
        <p:grpSpPr>
          <a:xfrm>
            <a:off x="6160632" y="4180528"/>
            <a:ext cx="793613" cy="461548"/>
            <a:chOff x="7336943" y="4410641"/>
            <a:chExt cx="671927" cy="390811"/>
          </a:xfrm>
        </p:grpSpPr>
        <p:sp>
          <p:nvSpPr>
            <p:cNvPr id="1051" name="Google Shape;1051;p39"/>
            <p:cNvSpPr/>
            <p:nvPr/>
          </p:nvSpPr>
          <p:spPr>
            <a:xfrm>
              <a:off x="7353536" y="4410641"/>
              <a:ext cx="655333" cy="178030"/>
            </a:xfrm>
            <a:custGeom>
              <a:avLst/>
              <a:gdLst/>
              <a:ahLst/>
              <a:cxnLst/>
              <a:rect l="l" t="t" r="r" b="b"/>
              <a:pathLst>
                <a:path w="10940" h="2972" extrusionOk="0">
                  <a:moveTo>
                    <a:pt x="543" y="0"/>
                  </a:moveTo>
                  <a:cubicBezTo>
                    <a:pt x="517" y="0"/>
                    <a:pt x="490" y="3"/>
                    <a:pt x="463" y="8"/>
                  </a:cubicBezTo>
                  <a:cubicBezTo>
                    <a:pt x="109" y="79"/>
                    <a:pt x="19" y="355"/>
                    <a:pt x="0" y="670"/>
                  </a:cubicBezTo>
                  <a:lnTo>
                    <a:pt x="0" y="985"/>
                  </a:lnTo>
                  <a:cubicBezTo>
                    <a:pt x="7" y="1551"/>
                    <a:pt x="424" y="2444"/>
                    <a:pt x="964" y="2669"/>
                  </a:cubicBezTo>
                  <a:cubicBezTo>
                    <a:pt x="1217" y="2774"/>
                    <a:pt x="1468" y="2825"/>
                    <a:pt x="1716" y="2825"/>
                  </a:cubicBezTo>
                  <a:cubicBezTo>
                    <a:pt x="2110" y="2825"/>
                    <a:pt x="2496" y="2695"/>
                    <a:pt x="2867" y="2438"/>
                  </a:cubicBezTo>
                  <a:cubicBezTo>
                    <a:pt x="3135" y="2250"/>
                    <a:pt x="3282" y="2155"/>
                    <a:pt x="3414" y="2155"/>
                  </a:cubicBezTo>
                  <a:cubicBezTo>
                    <a:pt x="3568" y="2155"/>
                    <a:pt x="3703" y="2282"/>
                    <a:pt x="3985" y="2541"/>
                  </a:cubicBezTo>
                  <a:cubicBezTo>
                    <a:pt x="4296" y="2830"/>
                    <a:pt x="4579" y="2971"/>
                    <a:pt x="4882" y="2971"/>
                  </a:cubicBezTo>
                  <a:cubicBezTo>
                    <a:pt x="5116" y="2971"/>
                    <a:pt x="5363" y="2886"/>
                    <a:pt x="5644" y="2721"/>
                  </a:cubicBezTo>
                  <a:cubicBezTo>
                    <a:pt x="5946" y="2541"/>
                    <a:pt x="6183" y="2297"/>
                    <a:pt x="6441" y="2052"/>
                  </a:cubicBezTo>
                  <a:cubicBezTo>
                    <a:pt x="6682" y="1824"/>
                    <a:pt x="6808" y="1717"/>
                    <a:pt x="6946" y="1717"/>
                  </a:cubicBezTo>
                  <a:cubicBezTo>
                    <a:pt x="7072" y="1717"/>
                    <a:pt x="7207" y="1806"/>
                    <a:pt x="7450" y="1975"/>
                  </a:cubicBezTo>
                  <a:cubicBezTo>
                    <a:pt x="7758" y="2181"/>
                    <a:pt x="8073" y="2380"/>
                    <a:pt x="8395" y="2586"/>
                  </a:cubicBezTo>
                  <a:cubicBezTo>
                    <a:pt x="8577" y="2702"/>
                    <a:pt x="8760" y="2753"/>
                    <a:pt x="8939" y="2753"/>
                  </a:cubicBezTo>
                  <a:cubicBezTo>
                    <a:pt x="9194" y="2753"/>
                    <a:pt x="9440" y="2649"/>
                    <a:pt x="9667" y="2483"/>
                  </a:cubicBezTo>
                  <a:cubicBezTo>
                    <a:pt x="10169" y="2117"/>
                    <a:pt x="10490" y="1577"/>
                    <a:pt x="10798" y="1050"/>
                  </a:cubicBezTo>
                  <a:cubicBezTo>
                    <a:pt x="10895" y="889"/>
                    <a:pt x="10940" y="683"/>
                    <a:pt x="10779" y="529"/>
                  </a:cubicBezTo>
                  <a:cubicBezTo>
                    <a:pt x="10692" y="439"/>
                    <a:pt x="10594" y="405"/>
                    <a:pt x="10492" y="405"/>
                  </a:cubicBezTo>
                  <a:cubicBezTo>
                    <a:pt x="10390" y="405"/>
                    <a:pt x="10284" y="439"/>
                    <a:pt x="10181" y="484"/>
                  </a:cubicBezTo>
                  <a:cubicBezTo>
                    <a:pt x="10008" y="561"/>
                    <a:pt x="9905" y="728"/>
                    <a:pt x="9789" y="876"/>
                  </a:cubicBezTo>
                  <a:cubicBezTo>
                    <a:pt x="9641" y="1063"/>
                    <a:pt x="9487" y="1249"/>
                    <a:pt x="9320" y="1422"/>
                  </a:cubicBezTo>
                  <a:cubicBezTo>
                    <a:pt x="9184" y="1568"/>
                    <a:pt x="9045" y="1640"/>
                    <a:pt x="8906" y="1640"/>
                  </a:cubicBezTo>
                  <a:cubicBezTo>
                    <a:pt x="8767" y="1640"/>
                    <a:pt x="8628" y="1569"/>
                    <a:pt x="8491" y="1429"/>
                  </a:cubicBezTo>
                  <a:cubicBezTo>
                    <a:pt x="8227" y="1165"/>
                    <a:pt x="7964" y="895"/>
                    <a:pt x="7694" y="638"/>
                  </a:cubicBezTo>
                  <a:cubicBezTo>
                    <a:pt x="7414" y="374"/>
                    <a:pt x="7182" y="240"/>
                    <a:pt x="6956" y="240"/>
                  </a:cubicBezTo>
                  <a:cubicBezTo>
                    <a:pt x="6715" y="240"/>
                    <a:pt x="6481" y="391"/>
                    <a:pt x="6203" y="696"/>
                  </a:cubicBezTo>
                  <a:cubicBezTo>
                    <a:pt x="6061" y="850"/>
                    <a:pt x="5952" y="1043"/>
                    <a:pt x="5817" y="1204"/>
                  </a:cubicBezTo>
                  <a:cubicBezTo>
                    <a:pt x="5502" y="1570"/>
                    <a:pt x="5258" y="1755"/>
                    <a:pt x="5047" y="1755"/>
                  </a:cubicBezTo>
                  <a:cubicBezTo>
                    <a:pt x="4805" y="1755"/>
                    <a:pt x="4606" y="1514"/>
                    <a:pt x="4390" y="1024"/>
                  </a:cubicBezTo>
                  <a:cubicBezTo>
                    <a:pt x="4222" y="637"/>
                    <a:pt x="3969" y="439"/>
                    <a:pt x="3686" y="439"/>
                  </a:cubicBezTo>
                  <a:cubicBezTo>
                    <a:pt x="3471" y="439"/>
                    <a:pt x="3239" y="553"/>
                    <a:pt x="3015" y="786"/>
                  </a:cubicBezTo>
                  <a:cubicBezTo>
                    <a:pt x="2700" y="1114"/>
                    <a:pt x="2385" y="1442"/>
                    <a:pt x="2063" y="1763"/>
                  </a:cubicBezTo>
                  <a:cubicBezTo>
                    <a:pt x="1958" y="1869"/>
                    <a:pt x="1858" y="1918"/>
                    <a:pt x="1764" y="1918"/>
                  </a:cubicBezTo>
                  <a:cubicBezTo>
                    <a:pt x="1636" y="1918"/>
                    <a:pt x="1521" y="1825"/>
                    <a:pt x="1421" y="1654"/>
                  </a:cubicBezTo>
                  <a:cubicBezTo>
                    <a:pt x="1234" y="1326"/>
                    <a:pt x="1125" y="966"/>
                    <a:pt x="1093" y="593"/>
                  </a:cubicBezTo>
                  <a:cubicBezTo>
                    <a:pt x="1052" y="244"/>
                    <a:pt x="800" y="0"/>
                    <a:pt x="5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39"/>
            <p:cNvSpPr/>
            <p:nvPr/>
          </p:nvSpPr>
          <p:spPr>
            <a:xfrm>
              <a:off x="7336943" y="4628034"/>
              <a:ext cx="651140" cy="173418"/>
            </a:xfrm>
            <a:custGeom>
              <a:avLst/>
              <a:gdLst/>
              <a:ahLst/>
              <a:cxnLst/>
              <a:rect l="l" t="t" r="r" b="b"/>
              <a:pathLst>
                <a:path w="10870" h="2895" extrusionOk="0">
                  <a:moveTo>
                    <a:pt x="555" y="0"/>
                  </a:moveTo>
                  <a:cubicBezTo>
                    <a:pt x="516" y="0"/>
                    <a:pt x="475" y="4"/>
                    <a:pt x="431" y="11"/>
                  </a:cubicBezTo>
                  <a:cubicBezTo>
                    <a:pt x="52" y="75"/>
                    <a:pt x="1" y="358"/>
                    <a:pt x="59" y="679"/>
                  </a:cubicBezTo>
                  <a:cubicBezTo>
                    <a:pt x="78" y="834"/>
                    <a:pt x="91" y="994"/>
                    <a:pt x="110" y="1155"/>
                  </a:cubicBezTo>
                  <a:cubicBezTo>
                    <a:pt x="224" y="2033"/>
                    <a:pt x="826" y="2833"/>
                    <a:pt x="1685" y="2833"/>
                  </a:cubicBezTo>
                  <a:cubicBezTo>
                    <a:pt x="2033" y="2833"/>
                    <a:pt x="2424" y="2701"/>
                    <a:pt x="2842" y="2389"/>
                  </a:cubicBezTo>
                  <a:cubicBezTo>
                    <a:pt x="2906" y="2344"/>
                    <a:pt x="2977" y="2299"/>
                    <a:pt x="3035" y="2248"/>
                  </a:cubicBezTo>
                  <a:cubicBezTo>
                    <a:pt x="3170" y="2109"/>
                    <a:pt x="3288" y="2036"/>
                    <a:pt x="3408" y="2036"/>
                  </a:cubicBezTo>
                  <a:cubicBezTo>
                    <a:pt x="3534" y="2036"/>
                    <a:pt x="3661" y="2116"/>
                    <a:pt x="3812" y="2286"/>
                  </a:cubicBezTo>
                  <a:cubicBezTo>
                    <a:pt x="4181" y="2701"/>
                    <a:pt x="4506" y="2895"/>
                    <a:pt x="4865" y="2895"/>
                  </a:cubicBezTo>
                  <a:cubicBezTo>
                    <a:pt x="5158" y="2895"/>
                    <a:pt x="5472" y="2766"/>
                    <a:pt x="5850" y="2524"/>
                  </a:cubicBezTo>
                  <a:cubicBezTo>
                    <a:pt x="6120" y="2344"/>
                    <a:pt x="6377" y="2158"/>
                    <a:pt x="6557" y="1881"/>
                  </a:cubicBezTo>
                  <a:cubicBezTo>
                    <a:pt x="6666" y="1708"/>
                    <a:pt x="6794" y="1626"/>
                    <a:pt x="6933" y="1626"/>
                  </a:cubicBezTo>
                  <a:cubicBezTo>
                    <a:pt x="7047" y="1626"/>
                    <a:pt x="7169" y="1681"/>
                    <a:pt x="7296" y="1785"/>
                  </a:cubicBezTo>
                  <a:cubicBezTo>
                    <a:pt x="7650" y="2081"/>
                    <a:pt x="8029" y="2331"/>
                    <a:pt x="8434" y="2537"/>
                  </a:cubicBezTo>
                  <a:cubicBezTo>
                    <a:pt x="8631" y="2629"/>
                    <a:pt x="8829" y="2691"/>
                    <a:pt x="9035" y="2691"/>
                  </a:cubicBezTo>
                  <a:cubicBezTo>
                    <a:pt x="9118" y="2691"/>
                    <a:pt x="9202" y="2681"/>
                    <a:pt x="9289" y="2659"/>
                  </a:cubicBezTo>
                  <a:cubicBezTo>
                    <a:pt x="9828" y="2518"/>
                    <a:pt x="10793" y="1386"/>
                    <a:pt x="10844" y="827"/>
                  </a:cubicBezTo>
                  <a:cubicBezTo>
                    <a:pt x="10870" y="513"/>
                    <a:pt x="10697" y="314"/>
                    <a:pt x="10439" y="314"/>
                  </a:cubicBezTo>
                  <a:cubicBezTo>
                    <a:pt x="10375" y="314"/>
                    <a:pt x="10306" y="326"/>
                    <a:pt x="10233" y="352"/>
                  </a:cubicBezTo>
                  <a:cubicBezTo>
                    <a:pt x="10047" y="422"/>
                    <a:pt x="9951" y="583"/>
                    <a:pt x="9841" y="737"/>
                  </a:cubicBezTo>
                  <a:cubicBezTo>
                    <a:pt x="9668" y="975"/>
                    <a:pt x="9501" y="1219"/>
                    <a:pt x="9314" y="1444"/>
                  </a:cubicBezTo>
                  <a:cubicBezTo>
                    <a:pt x="9196" y="1589"/>
                    <a:pt x="9072" y="1661"/>
                    <a:pt x="8946" y="1661"/>
                  </a:cubicBezTo>
                  <a:cubicBezTo>
                    <a:pt x="8825" y="1661"/>
                    <a:pt x="8701" y="1595"/>
                    <a:pt x="8575" y="1464"/>
                  </a:cubicBezTo>
                  <a:cubicBezTo>
                    <a:pt x="8273" y="1155"/>
                    <a:pt x="7977" y="847"/>
                    <a:pt x="7662" y="557"/>
                  </a:cubicBezTo>
                  <a:cubicBezTo>
                    <a:pt x="7385" y="309"/>
                    <a:pt x="7144" y="185"/>
                    <a:pt x="6914" y="185"/>
                  </a:cubicBezTo>
                  <a:cubicBezTo>
                    <a:pt x="6644" y="185"/>
                    <a:pt x="6388" y="358"/>
                    <a:pt x="6107" y="705"/>
                  </a:cubicBezTo>
                  <a:cubicBezTo>
                    <a:pt x="5959" y="892"/>
                    <a:pt x="5818" y="1084"/>
                    <a:pt x="5657" y="1258"/>
                  </a:cubicBezTo>
                  <a:cubicBezTo>
                    <a:pt x="5301" y="1632"/>
                    <a:pt x="5095" y="1828"/>
                    <a:pt x="4933" y="1828"/>
                  </a:cubicBezTo>
                  <a:cubicBezTo>
                    <a:pt x="4750" y="1828"/>
                    <a:pt x="4622" y="1577"/>
                    <a:pt x="4397" y="1052"/>
                  </a:cubicBezTo>
                  <a:cubicBezTo>
                    <a:pt x="4378" y="1007"/>
                    <a:pt x="4359" y="956"/>
                    <a:pt x="4333" y="904"/>
                  </a:cubicBezTo>
                  <a:cubicBezTo>
                    <a:pt x="4145" y="525"/>
                    <a:pt x="3920" y="333"/>
                    <a:pt x="3678" y="333"/>
                  </a:cubicBezTo>
                  <a:cubicBezTo>
                    <a:pt x="3465" y="333"/>
                    <a:pt x="3237" y="481"/>
                    <a:pt x="3009" y="782"/>
                  </a:cubicBezTo>
                  <a:cubicBezTo>
                    <a:pt x="2745" y="1123"/>
                    <a:pt x="2462" y="1438"/>
                    <a:pt x="2090" y="1656"/>
                  </a:cubicBezTo>
                  <a:cubicBezTo>
                    <a:pt x="1926" y="1753"/>
                    <a:pt x="1798" y="1804"/>
                    <a:pt x="1692" y="1804"/>
                  </a:cubicBezTo>
                  <a:cubicBezTo>
                    <a:pt x="1522" y="1804"/>
                    <a:pt x="1411" y="1674"/>
                    <a:pt x="1312" y="1393"/>
                  </a:cubicBezTo>
                  <a:cubicBezTo>
                    <a:pt x="1209" y="1091"/>
                    <a:pt x="1164" y="769"/>
                    <a:pt x="1081" y="461"/>
                  </a:cubicBezTo>
                  <a:cubicBezTo>
                    <a:pt x="1007" y="174"/>
                    <a:pt x="831" y="0"/>
                    <a:pt x="5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53" name="Google Shape;1053;p39"/>
          <p:cNvSpPr/>
          <p:nvPr/>
        </p:nvSpPr>
        <p:spPr>
          <a:xfrm flipH="1">
            <a:off x="8551226" y="3753400"/>
            <a:ext cx="599669" cy="253802"/>
          </a:xfrm>
          <a:custGeom>
            <a:avLst/>
            <a:gdLst/>
            <a:ahLst/>
            <a:cxnLst/>
            <a:rect l="l" t="t" r="r" b="b"/>
            <a:pathLst>
              <a:path w="6467" h="2737" extrusionOk="0">
                <a:moveTo>
                  <a:pt x="2526" y="1"/>
                </a:moveTo>
                <a:cubicBezTo>
                  <a:pt x="2323" y="1"/>
                  <a:pt x="2121" y="108"/>
                  <a:pt x="1890" y="324"/>
                </a:cubicBezTo>
                <a:cubicBezTo>
                  <a:pt x="1568" y="613"/>
                  <a:pt x="1273" y="915"/>
                  <a:pt x="983" y="1236"/>
                </a:cubicBezTo>
                <a:cubicBezTo>
                  <a:pt x="813" y="1431"/>
                  <a:pt x="633" y="1523"/>
                  <a:pt x="433" y="1523"/>
                </a:cubicBezTo>
                <a:cubicBezTo>
                  <a:pt x="316" y="1523"/>
                  <a:pt x="191" y="1491"/>
                  <a:pt x="58" y="1429"/>
                </a:cubicBezTo>
                <a:cubicBezTo>
                  <a:pt x="0" y="1860"/>
                  <a:pt x="0" y="2297"/>
                  <a:pt x="45" y="2734"/>
                </a:cubicBezTo>
                <a:cubicBezTo>
                  <a:pt x="80" y="2736"/>
                  <a:pt x="115" y="2736"/>
                  <a:pt x="150" y="2736"/>
                </a:cubicBezTo>
                <a:cubicBezTo>
                  <a:pt x="815" y="2736"/>
                  <a:pt x="1355" y="2446"/>
                  <a:pt x="1832" y="1976"/>
                </a:cubicBezTo>
                <a:cubicBezTo>
                  <a:pt x="2175" y="1636"/>
                  <a:pt x="2365" y="1470"/>
                  <a:pt x="2566" y="1470"/>
                </a:cubicBezTo>
                <a:cubicBezTo>
                  <a:pt x="2764" y="1470"/>
                  <a:pt x="2972" y="1631"/>
                  <a:pt x="3349" y="1943"/>
                </a:cubicBezTo>
                <a:cubicBezTo>
                  <a:pt x="3452" y="2033"/>
                  <a:pt x="3554" y="2117"/>
                  <a:pt x="3664" y="2188"/>
                </a:cubicBezTo>
                <a:cubicBezTo>
                  <a:pt x="3939" y="2345"/>
                  <a:pt x="4233" y="2439"/>
                  <a:pt x="4522" y="2439"/>
                </a:cubicBezTo>
                <a:cubicBezTo>
                  <a:pt x="4752" y="2439"/>
                  <a:pt x="4980" y="2379"/>
                  <a:pt x="5193" y="2246"/>
                </a:cubicBezTo>
                <a:cubicBezTo>
                  <a:pt x="5740" y="1905"/>
                  <a:pt x="6100" y="1352"/>
                  <a:pt x="6376" y="761"/>
                </a:cubicBezTo>
                <a:cubicBezTo>
                  <a:pt x="6440" y="613"/>
                  <a:pt x="6466" y="439"/>
                  <a:pt x="6350" y="304"/>
                </a:cubicBezTo>
                <a:cubicBezTo>
                  <a:pt x="6266" y="205"/>
                  <a:pt x="6164" y="172"/>
                  <a:pt x="6056" y="172"/>
                </a:cubicBezTo>
                <a:cubicBezTo>
                  <a:pt x="5982" y="172"/>
                  <a:pt x="5905" y="187"/>
                  <a:pt x="5830" y="208"/>
                </a:cubicBezTo>
                <a:cubicBezTo>
                  <a:pt x="5643" y="253"/>
                  <a:pt x="5515" y="394"/>
                  <a:pt x="5399" y="549"/>
                </a:cubicBezTo>
                <a:cubicBezTo>
                  <a:pt x="5277" y="722"/>
                  <a:pt x="5149" y="896"/>
                  <a:pt x="5007" y="1050"/>
                </a:cubicBezTo>
                <a:cubicBezTo>
                  <a:pt x="4776" y="1288"/>
                  <a:pt x="4622" y="1405"/>
                  <a:pt x="4466" y="1405"/>
                </a:cubicBezTo>
                <a:cubicBezTo>
                  <a:pt x="4318" y="1405"/>
                  <a:pt x="4168" y="1301"/>
                  <a:pt x="3947" y="1095"/>
                </a:cubicBezTo>
                <a:cubicBezTo>
                  <a:pt x="3670" y="844"/>
                  <a:pt x="3426" y="555"/>
                  <a:pt x="3150" y="304"/>
                </a:cubicBezTo>
                <a:cubicBezTo>
                  <a:pt x="2922" y="102"/>
                  <a:pt x="2723" y="1"/>
                  <a:pt x="252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4" name="Google Shape;1054;p39"/>
          <p:cNvSpPr/>
          <p:nvPr/>
        </p:nvSpPr>
        <p:spPr>
          <a:xfrm flipH="1">
            <a:off x="8759207" y="4387265"/>
            <a:ext cx="395405" cy="768782"/>
          </a:xfrm>
          <a:custGeom>
            <a:avLst/>
            <a:gdLst/>
            <a:ahLst/>
            <a:cxnLst/>
            <a:rect l="l" t="t" r="r" b="b"/>
            <a:pathLst>
              <a:path w="11075" h="21533" extrusionOk="0">
                <a:moveTo>
                  <a:pt x="0" y="0"/>
                </a:moveTo>
                <a:lnTo>
                  <a:pt x="0" y="21533"/>
                </a:lnTo>
                <a:lnTo>
                  <a:pt x="8356" y="21533"/>
                </a:lnTo>
                <a:cubicBezTo>
                  <a:pt x="9127" y="20035"/>
                  <a:pt x="9873" y="18531"/>
                  <a:pt x="10310" y="16886"/>
                </a:cubicBezTo>
                <a:cubicBezTo>
                  <a:pt x="10554" y="15954"/>
                  <a:pt x="10689" y="15009"/>
                  <a:pt x="10824" y="14058"/>
                </a:cubicBezTo>
                <a:cubicBezTo>
                  <a:pt x="11075" y="12335"/>
                  <a:pt x="10901" y="10580"/>
                  <a:pt x="10316" y="8935"/>
                </a:cubicBezTo>
                <a:cubicBezTo>
                  <a:pt x="9558" y="6788"/>
                  <a:pt x="8189" y="5085"/>
                  <a:pt x="6460" y="3619"/>
                </a:cubicBezTo>
                <a:cubicBezTo>
                  <a:pt x="4634" y="2083"/>
                  <a:pt x="2513" y="1074"/>
                  <a:pt x="392" y="58"/>
                </a:cubicBezTo>
                <a:cubicBezTo>
                  <a:pt x="276" y="0"/>
                  <a:pt x="135" y="20"/>
                  <a:pt x="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5" name="Google Shape;1055;p39"/>
          <p:cNvSpPr/>
          <p:nvPr/>
        </p:nvSpPr>
        <p:spPr>
          <a:xfrm rot="-4381075" flipH="1">
            <a:off x="8144320" y="425175"/>
            <a:ext cx="530563" cy="809394"/>
          </a:xfrm>
          <a:custGeom>
            <a:avLst/>
            <a:gdLst/>
            <a:ahLst/>
            <a:cxnLst/>
            <a:rect l="l" t="t" r="r" b="b"/>
            <a:pathLst>
              <a:path w="14861" h="22671" extrusionOk="0">
                <a:moveTo>
                  <a:pt x="4364" y="0"/>
                </a:moveTo>
                <a:cubicBezTo>
                  <a:pt x="3873" y="0"/>
                  <a:pt x="3387" y="163"/>
                  <a:pt x="2899" y="524"/>
                </a:cubicBezTo>
                <a:cubicBezTo>
                  <a:pt x="958" y="1938"/>
                  <a:pt x="0" y="3815"/>
                  <a:pt x="58" y="6354"/>
                </a:cubicBezTo>
                <a:cubicBezTo>
                  <a:pt x="7" y="7074"/>
                  <a:pt x="168" y="7909"/>
                  <a:pt x="341" y="8751"/>
                </a:cubicBezTo>
                <a:cubicBezTo>
                  <a:pt x="740" y="10686"/>
                  <a:pt x="1582" y="12441"/>
                  <a:pt x="2514" y="14157"/>
                </a:cubicBezTo>
                <a:cubicBezTo>
                  <a:pt x="3626" y="16194"/>
                  <a:pt x="4975" y="18103"/>
                  <a:pt x="6537" y="19826"/>
                </a:cubicBezTo>
                <a:cubicBezTo>
                  <a:pt x="7913" y="21336"/>
                  <a:pt x="9719" y="22159"/>
                  <a:pt x="11686" y="22558"/>
                </a:cubicBezTo>
                <a:cubicBezTo>
                  <a:pt x="12031" y="22629"/>
                  <a:pt x="12388" y="22670"/>
                  <a:pt x="12748" y="22670"/>
                </a:cubicBezTo>
                <a:cubicBezTo>
                  <a:pt x="13165" y="22670"/>
                  <a:pt x="13586" y="22615"/>
                  <a:pt x="13993" y="22487"/>
                </a:cubicBezTo>
                <a:cubicBezTo>
                  <a:pt x="14655" y="22275"/>
                  <a:pt x="14842" y="21992"/>
                  <a:pt x="14855" y="21317"/>
                </a:cubicBezTo>
                <a:cubicBezTo>
                  <a:pt x="14861" y="20906"/>
                  <a:pt x="14720" y="20533"/>
                  <a:pt x="14578" y="20160"/>
                </a:cubicBezTo>
                <a:cubicBezTo>
                  <a:pt x="14019" y="18682"/>
                  <a:pt x="13164" y="17345"/>
                  <a:pt x="12438" y="15950"/>
                </a:cubicBezTo>
                <a:cubicBezTo>
                  <a:pt x="11596" y="14318"/>
                  <a:pt x="10587" y="12769"/>
                  <a:pt x="10117" y="10956"/>
                </a:cubicBezTo>
                <a:cubicBezTo>
                  <a:pt x="9790" y="9690"/>
                  <a:pt x="9378" y="8430"/>
                  <a:pt x="9410" y="7119"/>
                </a:cubicBezTo>
                <a:cubicBezTo>
                  <a:pt x="9449" y="5608"/>
                  <a:pt x="8986" y="4284"/>
                  <a:pt x="8253" y="3018"/>
                </a:cubicBezTo>
                <a:cubicBezTo>
                  <a:pt x="7636" y="1945"/>
                  <a:pt x="6865" y="993"/>
                  <a:pt x="5740" y="389"/>
                </a:cubicBezTo>
                <a:cubicBezTo>
                  <a:pt x="5274" y="139"/>
                  <a:pt x="4817" y="0"/>
                  <a:pt x="436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6" name="Google Shape;1056;p39"/>
          <p:cNvSpPr/>
          <p:nvPr/>
        </p:nvSpPr>
        <p:spPr>
          <a:xfrm>
            <a:off x="1076797" y="537200"/>
            <a:ext cx="793585" cy="217039"/>
          </a:xfrm>
          <a:custGeom>
            <a:avLst/>
            <a:gdLst/>
            <a:ahLst/>
            <a:cxnLst/>
            <a:rect l="l" t="t" r="r" b="b"/>
            <a:pathLst>
              <a:path w="14739" h="4031" extrusionOk="0">
                <a:moveTo>
                  <a:pt x="13966" y="0"/>
                </a:moveTo>
                <a:cubicBezTo>
                  <a:pt x="13592" y="0"/>
                  <a:pt x="13359" y="199"/>
                  <a:pt x="13267" y="574"/>
                </a:cubicBezTo>
                <a:cubicBezTo>
                  <a:pt x="13151" y="1069"/>
                  <a:pt x="13080" y="1570"/>
                  <a:pt x="12920" y="2046"/>
                </a:cubicBezTo>
                <a:cubicBezTo>
                  <a:pt x="12805" y="2381"/>
                  <a:pt x="12651" y="2523"/>
                  <a:pt x="12416" y="2523"/>
                </a:cubicBezTo>
                <a:cubicBezTo>
                  <a:pt x="12296" y="2523"/>
                  <a:pt x="12155" y="2486"/>
                  <a:pt x="11988" y="2419"/>
                </a:cubicBezTo>
                <a:cubicBezTo>
                  <a:pt x="11370" y="2168"/>
                  <a:pt x="11068" y="1615"/>
                  <a:pt x="10715" y="1133"/>
                </a:cubicBezTo>
                <a:cubicBezTo>
                  <a:pt x="10470" y="803"/>
                  <a:pt x="10221" y="629"/>
                  <a:pt x="9859" y="629"/>
                </a:cubicBezTo>
                <a:cubicBezTo>
                  <a:pt x="9812" y="629"/>
                  <a:pt x="9763" y="632"/>
                  <a:pt x="9712" y="638"/>
                </a:cubicBezTo>
                <a:cubicBezTo>
                  <a:pt x="9237" y="696"/>
                  <a:pt x="8934" y="959"/>
                  <a:pt x="8787" y="1409"/>
                </a:cubicBezTo>
                <a:cubicBezTo>
                  <a:pt x="8722" y="1615"/>
                  <a:pt x="8645" y="1814"/>
                  <a:pt x="8555" y="2007"/>
                </a:cubicBezTo>
                <a:cubicBezTo>
                  <a:pt x="8373" y="2379"/>
                  <a:pt x="8246" y="2551"/>
                  <a:pt x="8077" y="2551"/>
                </a:cubicBezTo>
                <a:cubicBezTo>
                  <a:pt x="7935" y="2551"/>
                  <a:pt x="7765" y="2431"/>
                  <a:pt x="7508" y="2206"/>
                </a:cubicBezTo>
                <a:cubicBezTo>
                  <a:pt x="7025" y="1776"/>
                  <a:pt x="6691" y="1223"/>
                  <a:pt x="6241" y="767"/>
                </a:cubicBezTo>
                <a:cubicBezTo>
                  <a:pt x="5940" y="465"/>
                  <a:pt x="5672" y="314"/>
                  <a:pt x="5400" y="314"/>
                </a:cubicBezTo>
                <a:cubicBezTo>
                  <a:pt x="5145" y="314"/>
                  <a:pt x="4885" y="447"/>
                  <a:pt x="4589" y="715"/>
                </a:cubicBezTo>
                <a:cubicBezTo>
                  <a:pt x="4255" y="1024"/>
                  <a:pt x="3947" y="1358"/>
                  <a:pt x="3625" y="1679"/>
                </a:cubicBezTo>
                <a:cubicBezTo>
                  <a:pt x="3162" y="2142"/>
                  <a:pt x="2901" y="2380"/>
                  <a:pt x="2670" y="2380"/>
                </a:cubicBezTo>
                <a:cubicBezTo>
                  <a:pt x="2417" y="2380"/>
                  <a:pt x="2200" y="2094"/>
                  <a:pt x="1793" y="1506"/>
                </a:cubicBezTo>
                <a:cubicBezTo>
                  <a:pt x="1594" y="1223"/>
                  <a:pt x="1446" y="902"/>
                  <a:pt x="1170" y="677"/>
                </a:cubicBezTo>
                <a:cubicBezTo>
                  <a:pt x="1042" y="575"/>
                  <a:pt x="866" y="522"/>
                  <a:pt x="691" y="522"/>
                </a:cubicBezTo>
                <a:cubicBezTo>
                  <a:pt x="514" y="522"/>
                  <a:pt x="338" y="576"/>
                  <a:pt x="219" y="690"/>
                </a:cubicBezTo>
                <a:cubicBezTo>
                  <a:pt x="0" y="895"/>
                  <a:pt x="103" y="1127"/>
                  <a:pt x="206" y="1352"/>
                </a:cubicBezTo>
                <a:cubicBezTo>
                  <a:pt x="489" y="1962"/>
                  <a:pt x="855" y="2521"/>
                  <a:pt x="1298" y="3023"/>
                </a:cubicBezTo>
                <a:cubicBezTo>
                  <a:pt x="1643" y="3416"/>
                  <a:pt x="2163" y="3693"/>
                  <a:pt x="2732" y="3693"/>
                </a:cubicBezTo>
                <a:cubicBezTo>
                  <a:pt x="3046" y="3693"/>
                  <a:pt x="3374" y="3609"/>
                  <a:pt x="3696" y="3415"/>
                </a:cubicBezTo>
                <a:cubicBezTo>
                  <a:pt x="4043" y="3203"/>
                  <a:pt x="4268" y="2856"/>
                  <a:pt x="4641" y="2688"/>
                </a:cubicBezTo>
                <a:cubicBezTo>
                  <a:pt x="4922" y="2557"/>
                  <a:pt x="5039" y="2147"/>
                  <a:pt x="5369" y="2147"/>
                </a:cubicBezTo>
                <a:cubicBezTo>
                  <a:pt x="5379" y="2147"/>
                  <a:pt x="5389" y="2148"/>
                  <a:pt x="5399" y="2149"/>
                </a:cubicBezTo>
                <a:cubicBezTo>
                  <a:pt x="5753" y="2168"/>
                  <a:pt x="5804" y="2598"/>
                  <a:pt x="6036" y="2817"/>
                </a:cubicBezTo>
                <a:cubicBezTo>
                  <a:pt x="6563" y="3331"/>
                  <a:pt x="7128" y="3788"/>
                  <a:pt x="7835" y="3974"/>
                </a:cubicBezTo>
                <a:cubicBezTo>
                  <a:pt x="7978" y="4013"/>
                  <a:pt x="8114" y="4031"/>
                  <a:pt x="8242" y="4031"/>
                </a:cubicBezTo>
                <a:cubicBezTo>
                  <a:pt x="8842" y="4031"/>
                  <a:pt x="9293" y="3640"/>
                  <a:pt x="9674" y="3132"/>
                </a:cubicBezTo>
                <a:cubicBezTo>
                  <a:pt x="9843" y="2904"/>
                  <a:pt x="9924" y="2802"/>
                  <a:pt x="10029" y="2802"/>
                </a:cubicBezTo>
                <a:cubicBezTo>
                  <a:pt x="10122" y="2802"/>
                  <a:pt x="10236" y="2884"/>
                  <a:pt x="10451" y="3029"/>
                </a:cubicBezTo>
                <a:cubicBezTo>
                  <a:pt x="10987" y="3396"/>
                  <a:pt x="11492" y="3848"/>
                  <a:pt x="12189" y="3848"/>
                </a:cubicBezTo>
                <a:cubicBezTo>
                  <a:pt x="12261" y="3848"/>
                  <a:pt x="12335" y="3843"/>
                  <a:pt x="12412" y="3833"/>
                </a:cubicBezTo>
                <a:cubicBezTo>
                  <a:pt x="12511" y="3847"/>
                  <a:pt x="12608" y="3855"/>
                  <a:pt x="12701" y="3855"/>
                </a:cubicBezTo>
                <a:cubicBezTo>
                  <a:pt x="13258" y="3855"/>
                  <a:pt x="13702" y="3593"/>
                  <a:pt x="14038" y="3087"/>
                </a:cubicBezTo>
                <a:cubicBezTo>
                  <a:pt x="14494" y="2393"/>
                  <a:pt x="14616" y="1602"/>
                  <a:pt x="14694" y="805"/>
                </a:cubicBezTo>
                <a:cubicBezTo>
                  <a:pt x="14739" y="304"/>
                  <a:pt x="14462" y="15"/>
                  <a:pt x="14019" y="2"/>
                </a:cubicBezTo>
                <a:cubicBezTo>
                  <a:pt x="14001" y="1"/>
                  <a:pt x="13983" y="0"/>
                  <a:pt x="1396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7" name="Google Shape;1057;p39"/>
          <p:cNvSpPr/>
          <p:nvPr/>
        </p:nvSpPr>
        <p:spPr>
          <a:xfrm flipH="1">
            <a:off x="-6875" y="-6"/>
            <a:ext cx="609784" cy="811228"/>
          </a:xfrm>
          <a:custGeom>
            <a:avLst/>
            <a:gdLst/>
            <a:ahLst/>
            <a:cxnLst/>
            <a:rect l="l" t="t" r="r" b="b"/>
            <a:pathLst>
              <a:path w="8948" h="11904" extrusionOk="0">
                <a:moveTo>
                  <a:pt x="3806" y="0"/>
                </a:moveTo>
                <a:cubicBezTo>
                  <a:pt x="3240" y="771"/>
                  <a:pt x="2578" y="1465"/>
                  <a:pt x="2071" y="2282"/>
                </a:cubicBezTo>
                <a:cubicBezTo>
                  <a:pt x="631" y="4602"/>
                  <a:pt x="1" y="7051"/>
                  <a:pt x="740" y="9757"/>
                </a:cubicBezTo>
                <a:cubicBezTo>
                  <a:pt x="1061" y="10920"/>
                  <a:pt x="2064" y="11762"/>
                  <a:pt x="3266" y="11878"/>
                </a:cubicBezTo>
                <a:cubicBezTo>
                  <a:pt x="3467" y="11895"/>
                  <a:pt x="3669" y="11904"/>
                  <a:pt x="3871" y="11904"/>
                </a:cubicBezTo>
                <a:cubicBezTo>
                  <a:pt x="4576" y="11904"/>
                  <a:pt x="5278" y="11799"/>
                  <a:pt x="5953" y="11589"/>
                </a:cubicBezTo>
                <a:cubicBezTo>
                  <a:pt x="7110" y="11235"/>
                  <a:pt x="8035" y="10535"/>
                  <a:pt x="8948" y="9802"/>
                </a:cubicBezTo>
                <a:lnTo>
                  <a:pt x="894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8_1">
    <p:spTree>
      <p:nvGrpSpPr>
        <p:cNvPr id="1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Google Shape;1059;p40"/>
          <p:cNvSpPr/>
          <p:nvPr/>
        </p:nvSpPr>
        <p:spPr>
          <a:xfrm>
            <a:off x="6324473" y="4320228"/>
            <a:ext cx="812921" cy="222239"/>
          </a:xfrm>
          <a:custGeom>
            <a:avLst/>
            <a:gdLst/>
            <a:ahLst/>
            <a:cxnLst/>
            <a:rect l="l" t="t" r="r" b="b"/>
            <a:pathLst>
              <a:path w="14560" h="3981" extrusionOk="0">
                <a:moveTo>
                  <a:pt x="13978" y="0"/>
                </a:moveTo>
                <a:cubicBezTo>
                  <a:pt x="13908" y="0"/>
                  <a:pt x="13829" y="7"/>
                  <a:pt x="13743" y="20"/>
                </a:cubicBezTo>
                <a:cubicBezTo>
                  <a:pt x="13345" y="84"/>
                  <a:pt x="13120" y="322"/>
                  <a:pt x="13126" y="727"/>
                </a:cubicBezTo>
                <a:cubicBezTo>
                  <a:pt x="13132" y="1177"/>
                  <a:pt x="13023" y="1633"/>
                  <a:pt x="12817" y="2038"/>
                </a:cubicBezTo>
                <a:cubicBezTo>
                  <a:pt x="12652" y="2372"/>
                  <a:pt x="12519" y="2523"/>
                  <a:pt x="12327" y="2523"/>
                </a:cubicBezTo>
                <a:cubicBezTo>
                  <a:pt x="12197" y="2523"/>
                  <a:pt x="12040" y="2454"/>
                  <a:pt x="11828" y="2327"/>
                </a:cubicBezTo>
                <a:cubicBezTo>
                  <a:pt x="11256" y="1993"/>
                  <a:pt x="10921" y="1440"/>
                  <a:pt x="10523" y="945"/>
                </a:cubicBezTo>
                <a:cubicBezTo>
                  <a:pt x="10285" y="653"/>
                  <a:pt x="9985" y="511"/>
                  <a:pt x="9696" y="511"/>
                </a:cubicBezTo>
                <a:cubicBezTo>
                  <a:pt x="9330" y="511"/>
                  <a:pt x="8981" y="739"/>
                  <a:pt x="8794" y="1177"/>
                </a:cubicBezTo>
                <a:cubicBezTo>
                  <a:pt x="8710" y="1370"/>
                  <a:pt x="8665" y="1588"/>
                  <a:pt x="8595" y="1787"/>
                </a:cubicBezTo>
                <a:cubicBezTo>
                  <a:pt x="8427" y="2220"/>
                  <a:pt x="8252" y="2426"/>
                  <a:pt x="8019" y="2426"/>
                </a:cubicBezTo>
                <a:cubicBezTo>
                  <a:pt x="7841" y="2426"/>
                  <a:pt x="7628" y="2305"/>
                  <a:pt x="7360" y="2070"/>
                </a:cubicBezTo>
                <a:cubicBezTo>
                  <a:pt x="6936" y="1691"/>
                  <a:pt x="6666" y="1196"/>
                  <a:pt x="6268" y="798"/>
                </a:cubicBezTo>
                <a:cubicBezTo>
                  <a:pt x="5933" y="466"/>
                  <a:pt x="5624" y="299"/>
                  <a:pt x="5316" y="299"/>
                </a:cubicBezTo>
                <a:cubicBezTo>
                  <a:pt x="5020" y="299"/>
                  <a:pt x="4725" y="454"/>
                  <a:pt x="4410" y="765"/>
                </a:cubicBezTo>
                <a:cubicBezTo>
                  <a:pt x="4031" y="1138"/>
                  <a:pt x="3658" y="1524"/>
                  <a:pt x="3273" y="1897"/>
                </a:cubicBezTo>
                <a:cubicBezTo>
                  <a:pt x="3017" y="2146"/>
                  <a:pt x="2839" y="2270"/>
                  <a:pt x="2662" y="2270"/>
                </a:cubicBezTo>
                <a:cubicBezTo>
                  <a:pt x="2474" y="2270"/>
                  <a:pt x="2288" y="2130"/>
                  <a:pt x="2013" y="1852"/>
                </a:cubicBezTo>
                <a:cubicBezTo>
                  <a:pt x="1846" y="1685"/>
                  <a:pt x="1704" y="1485"/>
                  <a:pt x="1601" y="1267"/>
                </a:cubicBezTo>
                <a:cubicBezTo>
                  <a:pt x="1518" y="1068"/>
                  <a:pt x="1389" y="894"/>
                  <a:pt x="1235" y="753"/>
                </a:cubicBezTo>
                <a:cubicBezTo>
                  <a:pt x="1056" y="586"/>
                  <a:pt x="809" y="486"/>
                  <a:pt x="599" y="486"/>
                </a:cubicBezTo>
                <a:cubicBezTo>
                  <a:pt x="477" y="486"/>
                  <a:pt x="368" y="519"/>
                  <a:pt x="290" y="592"/>
                </a:cubicBezTo>
                <a:cubicBezTo>
                  <a:pt x="1" y="843"/>
                  <a:pt x="65" y="1164"/>
                  <a:pt x="200" y="1472"/>
                </a:cubicBezTo>
                <a:cubicBezTo>
                  <a:pt x="271" y="1614"/>
                  <a:pt x="354" y="1755"/>
                  <a:pt x="451" y="1877"/>
                </a:cubicBezTo>
                <a:cubicBezTo>
                  <a:pt x="605" y="2096"/>
                  <a:pt x="804" y="2289"/>
                  <a:pt x="920" y="2527"/>
                </a:cubicBezTo>
                <a:cubicBezTo>
                  <a:pt x="1268" y="3265"/>
                  <a:pt x="1912" y="3567"/>
                  <a:pt x="2568" y="3567"/>
                </a:cubicBezTo>
                <a:cubicBezTo>
                  <a:pt x="3112" y="3567"/>
                  <a:pt x="3664" y="3359"/>
                  <a:pt x="4063" y="3021"/>
                </a:cubicBezTo>
                <a:cubicBezTo>
                  <a:pt x="4346" y="2784"/>
                  <a:pt x="4642" y="2552"/>
                  <a:pt x="4931" y="2321"/>
                </a:cubicBezTo>
                <a:cubicBezTo>
                  <a:pt x="5108" y="2178"/>
                  <a:pt x="5231" y="2101"/>
                  <a:pt x="5340" y="2101"/>
                </a:cubicBezTo>
                <a:cubicBezTo>
                  <a:pt x="5461" y="2101"/>
                  <a:pt x="5564" y="2195"/>
                  <a:pt x="5702" y="2398"/>
                </a:cubicBezTo>
                <a:cubicBezTo>
                  <a:pt x="6062" y="2938"/>
                  <a:pt x="6557" y="3369"/>
                  <a:pt x="7129" y="3664"/>
                </a:cubicBezTo>
                <a:cubicBezTo>
                  <a:pt x="7551" y="3871"/>
                  <a:pt x="7900" y="3981"/>
                  <a:pt x="8212" y="3981"/>
                </a:cubicBezTo>
                <a:cubicBezTo>
                  <a:pt x="8626" y="3981"/>
                  <a:pt x="8976" y="3787"/>
                  <a:pt x="9347" y="3369"/>
                </a:cubicBezTo>
                <a:cubicBezTo>
                  <a:pt x="9694" y="2977"/>
                  <a:pt x="9859" y="2793"/>
                  <a:pt x="10051" y="2793"/>
                </a:cubicBezTo>
                <a:cubicBezTo>
                  <a:pt x="10221" y="2793"/>
                  <a:pt x="10413" y="2939"/>
                  <a:pt x="10773" y="3214"/>
                </a:cubicBezTo>
                <a:cubicBezTo>
                  <a:pt x="10831" y="3259"/>
                  <a:pt x="10883" y="3324"/>
                  <a:pt x="10947" y="3375"/>
                </a:cubicBezTo>
                <a:cubicBezTo>
                  <a:pt x="11363" y="3691"/>
                  <a:pt x="11845" y="3837"/>
                  <a:pt x="12311" y="3837"/>
                </a:cubicBezTo>
                <a:cubicBezTo>
                  <a:pt x="13049" y="3837"/>
                  <a:pt x="13749" y="3472"/>
                  <a:pt x="14084" y="2842"/>
                </a:cubicBezTo>
                <a:cubicBezTo>
                  <a:pt x="14354" y="2327"/>
                  <a:pt x="14514" y="1762"/>
                  <a:pt x="14559" y="1183"/>
                </a:cubicBezTo>
                <a:cubicBezTo>
                  <a:pt x="14559" y="907"/>
                  <a:pt x="14559" y="798"/>
                  <a:pt x="14553" y="695"/>
                </a:cubicBezTo>
                <a:cubicBezTo>
                  <a:pt x="14531" y="205"/>
                  <a:pt x="14371" y="0"/>
                  <a:pt x="1397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0" name="Google Shape;1060;p40"/>
          <p:cNvSpPr/>
          <p:nvPr/>
        </p:nvSpPr>
        <p:spPr>
          <a:xfrm rot="10800000">
            <a:off x="8566818" y="2058951"/>
            <a:ext cx="584067" cy="247199"/>
          </a:xfrm>
          <a:custGeom>
            <a:avLst/>
            <a:gdLst/>
            <a:ahLst/>
            <a:cxnLst/>
            <a:rect l="l" t="t" r="r" b="b"/>
            <a:pathLst>
              <a:path w="6467" h="2737" extrusionOk="0">
                <a:moveTo>
                  <a:pt x="2526" y="1"/>
                </a:moveTo>
                <a:cubicBezTo>
                  <a:pt x="2323" y="1"/>
                  <a:pt x="2121" y="108"/>
                  <a:pt x="1890" y="324"/>
                </a:cubicBezTo>
                <a:cubicBezTo>
                  <a:pt x="1568" y="613"/>
                  <a:pt x="1273" y="915"/>
                  <a:pt x="983" y="1236"/>
                </a:cubicBezTo>
                <a:cubicBezTo>
                  <a:pt x="813" y="1431"/>
                  <a:pt x="633" y="1523"/>
                  <a:pt x="433" y="1523"/>
                </a:cubicBezTo>
                <a:cubicBezTo>
                  <a:pt x="316" y="1523"/>
                  <a:pt x="191" y="1491"/>
                  <a:pt x="58" y="1429"/>
                </a:cubicBezTo>
                <a:cubicBezTo>
                  <a:pt x="0" y="1860"/>
                  <a:pt x="0" y="2297"/>
                  <a:pt x="45" y="2734"/>
                </a:cubicBezTo>
                <a:cubicBezTo>
                  <a:pt x="80" y="2736"/>
                  <a:pt x="115" y="2736"/>
                  <a:pt x="150" y="2736"/>
                </a:cubicBezTo>
                <a:cubicBezTo>
                  <a:pt x="815" y="2736"/>
                  <a:pt x="1355" y="2446"/>
                  <a:pt x="1832" y="1976"/>
                </a:cubicBezTo>
                <a:cubicBezTo>
                  <a:pt x="2175" y="1636"/>
                  <a:pt x="2365" y="1470"/>
                  <a:pt x="2566" y="1470"/>
                </a:cubicBezTo>
                <a:cubicBezTo>
                  <a:pt x="2764" y="1470"/>
                  <a:pt x="2972" y="1631"/>
                  <a:pt x="3349" y="1943"/>
                </a:cubicBezTo>
                <a:cubicBezTo>
                  <a:pt x="3452" y="2033"/>
                  <a:pt x="3554" y="2117"/>
                  <a:pt x="3664" y="2188"/>
                </a:cubicBezTo>
                <a:cubicBezTo>
                  <a:pt x="3939" y="2345"/>
                  <a:pt x="4233" y="2439"/>
                  <a:pt x="4522" y="2439"/>
                </a:cubicBezTo>
                <a:cubicBezTo>
                  <a:pt x="4752" y="2439"/>
                  <a:pt x="4980" y="2379"/>
                  <a:pt x="5193" y="2246"/>
                </a:cubicBezTo>
                <a:cubicBezTo>
                  <a:pt x="5740" y="1905"/>
                  <a:pt x="6100" y="1352"/>
                  <a:pt x="6376" y="761"/>
                </a:cubicBezTo>
                <a:cubicBezTo>
                  <a:pt x="6440" y="613"/>
                  <a:pt x="6466" y="439"/>
                  <a:pt x="6350" y="304"/>
                </a:cubicBezTo>
                <a:cubicBezTo>
                  <a:pt x="6266" y="205"/>
                  <a:pt x="6164" y="172"/>
                  <a:pt x="6056" y="172"/>
                </a:cubicBezTo>
                <a:cubicBezTo>
                  <a:pt x="5982" y="172"/>
                  <a:pt x="5905" y="187"/>
                  <a:pt x="5830" y="208"/>
                </a:cubicBezTo>
                <a:cubicBezTo>
                  <a:pt x="5643" y="253"/>
                  <a:pt x="5515" y="394"/>
                  <a:pt x="5399" y="549"/>
                </a:cubicBezTo>
                <a:cubicBezTo>
                  <a:pt x="5277" y="722"/>
                  <a:pt x="5149" y="896"/>
                  <a:pt x="5007" y="1050"/>
                </a:cubicBezTo>
                <a:cubicBezTo>
                  <a:pt x="4776" y="1288"/>
                  <a:pt x="4622" y="1405"/>
                  <a:pt x="4466" y="1405"/>
                </a:cubicBezTo>
                <a:cubicBezTo>
                  <a:pt x="4318" y="1405"/>
                  <a:pt x="4168" y="1301"/>
                  <a:pt x="3947" y="1095"/>
                </a:cubicBezTo>
                <a:cubicBezTo>
                  <a:pt x="3670" y="844"/>
                  <a:pt x="3426" y="555"/>
                  <a:pt x="3150" y="304"/>
                </a:cubicBezTo>
                <a:cubicBezTo>
                  <a:pt x="2922" y="102"/>
                  <a:pt x="2723" y="1"/>
                  <a:pt x="252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61" name="Google Shape;1061;p40"/>
          <p:cNvGrpSpPr/>
          <p:nvPr/>
        </p:nvGrpSpPr>
        <p:grpSpPr>
          <a:xfrm>
            <a:off x="617897" y="4161132"/>
            <a:ext cx="812929" cy="540437"/>
            <a:chOff x="6693150" y="3893250"/>
            <a:chExt cx="384400" cy="255550"/>
          </a:xfrm>
        </p:grpSpPr>
        <p:sp>
          <p:nvSpPr>
            <p:cNvPr id="1062" name="Google Shape;1062;p40"/>
            <p:cNvSpPr/>
            <p:nvPr/>
          </p:nvSpPr>
          <p:spPr>
            <a:xfrm>
              <a:off x="6843075" y="3893250"/>
              <a:ext cx="81325" cy="67250"/>
            </a:xfrm>
            <a:custGeom>
              <a:avLst/>
              <a:gdLst/>
              <a:ahLst/>
              <a:cxnLst/>
              <a:rect l="l" t="t" r="r" b="b"/>
              <a:pathLst>
                <a:path w="3253" h="2690" extrusionOk="0">
                  <a:moveTo>
                    <a:pt x="1464" y="1"/>
                  </a:moveTo>
                  <a:cubicBezTo>
                    <a:pt x="1174" y="1"/>
                    <a:pt x="883" y="79"/>
                    <a:pt x="592" y="233"/>
                  </a:cubicBezTo>
                  <a:cubicBezTo>
                    <a:pt x="0" y="1030"/>
                    <a:pt x="0" y="1229"/>
                    <a:pt x="592" y="2148"/>
                  </a:cubicBezTo>
                  <a:cubicBezTo>
                    <a:pt x="740" y="2258"/>
                    <a:pt x="881" y="2380"/>
                    <a:pt x="1048" y="2476"/>
                  </a:cubicBezTo>
                  <a:cubicBezTo>
                    <a:pt x="1287" y="2621"/>
                    <a:pt x="1542" y="2690"/>
                    <a:pt x="1787" y="2690"/>
                  </a:cubicBezTo>
                  <a:cubicBezTo>
                    <a:pt x="2241" y="2690"/>
                    <a:pt x="2664" y="2454"/>
                    <a:pt x="2906" y="2020"/>
                  </a:cubicBezTo>
                  <a:cubicBezTo>
                    <a:pt x="3253" y="1383"/>
                    <a:pt x="3015" y="625"/>
                    <a:pt x="2340" y="246"/>
                  </a:cubicBezTo>
                  <a:cubicBezTo>
                    <a:pt x="2049" y="81"/>
                    <a:pt x="1757" y="1"/>
                    <a:pt x="14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40"/>
            <p:cNvSpPr/>
            <p:nvPr/>
          </p:nvSpPr>
          <p:spPr>
            <a:xfrm>
              <a:off x="6928250" y="4062150"/>
              <a:ext cx="76350" cy="59075"/>
            </a:xfrm>
            <a:custGeom>
              <a:avLst/>
              <a:gdLst/>
              <a:ahLst/>
              <a:cxnLst/>
              <a:rect l="l" t="t" r="r" b="b"/>
              <a:pathLst>
                <a:path w="3054" h="2363" extrusionOk="0">
                  <a:moveTo>
                    <a:pt x="1235" y="1"/>
                  </a:moveTo>
                  <a:cubicBezTo>
                    <a:pt x="1072" y="1"/>
                    <a:pt x="909" y="12"/>
                    <a:pt x="746" y="33"/>
                  </a:cubicBezTo>
                  <a:cubicBezTo>
                    <a:pt x="257" y="104"/>
                    <a:pt x="0" y="586"/>
                    <a:pt x="129" y="1068"/>
                  </a:cubicBezTo>
                  <a:cubicBezTo>
                    <a:pt x="303" y="1735"/>
                    <a:pt x="1191" y="2363"/>
                    <a:pt x="1904" y="2363"/>
                  </a:cubicBezTo>
                  <a:cubicBezTo>
                    <a:pt x="1954" y="2363"/>
                    <a:pt x="2003" y="2360"/>
                    <a:pt x="2050" y="2353"/>
                  </a:cubicBezTo>
                  <a:cubicBezTo>
                    <a:pt x="2603" y="2283"/>
                    <a:pt x="3015" y="1826"/>
                    <a:pt x="3034" y="1267"/>
                  </a:cubicBezTo>
                  <a:cubicBezTo>
                    <a:pt x="3053" y="888"/>
                    <a:pt x="2854" y="521"/>
                    <a:pt x="2520" y="335"/>
                  </a:cubicBezTo>
                  <a:cubicBezTo>
                    <a:pt x="2119" y="90"/>
                    <a:pt x="1681" y="1"/>
                    <a:pt x="12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40"/>
            <p:cNvSpPr/>
            <p:nvPr/>
          </p:nvSpPr>
          <p:spPr>
            <a:xfrm>
              <a:off x="6862825" y="3977225"/>
              <a:ext cx="69125" cy="55225"/>
            </a:xfrm>
            <a:custGeom>
              <a:avLst/>
              <a:gdLst/>
              <a:ahLst/>
              <a:cxnLst/>
              <a:rect l="l" t="t" r="r" b="b"/>
              <a:pathLst>
                <a:path w="2765" h="2209" extrusionOk="0">
                  <a:moveTo>
                    <a:pt x="1023" y="0"/>
                  </a:moveTo>
                  <a:cubicBezTo>
                    <a:pt x="982" y="0"/>
                    <a:pt x="941" y="2"/>
                    <a:pt x="901" y="4"/>
                  </a:cubicBezTo>
                  <a:cubicBezTo>
                    <a:pt x="284" y="30"/>
                    <a:pt x="1" y="396"/>
                    <a:pt x="78" y="1020"/>
                  </a:cubicBezTo>
                  <a:cubicBezTo>
                    <a:pt x="173" y="1705"/>
                    <a:pt x="783" y="2209"/>
                    <a:pt x="1522" y="2209"/>
                  </a:cubicBezTo>
                  <a:cubicBezTo>
                    <a:pt x="1531" y="2209"/>
                    <a:pt x="1541" y="2209"/>
                    <a:pt x="1550" y="2209"/>
                  </a:cubicBezTo>
                  <a:cubicBezTo>
                    <a:pt x="2122" y="2202"/>
                    <a:pt x="2482" y="1952"/>
                    <a:pt x="2636" y="1450"/>
                  </a:cubicBezTo>
                  <a:cubicBezTo>
                    <a:pt x="2765" y="1026"/>
                    <a:pt x="2578" y="608"/>
                    <a:pt x="2116" y="319"/>
                  </a:cubicBezTo>
                  <a:cubicBezTo>
                    <a:pt x="1790" y="110"/>
                    <a:pt x="1407" y="0"/>
                    <a:pt x="10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40"/>
            <p:cNvSpPr/>
            <p:nvPr/>
          </p:nvSpPr>
          <p:spPr>
            <a:xfrm>
              <a:off x="7007700" y="4005725"/>
              <a:ext cx="69850" cy="56125"/>
            </a:xfrm>
            <a:custGeom>
              <a:avLst/>
              <a:gdLst/>
              <a:ahLst/>
              <a:cxnLst/>
              <a:rect l="l" t="t" r="r" b="b"/>
              <a:pathLst>
                <a:path w="2794" h="2245" extrusionOk="0">
                  <a:moveTo>
                    <a:pt x="1319" y="0"/>
                  </a:moveTo>
                  <a:cubicBezTo>
                    <a:pt x="465" y="0"/>
                    <a:pt x="0" y="545"/>
                    <a:pt x="338" y="1101"/>
                  </a:cubicBezTo>
                  <a:cubicBezTo>
                    <a:pt x="563" y="1493"/>
                    <a:pt x="878" y="1827"/>
                    <a:pt x="1251" y="2091"/>
                  </a:cubicBezTo>
                  <a:cubicBezTo>
                    <a:pt x="1407" y="2194"/>
                    <a:pt x="1587" y="2245"/>
                    <a:pt x="1767" y="2245"/>
                  </a:cubicBezTo>
                  <a:cubicBezTo>
                    <a:pt x="1979" y="2245"/>
                    <a:pt x="2192" y="2175"/>
                    <a:pt x="2369" y="2039"/>
                  </a:cubicBezTo>
                  <a:cubicBezTo>
                    <a:pt x="2697" y="1744"/>
                    <a:pt x="2793" y="1274"/>
                    <a:pt x="2607" y="876"/>
                  </a:cubicBezTo>
                  <a:cubicBezTo>
                    <a:pt x="2356" y="317"/>
                    <a:pt x="1906" y="27"/>
                    <a:pt x="1392" y="2"/>
                  </a:cubicBezTo>
                  <a:cubicBezTo>
                    <a:pt x="1367" y="1"/>
                    <a:pt x="1343" y="0"/>
                    <a:pt x="13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40"/>
            <p:cNvSpPr/>
            <p:nvPr/>
          </p:nvSpPr>
          <p:spPr>
            <a:xfrm>
              <a:off x="6827975" y="4095900"/>
              <a:ext cx="53675" cy="52900"/>
            </a:xfrm>
            <a:custGeom>
              <a:avLst/>
              <a:gdLst/>
              <a:ahLst/>
              <a:cxnLst/>
              <a:rect l="l" t="t" r="r" b="b"/>
              <a:pathLst>
                <a:path w="2147" h="2116" extrusionOk="0">
                  <a:moveTo>
                    <a:pt x="1048" y="1"/>
                  </a:moveTo>
                  <a:cubicBezTo>
                    <a:pt x="238" y="206"/>
                    <a:pt x="0" y="688"/>
                    <a:pt x="347" y="1402"/>
                  </a:cubicBezTo>
                  <a:cubicBezTo>
                    <a:pt x="489" y="1717"/>
                    <a:pt x="746" y="1974"/>
                    <a:pt x="1067" y="2115"/>
                  </a:cubicBezTo>
                  <a:cubicBezTo>
                    <a:pt x="1832" y="1974"/>
                    <a:pt x="2070" y="1775"/>
                    <a:pt x="2108" y="1248"/>
                  </a:cubicBezTo>
                  <a:cubicBezTo>
                    <a:pt x="2147" y="682"/>
                    <a:pt x="1890" y="354"/>
                    <a:pt x="1234" y="123"/>
                  </a:cubicBezTo>
                  <a:cubicBezTo>
                    <a:pt x="1164" y="91"/>
                    <a:pt x="1106" y="52"/>
                    <a:pt x="10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40"/>
            <p:cNvSpPr/>
            <p:nvPr/>
          </p:nvSpPr>
          <p:spPr>
            <a:xfrm>
              <a:off x="6765300" y="4018600"/>
              <a:ext cx="62375" cy="60500"/>
            </a:xfrm>
            <a:custGeom>
              <a:avLst/>
              <a:gdLst/>
              <a:ahLst/>
              <a:cxnLst/>
              <a:rect l="l" t="t" r="r" b="b"/>
              <a:pathLst>
                <a:path w="2495" h="2420" extrusionOk="0">
                  <a:moveTo>
                    <a:pt x="1207" y="1"/>
                  </a:moveTo>
                  <a:cubicBezTo>
                    <a:pt x="539" y="1"/>
                    <a:pt x="20" y="460"/>
                    <a:pt x="13" y="1100"/>
                  </a:cubicBezTo>
                  <a:cubicBezTo>
                    <a:pt x="0" y="1749"/>
                    <a:pt x="605" y="2379"/>
                    <a:pt x="1273" y="2418"/>
                  </a:cubicBezTo>
                  <a:cubicBezTo>
                    <a:pt x="1291" y="2419"/>
                    <a:pt x="1309" y="2419"/>
                    <a:pt x="1326" y="2419"/>
                  </a:cubicBezTo>
                  <a:cubicBezTo>
                    <a:pt x="1923" y="2419"/>
                    <a:pt x="2463" y="1898"/>
                    <a:pt x="2482" y="1280"/>
                  </a:cubicBezTo>
                  <a:cubicBezTo>
                    <a:pt x="2494" y="579"/>
                    <a:pt x="1929" y="7"/>
                    <a:pt x="1235" y="1"/>
                  </a:cubicBezTo>
                  <a:cubicBezTo>
                    <a:pt x="1225" y="1"/>
                    <a:pt x="1216" y="1"/>
                    <a:pt x="12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40"/>
            <p:cNvSpPr/>
            <p:nvPr/>
          </p:nvSpPr>
          <p:spPr>
            <a:xfrm>
              <a:off x="6702800" y="3910150"/>
              <a:ext cx="68950" cy="58025"/>
            </a:xfrm>
            <a:custGeom>
              <a:avLst/>
              <a:gdLst/>
              <a:ahLst/>
              <a:cxnLst/>
              <a:rect l="l" t="t" r="r" b="b"/>
              <a:pathLst>
                <a:path w="2758" h="2321" extrusionOk="0">
                  <a:moveTo>
                    <a:pt x="981" y="0"/>
                  </a:moveTo>
                  <a:cubicBezTo>
                    <a:pt x="976" y="0"/>
                    <a:pt x="970" y="0"/>
                    <a:pt x="964" y="0"/>
                  </a:cubicBezTo>
                  <a:cubicBezTo>
                    <a:pt x="424" y="0"/>
                    <a:pt x="0" y="457"/>
                    <a:pt x="39" y="997"/>
                  </a:cubicBezTo>
                  <a:cubicBezTo>
                    <a:pt x="77" y="1549"/>
                    <a:pt x="424" y="1922"/>
                    <a:pt x="913" y="2154"/>
                  </a:cubicBezTo>
                  <a:cubicBezTo>
                    <a:pt x="1136" y="2259"/>
                    <a:pt x="1361" y="2321"/>
                    <a:pt x="1582" y="2321"/>
                  </a:cubicBezTo>
                  <a:cubicBezTo>
                    <a:pt x="1821" y="2321"/>
                    <a:pt x="2056" y="2249"/>
                    <a:pt x="2282" y="2083"/>
                  </a:cubicBezTo>
                  <a:cubicBezTo>
                    <a:pt x="2603" y="1845"/>
                    <a:pt x="2758" y="1402"/>
                    <a:pt x="2635" y="1099"/>
                  </a:cubicBezTo>
                  <a:cubicBezTo>
                    <a:pt x="2426" y="597"/>
                    <a:pt x="1523" y="0"/>
                    <a:pt x="9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40"/>
            <p:cNvSpPr/>
            <p:nvPr/>
          </p:nvSpPr>
          <p:spPr>
            <a:xfrm>
              <a:off x="6693150" y="4097550"/>
              <a:ext cx="49350" cy="43225"/>
            </a:xfrm>
            <a:custGeom>
              <a:avLst/>
              <a:gdLst/>
              <a:ahLst/>
              <a:cxnLst/>
              <a:rect l="l" t="t" r="r" b="b"/>
              <a:pathLst>
                <a:path w="1974" h="1729" extrusionOk="0">
                  <a:moveTo>
                    <a:pt x="715" y="1"/>
                  </a:moveTo>
                  <a:cubicBezTo>
                    <a:pt x="484" y="1"/>
                    <a:pt x="290" y="107"/>
                    <a:pt x="155" y="320"/>
                  </a:cubicBezTo>
                  <a:cubicBezTo>
                    <a:pt x="84" y="430"/>
                    <a:pt x="39" y="552"/>
                    <a:pt x="26" y="687"/>
                  </a:cubicBezTo>
                  <a:cubicBezTo>
                    <a:pt x="0" y="1239"/>
                    <a:pt x="438" y="1715"/>
                    <a:pt x="997" y="1728"/>
                  </a:cubicBezTo>
                  <a:cubicBezTo>
                    <a:pt x="1007" y="1728"/>
                    <a:pt x="1018" y="1728"/>
                    <a:pt x="1029" y="1728"/>
                  </a:cubicBezTo>
                  <a:cubicBezTo>
                    <a:pt x="1458" y="1728"/>
                    <a:pt x="1822" y="1475"/>
                    <a:pt x="1909" y="1111"/>
                  </a:cubicBezTo>
                  <a:cubicBezTo>
                    <a:pt x="1974" y="802"/>
                    <a:pt x="1595" y="301"/>
                    <a:pt x="1138" y="102"/>
                  </a:cubicBezTo>
                  <a:cubicBezTo>
                    <a:pt x="987" y="34"/>
                    <a:pt x="845" y="1"/>
                    <a:pt x="7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70" name="Google Shape;1070;p40"/>
          <p:cNvSpPr/>
          <p:nvPr/>
        </p:nvSpPr>
        <p:spPr>
          <a:xfrm rot="10800000">
            <a:off x="8762387" y="4"/>
            <a:ext cx="395405" cy="768782"/>
          </a:xfrm>
          <a:custGeom>
            <a:avLst/>
            <a:gdLst/>
            <a:ahLst/>
            <a:cxnLst/>
            <a:rect l="l" t="t" r="r" b="b"/>
            <a:pathLst>
              <a:path w="11075" h="21533" extrusionOk="0">
                <a:moveTo>
                  <a:pt x="0" y="0"/>
                </a:moveTo>
                <a:lnTo>
                  <a:pt x="0" y="21533"/>
                </a:lnTo>
                <a:lnTo>
                  <a:pt x="8356" y="21533"/>
                </a:lnTo>
                <a:cubicBezTo>
                  <a:pt x="9127" y="20035"/>
                  <a:pt x="9873" y="18531"/>
                  <a:pt x="10310" y="16886"/>
                </a:cubicBezTo>
                <a:cubicBezTo>
                  <a:pt x="10554" y="15954"/>
                  <a:pt x="10689" y="15009"/>
                  <a:pt x="10824" y="14058"/>
                </a:cubicBezTo>
                <a:cubicBezTo>
                  <a:pt x="11075" y="12335"/>
                  <a:pt x="10901" y="10580"/>
                  <a:pt x="10316" y="8935"/>
                </a:cubicBezTo>
                <a:cubicBezTo>
                  <a:pt x="9558" y="6788"/>
                  <a:pt x="8189" y="5085"/>
                  <a:pt x="6460" y="3619"/>
                </a:cubicBezTo>
                <a:cubicBezTo>
                  <a:pt x="4634" y="2083"/>
                  <a:pt x="2513" y="1074"/>
                  <a:pt x="392" y="58"/>
                </a:cubicBezTo>
                <a:cubicBezTo>
                  <a:pt x="276" y="0"/>
                  <a:pt x="135" y="20"/>
                  <a:pt x="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1" name="Google Shape;1071;p40"/>
          <p:cNvSpPr/>
          <p:nvPr/>
        </p:nvSpPr>
        <p:spPr>
          <a:xfrm>
            <a:off x="-6876" y="3551223"/>
            <a:ext cx="584067" cy="247199"/>
          </a:xfrm>
          <a:custGeom>
            <a:avLst/>
            <a:gdLst/>
            <a:ahLst/>
            <a:cxnLst/>
            <a:rect l="l" t="t" r="r" b="b"/>
            <a:pathLst>
              <a:path w="6467" h="2737" extrusionOk="0">
                <a:moveTo>
                  <a:pt x="2526" y="1"/>
                </a:moveTo>
                <a:cubicBezTo>
                  <a:pt x="2323" y="1"/>
                  <a:pt x="2121" y="108"/>
                  <a:pt x="1890" y="324"/>
                </a:cubicBezTo>
                <a:cubicBezTo>
                  <a:pt x="1568" y="613"/>
                  <a:pt x="1273" y="915"/>
                  <a:pt x="983" y="1236"/>
                </a:cubicBezTo>
                <a:cubicBezTo>
                  <a:pt x="813" y="1431"/>
                  <a:pt x="633" y="1523"/>
                  <a:pt x="433" y="1523"/>
                </a:cubicBezTo>
                <a:cubicBezTo>
                  <a:pt x="316" y="1523"/>
                  <a:pt x="191" y="1491"/>
                  <a:pt x="58" y="1429"/>
                </a:cubicBezTo>
                <a:cubicBezTo>
                  <a:pt x="0" y="1860"/>
                  <a:pt x="0" y="2297"/>
                  <a:pt x="45" y="2734"/>
                </a:cubicBezTo>
                <a:cubicBezTo>
                  <a:pt x="80" y="2736"/>
                  <a:pt x="115" y="2736"/>
                  <a:pt x="150" y="2736"/>
                </a:cubicBezTo>
                <a:cubicBezTo>
                  <a:pt x="815" y="2736"/>
                  <a:pt x="1355" y="2446"/>
                  <a:pt x="1832" y="1976"/>
                </a:cubicBezTo>
                <a:cubicBezTo>
                  <a:pt x="2175" y="1636"/>
                  <a:pt x="2365" y="1470"/>
                  <a:pt x="2566" y="1470"/>
                </a:cubicBezTo>
                <a:cubicBezTo>
                  <a:pt x="2764" y="1470"/>
                  <a:pt x="2972" y="1631"/>
                  <a:pt x="3349" y="1943"/>
                </a:cubicBezTo>
                <a:cubicBezTo>
                  <a:pt x="3452" y="2033"/>
                  <a:pt x="3554" y="2117"/>
                  <a:pt x="3664" y="2188"/>
                </a:cubicBezTo>
                <a:cubicBezTo>
                  <a:pt x="3939" y="2345"/>
                  <a:pt x="4233" y="2439"/>
                  <a:pt x="4522" y="2439"/>
                </a:cubicBezTo>
                <a:cubicBezTo>
                  <a:pt x="4752" y="2439"/>
                  <a:pt x="4980" y="2379"/>
                  <a:pt x="5193" y="2246"/>
                </a:cubicBezTo>
                <a:cubicBezTo>
                  <a:pt x="5740" y="1905"/>
                  <a:pt x="6100" y="1352"/>
                  <a:pt x="6376" y="761"/>
                </a:cubicBezTo>
                <a:cubicBezTo>
                  <a:pt x="6440" y="613"/>
                  <a:pt x="6466" y="439"/>
                  <a:pt x="6350" y="304"/>
                </a:cubicBezTo>
                <a:cubicBezTo>
                  <a:pt x="6266" y="205"/>
                  <a:pt x="6164" y="172"/>
                  <a:pt x="6056" y="172"/>
                </a:cubicBezTo>
                <a:cubicBezTo>
                  <a:pt x="5982" y="172"/>
                  <a:pt x="5905" y="187"/>
                  <a:pt x="5830" y="208"/>
                </a:cubicBezTo>
                <a:cubicBezTo>
                  <a:pt x="5643" y="253"/>
                  <a:pt x="5515" y="394"/>
                  <a:pt x="5399" y="549"/>
                </a:cubicBezTo>
                <a:cubicBezTo>
                  <a:pt x="5277" y="722"/>
                  <a:pt x="5149" y="896"/>
                  <a:pt x="5007" y="1050"/>
                </a:cubicBezTo>
                <a:cubicBezTo>
                  <a:pt x="4776" y="1288"/>
                  <a:pt x="4622" y="1405"/>
                  <a:pt x="4466" y="1405"/>
                </a:cubicBezTo>
                <a:cubicBezTo>
                  <a:pt x="4318" y="1405"/>
                  <a:pt x="4168" y="1301"/>
                  <a:pt x="3947" y="1095"/>
                </a:cubicBezTo>
                <a:cubicBezTo>
                  <a:pt x="3670" y="844"/>
                  <a:pt x="3426" y="555"/>
                  <a:pt x="3150" y="304"/>
                </a:cubicBezTo>
                <a:cubicBezTo>
                  <a:pt x="2922" y="102"/>
                  <a:pt x="2723" y="1"/>
                  <a:pt x="252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5"/>
          <p:cNvSpPr txBox="1">
            <a:spLocks noGrp="1"/>
          </p:cNvSpPr>
          <p:nvPr>
            <p:ph type="title"/>
          </p:nvPr>
        </p:nvSpPr>
        <p:spPr>
          <a:xfrm>
            <a:off x="711725" y="535598"/>
            <a:ext cx="7720500" cy="49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5"/>
          <p:cNvSpPr txBox="1">
            <a:spLocks noGrp="1"/>
          </p:cNvSpPr>
          <p:nvPr>
            <p:ph type="title" idx="2"/>
          </p:nvPr>
        </p:nvSpPr>
        <p:spPr>
          <a:xfrm>
            <a:off x="752425" y="1984375"/>
            <a:ext cx="2852100" cy="49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-133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104" name="Google Shape;104;p5"/>
          <p:cNvSpPr txBox="1">
            <a:spLocks noGrp="1"/>
          </p:cNvSpPr>
          <p:nvPr>
            <p:ph type="subTitle" idx="1"/>
          </p:nvPr>
        </p:nvSpPr>
        <p:spPr>
          <a:xfrm>
            <a:off x="752425" y="2556233"/>
            <a:ext cx="3651600" cy="134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5" name="Google Shape;105;p5"/>
          <p:cNvSpPr txBox="1">
            <a:spLocks noGrp="1"/>
          </p:cNvSpPr>
          <p:nvPr>
            <p:ph type="title" idx="3"/>
          </p:nvPr>
        </p:nvSpPr>
        <p:spPr>
          <a:xfrm>
            <a:off x="4739977" y="1984375"/>
            <a:ext cx="2852100" cy="49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-133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106" name="Google Shape;106;p5"/>
          <p:cNvSpPr txBox="1">
            <a:spLocks noGrp="1"/>
          </p:cNvSpPr>
          <p:nvPr>
            <p:ph type="subTitle" idx="4"/>
          </p:nvPr>
        </p:nvSpPr>
        <p:spPr>
          <a:xfrm>
            <a:off x="4739975" y="2556233"/>
            <a:ext cx="3651600" cy="134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7" name="Google Shape;107;p5"/>
          <p:cNvSpPr/>
          <p:nvPr/>
        </p:nvSpPr>
        <p:spPr>
          <a:xfrm rot="5588062" flipH="1">
            <a:off x="579888" y="3917700"/>
            <a:ext cx="688314" cy="1050048"/>
          </a:xfrm>
          <a:custGeom>
            <a:avLst/>
            <a:gdLst/>
            <a:ahLst/>
            <a:cxnLst/>
            <a:rect l="l" t="t" r="r" b="b"/>
            <a:pathLst>
              <a:path w="14861" h="22671" extrusionOk="0">
                <a:moveTo>
                  <a:pt x="4364" y="0"/>
                </a:moveTo>
                <a:cubicBezTo>
                  <a:pt x="3873" y="0"/>
                  <a:pt x="3387" y="163"/>
                  <a:pt x="2899" y="524"/>
                </a:cubicBezTo>
                <a:cubicBezTo>
                  <a:pt x="958" y="1938"/>
                  <a:pt x="0" y="3815"/>
                  <a:pt x="58" y="6354"/>
                </a:cubicBezTo>
                <a:cubicBezTo>
                  <a:pt x="7" y="7074"/>
                  <a:pt x="168" y="7909"/>
                  <a:pt x="341" y="8751"/>
                </a:cubicBezTo>
                <a:cubicBezTo>
                  <a:pt x="740" y="10686"/>
                  <a:pt x="1582" y="12441"/>
                  <a:pt x="2514" y="14157"/>
                </a:cubicBezTo>
                <a:cubicBezTo>
                  <a:pt x="3626" y="16194"/>
                  <a:pt x="4975" y="18103"/>
                  <a:pt x="6537" y="19826"/>
                </a:cubicBezTo>
                <a:cubicBezTo>
                  <a:pt x="7913" y="21336"/>
                  <a:pt x="9719" y="22159"/>
                  <a:pt x="11686" y="22558"/>
                </a:cubicBezTo>
                <a:cubicBezTo>
                  <a:pt x="12031" y="22629"/>
                  <a:pt x="12388" y="22670"/>
                  <a:pt x="12748" y="22670"/>
                </a:cubicBezTo>
                <a:cubicBezTo>
                  <a:pt x="13165" y="22670"/>
                  <a:pt x="13586" y="22615"/>
                  <a:pt x="13993" y="22487"/>
                </a:cubicBezTo>
                <a:cubicBezTo>
                  <a:pt x="14655" y="22275"/>
                  <a:pt x="14842" y="21992"/>
                  <a:pt x="14855" y="21317"/>
                </a:cubicBezTo>
                <a:cubicBezTo>
                  <a:pt x="14861" y="20906"/>
                  <a:pt x="14720" y="20533"/>
                  <a:pt x="14578" y="20160"/>
                </a:cubicBezTo>
                <a:cubicBezTo>
                  <a:pt x="14019" y="18682"/>
                  <a:pt x="13164" y="17345"/>
                  <a:pt x="12438" y="15950"/>
                </a:cubicBezTo>
                <a:cubicBezTo>
                  <a:pt x="11596" y="14318"/>
                  <a:pt x="10587" y="12769"/>
                  <a:pt x="10117" y="10956"/>
                </a:cubicBezTo>
                <a:cubicBezTo>
                  <a:pt x="9790" y="9690"/>
                  <a:pt x="9378" y="8430"/>
                  <a:pt x="9410" y="7119"/>
                </a:cubicBezTo>
                <a:cubicBezTo>
                  <a:pt x="9449" y="5608"/>
                  <a:pt x="8986" y="4284"/>
                  <a:pt x="8253" y="3018"/>
                </a:cubicBezTo>
                <a:cubicBezTo>
                  <a:pt x="7636" y="1945"/>
                  <a:pt x="6865" y="993"/>
                  <a:pt x="5740" y="389"/>
                </a:cubicBezTo>
                <a:cubicBezTo>
                  <a:pt x="5274" y="139"/>
                  <a:pt x="4817" y="0"/>
                  <a:pt x="436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5"/>
          <p:cNvSpPr/>
          <p:nvPr/>
        </p:nvSpPr>
        <p:spPr>
          <a:xfrm>
            <a:off x="8544294" y="0"/>
            <a:ext cx="609784" cy="811228"/>
          </a:xfrm>
          <a:custGeom>
            <a:avLst/>
            <a:gdLst/>
            <a:ahLst/>
            <a:cxnLst/>
            <a:rect l="l" t="t" r="r" b="b"/>
            <a:pathLst>
              <a:path w="8948" h="11904" extrusionOk="0">
                <a:moveTo>
                  <a:pt x="3806" y="0"/>
                </a:moveTo>
                <a:cubicBezTo>
                  <a:pt x="3240" y="771"/>
                  <a:pt x="2578" y="1465"/>
                  <a:pt x="2071" y="2282"/>
                </a:cubicBezTo>
                <a:cubicBezTo>
                  <a:pt x="631" y="4602"/>
                  <a:pt x="1" y="7051"/>
                  <a:pt x="740" y="9757"/>
                </a:cubicBezTo>
                <a:cubicBezTo>
                  <a:pt x="1061" y="10920"/>
                  <a:pt x="2064" y="11762"/>
                  <a:pt x="3266" y="11878"/>
                </a:cubicBezTo>
                <a:cubicBezTo>
                  <a:pt x="3467" y="11895"/>
                  <a:pt x="3669" y="11904"/>
                  <a:pt x="3871" y="11904"/>
                </a:cubicBezTo>
                <a:cubicBezTo>
                  <a:pt x="4576" y="11904"/>
                  <a:pt x="5278" y="11799"/>
                  <a:pt x="5953" y="11589"/>
                </a:cubicBezTo>
                <a:cubicBezTo>
                  <a:pt x="7110" y="11235"/>
                  <a:pt x="8035" y="10535"/>
                  <a:pt x="8948" y="9802"/>
                </a:cubicBezTo>
                <a:lnTo>
                  <a:pt x="894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9" name="Google Shape;109;p5"/>
          <p:cNvGrpSpPr/>
          <p:nvPr/>
        </p:nvGrpSpPr>
        <p:grpSpPr>
          <a:xfrm rot="10800000">
            <a:off x="3991837" y="4267996"/>
            <a:ext cx="797510" cy="463854"/>
            <a:chOff x="7336943" y="4410641"/>
            <a:chExt cx="671927" cy="390811"/>
          </a:xfrm>
        </p:grpSpPr>
        <p:sp>
          <p:nvSpPr>
            <p:cNvPr id="110" name="Google Shape;110;p5"/>
            <p:cNvSpPr/>
            <p:nvPr/>
          </p:nvSpPr>
          <p:spPr>
            <a:xfrm>
              <a:off x="7353536" y="4410641"/>
              <a:ext cx="655333" cy="178030"/>
            </a:xfrm>
            <a:custGeom>
              <a:avLst/>
              <a:gdLst/>
              <a:ahLst/>
              <a:cxnLst/>
              <a:rect l="l" t="t" r="r" b="b"/>
              <a:pathLst>
                <a:path w="10940" h="2972" extrusionOk="0">
                  <a:moveTo>
                    <a:pt x="543" y="0"/>
                  </a:moveTo>
                  <a:cubicBezTo>
                    <a:pt x="517" y="0"/>
                    <a:pt x="490" y="3"/>
                    <a:pt x="463" y="8"/>
                  </a:cubicBezTo>
                  <a:cubicBezTo>
                    <a:pt x="109" y="79"/>
                    <a:pt x="19" y="355"/>
                    <a:pt x="0" y="670"/>
                  </a:cubicBezTo>
                  <a:lnTo>
                    <a:pt x="0" y="985"/>
                  </a:lnTo>
                  <a:cubicBezTo>
                    <a:pt x="7" y="1551"/>
                    <a:pt x="424" y="2444"/>
                    <a:pt x="964" y="2669"/>
                  </a:cubicBezTo>
                  <a:cubicBezTo>
                    <a:pt x="1217" y="2774"/>
                    <a:pt x="1468" y="2825"/>
                    <a:pt x="1716" y="2825"/>
                  </a:cubicBezTo>
                  <a:cubicBezTo>
                    <a:pt x="2110" y="2825"/>
                    <a:pt x="2496" y="2695"/>
                    <a:pt x="2867" y="2438"/>
                  </a:cubicBezTo>
                  <a:cubicBezTo>
                    <a:pt x="3135" y="2250"/>
                    <a:pt x="3282" y="2155"/>
                    <a:pt x="3414" y="2155"/>
                  </a:cubicBezTo>
                  <a:cubicBezTo>
                    <a:pt x="3568" y="2155"/>
                    <a:pt x="3703" y="2282"/>
                    <a:pt x="3985" y="2541"/>
                  </a:cubicBezTo>
                  <a:cubicBezTo>
                    <a:pt x="4296" y="2830"/>
                    <a:pt x="4579" y="2971"/>
                    <a:pt x="4882" y="2971"/>
                  </a:cubicBezTo>
                  <a:cubicBezTo>
                    <a:pt x="5116" y="2971"/>
                    <a:pt x="5363" y="2886"/>
                    <a:pt x="5644" y="2721"/>
                  </a:cubicBezTo>
                  <a:cubicBezTo>
                    <a:pt x="5946" y="2541"/>
                    <a:pt x="6183" y="2297"/>
                    <a:pt x="6441" y="2052"/>
                  </a:cubicBezTo>
                  <a:cubicBezTo>
                    <a:pt x="6682" y="1824"/>
                    <a:pt x="6808" y="1717"/>
                    <a:pt x="6946" y="1717"/>
                  </a:cubicBezTo>
                  <a:cubicBezTo>
                    <a:pt x="7072" y="1717"/>
                    <a:pt x="7207" y="1806"/>
                    <a:pt x="7450" y="1975"/>
                  </a:cubicBezTo>
                  <a:cubicBezTo>
                    <a:pt x="7758" y="2181"/>
                    <a:pt x="8073" y="2380"/>
                    <a:pt x="8395" y="2586"/>
                  </a:cubicBezTo>
                  <a:cubicBezTo>
                    <a:pt x="8577" y="2702"/>
                    <a:pt x="8760" y="2753"/>
                    <a:pt x="8939" y="2753"/>
                  </a:cubicBezTo>
                  <a:cubicBezTo>
                    <a:pt x="9194" y="2753"/>
                    <a:pt x="9440" y="2649"/>
                    <a:pt x="9667" y="2483"/>
                  </a:cubicBezTo>
                  <a:cubicBezTo>
                    <a:pt x="10169" y="2117"/>
                    <a:pt x="10490" y="1577"/>
                    <a:pt x="10798" y="1050"/>
                  </a:cubicBezTo>
                  <a:cubicBezTo>
                    <a:pt x="10895" y="889"/>
                    <a:pt x="10940" y="683"/>
                    <a:pt x="10779" y="529"/>
                  </a:cubicBezTo>
                  <a:cubicBezTo>
                    <a:pt x="10692" y="439"/>
                    <a:pt x="10594" y="405"/>
                    <a:pt x="10492" y="405"/>
                  </a:cubicBezTo>
                  <a:cubicBezTo>
                    <a:pt x="10390" y="405"/>
                    <a:pt x="10284" y="439"/>
                    <a:pt x="10181" y="484"/>
                  </a:cubicBezTo>
                  <a:cubicBezTo>
                    <a:pt x="10008" y="561"/>
                    <a:pt x="9905" y="728"/>
                    <a:pt x="9789" y="876"/>
                  </a:cubicBezTo>
                  <a:cubicBezTo>
                    <a:pt x="9641" y="1063"/>
                    <a:pt x="9487" y="1249"/>
                    <a:pt x="9320" y="1422"/>
                  </a:cubicBezTo>
                  <a:cubicBezTo>
                    <a:pt x="9184" y="1568"/>
                    <a:pt x="9045" y="1640"/>
                    <a:pt x="8906" y="1640"/>
                  </a:cubicBezTo>
                  <a:cubicBezTo>
                    <a:pt x="8767" y="1640"/>
                    <a:pt x="8628" y="1569"/>
                    <a:pt x="8491" y="1429"/>
                  </a:cubicBezTo>
                  <a:cubicBezTo>
                    <a:pt x="8227" y="1165"/>
                    <a:pt x="7964" y="895"/>
                    <a:pt x="7694" y="638"/>
                  </a:cubicBezTo>
                  <a:cubicBezTo>
                    <a:pt x="7414" y="374"/>
                    <a:pt x="7182" y="240"/>
                    <a:pt x="6956" y="240"/>
                  </a:cubicBezTo>
                  <a:cubicBezTo>
                    <a:pt x="6715" y="240"/>
                    <a:pt x="6481" y="391"/>
                    <a:pt x="6203" y="696"/>
                  </a:cubicBezTo>
                  <a:cubicBezTo>
                    <a:pt x="6061" y="850"/>
                    <a:pt x="5952" y="1043"/>
                    <a:pt x="5817" y="1204"/>
                  </a:cubicBezTo>
                  <a:cubicBezTo>
                    <a:pt x="5502" y="1570"/>
                    <a:pt x="5258" y="1755"/>
                    <a:pt x="5047" y="1755"/>
                  </a:cubicBezTo>
                  <a:cubicBezTo>
                    <a:pt x="4805" y="1755"/>
                    <a:pt x="4606" y="1514"/>
                    <a:pt x="4390" y="1024"/>
                  </a:cubicBezTo>
                  <a:cubicBezTo>
                    <a:pt x="4222" y="637"/>
                    <a:pt x="3969" y="439"/>
                    <a:pt x="3686" y="439"/>
                  </a:cubicBezTo>
                  <a:cubicBezTo>
                    <a:pt x="3471" y="439"/>
                    <a:pt x="3239" y="553"/>
                    <a:pt x="3015" y="786"/>
                  </a:cubicBezTo>
                  <a:cubicBezTo>
                    <a:pt x="2700" y="1114"/>
                    <a:pt x="2385" y="1442"/>
                    <a:pt x="2063" y="1763"/>
                  </a:cubicBezTo>
                  <a:cubicBezTo>
                    <a:pt x="1958" y="1869"/>
                    <a:pt x="1858" y="1918"/>
                    <a:pt x="1764" y="1918"/>
                  </a:cubicBezTo>
                  <a:cubicBezTo>
                    <a:pt x="1636" y="1918"/>
                    <a:pt x="1521" y="1825"/>
                    <a:pt x="1421" y="1654"/>
                  </a:cubicBezTo>
                  <a:cubicBezTo>
                    <a:pt x="1234" y="1326"/>
                    <a:pt x="1125" y="966"/>
                    <a:pt x="1093" y="593"/>
                  </a:cubicBezTo>
                  <a:cubicBezTo>
                    <a:pt x="1052" y="244"/>
                    <a:pt x="800" y="0"/>
                    <a:pt x="5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5"/>
            <p:cNvSpPr/>
            <p:nvPr/>
          </p:nvSpPr>
          <p:spPr>
            <a:xfrm>
              <a:off x="7336943" y="4628034"/>
              <a:ext cx="651140" cy="173418"/>
            </a:xfrm>
            <a:custGeom>
              <a:avLst/>
              <a:gdLst/>
              <a:ahLst/>
              <a:cxnLst/>
              <a:rect l="l" t="t" r="r" b="b"/>
              <a:pathLst>
                <a:path w="10870" h="2895" extrusionOk="0">
                  <a:moveTo>
                    <a:pt x="555" y="0"/>
                  </a:moveTo>
                  <a:cubicBezTo>
                    <a:pt x="516" y="0"/>
                    <a:pt x="475" y="4"/>
                    <a:pt x="431" y="11"/>
                  </a:cubicBezTo>
                  <a:cubicBezTo>
                    <a:pt x="52" y="75"/>
                    <a:pt x="1" y="358"/>
                    <a:pt x="59" y="679"/>
                  </a:cubicBezTo>
                  <a:cubicBezTo>
                    <a:pt x="78" y="834"/>
                    <a:pt x="91" y="994"/>
                    <a:pt x="110" y="1155"/>
                  </a:cubicBezTo>
                  <a:cubicBezTo>
                    <a:pt x="224" y="2033"/>
                    <a:pt x="826" y="2833"/>
                    <a:pt x="1685" y="2833"/>
                  </a:cubicBezTo>
                  <a:cubicBezTo>
                    <a:pt x="2033" y="2833"/>
                    <a:pt x="2424" y="2701"/>
                    <a:pt x="2842" y="2389"/>
                  </a:cubicBezTo>
                  <a:cubicBezTo>
                    <a:pt x="2906" y="2344"/>
                    <a:pt x="2977" y="2299"/>
                    <a:pt x="3035" y="2248"/>
                  </a:cubicBezTo>
                  <a:cubicBezTo>
                    <a:pt x="3170" y="2109"/>
                    <a:pt x="3288" y="2036"/>
                    <a:pt x="3408" y="2036"/>
                  </a:cubicBezTo>
                  <a:cubicBezTo>
                    <a:pt x="3534" y="2036"/>
                    <a:pt x="3661" y="2116"/>
                    <a:pt x="3812" y="2286"/>
                  </a:cubicBezTo>
                  <a:cubicBezTo>
                    <a:pt x="4181" y="2701"/>
                    <a:pt x="4506" y="2895"/>
                    <a:pt x="4865" y="2895"/>
                  </a:cubicBezTo>
                  <a:cubicBezTo>
                    <a:pt x="5158" y="2895"/>
                    <a:pt x="5472" y="2766"/>
                    <a:pt x="5850" y="2524"/>
                  </a:cubicBezTo>
                  <a:cubicBezTo>
                    <a:pt x="6120" y="2344"/>
                    <a:pt x="6377" y="2158"/>
                    <a:pt x="6557" y="1881"/>
                  </a:cubicBezTo>
                  <a:cubicBezTo>
                    <a:pt x="6666" y="1708"/>
                    <a:pt x="6794" y="1626"/>
                    <a:pt x="6933" y="1626"/>
                  </a:cubicBezTo>
                  <a:cubicBezTo>
                    <a:pt x="7047" y="1626"/>
                    <a:pt x="7169" y="1681"/>
                    <a:pt x="7296" y="1785"/>
                  </a:cubicBezTo>
                  <a:cubicBezTo>
                    <a:pt x="7650" y="2081"/>
                    <a:pt x="8029" y="2331"/>
                    <a:pt x="8434" y="2537"/>
                  </a:cubicBezTo>
                  <a:cubicBezTo>
                    <a:pt x="8631" y="2629"/>
                    <a:pt x="8829" y="2691"/>
                    <a:pt x="9035" y="2691"/>
                  </a:cubicBezTo>
                  <a:cubicBezTo>
                    <a:pt x="9118" y="2691"/>
                    <a:pt x="9202" y="2681"/>
                    <a:pt x="9289" y="2659"/>
                  </a:cubicBezTo>
                  <a:cubicBezTo>
                    <a:pt x="9828" y="2518"/>
                    <a:pt x="10793" y="1386"/>
                    <a:pt x="10844" y="827"/>
                  </a:cubicBezTo>
                  <a:cubicBezTo>
                    <a:pt x="10870" y="513"/>
                    <a:pt x="10697" y="314"/>
                    <a:pt x="10439" y="314"/>
                  </a:cubicBezTo>
                  <a:cubicBezTo>
                    <a:pt x="10375" y="314"/>
                    <a:pt x="10306" y="326"/>
                    <a:pt x="10233" y="352"/>
                  </a:cubicBezTo>
                  <a:cubicBezTo>
                    <a:pt x="10047" y="422"/>
                    <a:pt x="9951" y="583"/>
                    <a:pt x="9841" y="737"/>
                  </a:cubicBezTo>
                  <a:cubicBezTo>
                    <a:pt x="9668" y="975"/>
                    <a:pt x="9501" y="1219"/>
                    <a:pt x="9314" y="1444"/>
                  </a:cubicBezTo>
                  <a:cubicBezTo>
                    <a:pt x="9196" y="1589"/>
                    <a:pt x="9072" y="1661"/>
                    <a:pt x="8946" y="1661"/>
                  </a:cubicBezTo>
                  <a:cubicBezTo>
                    <a:pt x="8825" y="1661"/>
                    <a:pt x="8701" y="1595"/>
                    <a:pt x="8575" y="1464"/>
                  </a:cubicBezTo>
                  <a:cubicBezTo>
                    <a:pt x="8273" y="1155"/>
                    <a:pt x="7977" y="847"/>
                    <a:pt x="7662" y="557"/>
                  </a:cubicBezTo>
                  <a:cubicBezTo>
                    <a:pt x="7385" y="309"/>
                    <a:pt x="7144" y="185"/>
                    <a:pt x="6914" y="185"/>
                  </a:cubicBezTo>
                  <a:cubicBezTo>
                    <a:pt x="6644" y="185"/>
                    <a:pt x="6388" y="358"/>
                    <a:pt x="6107" y="705"/>
                  </a:cubicBezTo>
                  <a:cubicBezTo>
                    <a:pt x="5959" y="892"/>
                    <a:pt x="5818" y="1084"/>
                    <a:pt x="5657" y="1258"/>
                  </a:cubicBezTo>
                  <a:cubicBezTo>
                    <a:pt x="5301" y="1632"/>
                    <a:pt x="5095" y="1828"/>
                    <a:pt x="4933" y="1828"/>
                  </a:cubicBezTo>
                  <a:cubicBezTo>
                    <a:pt x="4750" y="1828"/>
                    <a:pt x="4622" y="1577"/>
                    <a:pt x="4397" y="1052"/>
                  </a:cubicBezTo>
                  <a:cubicBezTo>
                    <a:pt x="4378" y="1007"/>
                    <a:pt x="4359" y="956"/>
                    <a:pt x="4333" y="904"/>
                  </a:cubicBezTo>
                  <a:cubicBezTo>
                    <a:pt x="4145" y="525"/>
                    <a:pt x="3920" y="333"/>
                    <a:pt x="3678" y="333"/>
                  </a:cubicBezTo>
                  <a:cubicBezTo>
                    <a:pt x="3465" y="333"/>
                    <a:pt x="3237" y="481"/>
                    <a:pt x="3009" y="782"/>
                  </a:cubicBezTo>
                  <a:cubicBezTo>
                    <a:pt x="2745" y="1123"/>
                    <a:pt x="2462" y="1438"/>
                    <a:pt x="2090" y="1656"/>
                  </a:cubicBezTo>
                  <a:cubicBezTo>
                    <a:pt x="1926" y="1753"/>
                    <a:pt x="1798" y="1804"/>
                    <a:pt x="1692" y="1804"/>
                  </a:cubicBezTo>
                  <a:cubicBezTo>
                    <a:pt x="1522" y="1804"/>
                    <a:pt x="1411" y="1674"/>
                    <a:pt x="1312" y="1393"/>
                  </a:cubicBezTo>
                  <a:cubicBezTo>
                    <a:pt x="1209" y="1091"/>
                    <a:pt x="1164" y="769"/>
                    <a:pt x="1081" y="461"/>
                  </a:cubicBezTo>
                  <a:cubicBezTo>
                    <a:pt x="1007" y="174"/>
                    <a:pt x="831" y="0"/>
                    <a:pt x="5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2" name="Google Shape;112;p5"/>
          <p:cNvSpPr/>
          <p:nvPr/>
        </p:nvSpPr>
        <p:spPr>
          <a:xfrm rot="2077553" flipH="1">
            <a:off x="7803058" y="4095189"/>
            <a:ext cx="530595" cy="809443"/>
          </a:xfrm>
          <a:custGeom>
            <a:avLst/>
            <a:gdLst/>
            <a:ahLst/>
            <a:cxnLst/>
            <a:rect l="l" t="t" r="r" b="b"/>
            <a:pathLst>
              <a:path w="14861" h="22671" extrusionOk="0">
                <a:moveTo>
                  <a:pt x="4364" y="0"/>
                </a:moveTo>
                <a:cubicBezTo>
                  <a:pt x="3873" y="0"/>
                  <a:pt x="3387" y="163"/>
                  <a:pt x="2899" y="524"/>
                </a:cubicBezTo>
                <a:cubicBezTo>
                  <a:pt x="958" y="1938"/>
                  <a:pt x="0" y="3815"/>
                  <a:pt x="58" y="6354"/>
                </a:cubicBezTo>
                <a:cubicBezTo>
                  <a:pt x="7" y="7074"/>
                  <a:pt x="168" y="7909"/>
                  <a:pt x="341" y="8751"/>
                </a:cubicBezTo>
                <a:cubicBezTo>
                  <a:pt x="740" y="10686"/>
                  <a:pt x="1582" y="12441"/>
                  <a:pt x="2514" y="14157"/>
                </a:cubicBezTo>
                <a:cubicBezTo>
                  <a:pt x="3626" y="16194"/>
                  <a:pt x="4975" y="18103"/>
                  <a:pt x="6537" y="19826"/>
                </a:cubicBezTo>
                <a:cubicBezTo>
                  <a:pt x="7913" y="21336"/>
                  <a:pt x="9719" y="22159"/>
                  <a:pt x="11686" y="22558"/>
                </a:cubicBezTo>
                <a:cubicBezTo>
                  <a:pt x="12031" y="22629"/>
                  <a:pt x="12388" y="22670"/>
                  <a:pt x="12748" y="22670"/>
                </a:cubicBezTo>
                <a:cubicBezTo>
                  <a:pt x="13165" y="22670"/>
                  <a:pt x="13586" y="22615"/>
                  <a:pt x="13993" y="22487"/>
                </a:cubicBezTo>
                <a:cubicBezTo>
                  <a:pt x="14655" y="22275"/>
                  <a:pt x="14842" y="21992"/>
                  <a:pt x="14855" y="21317"/>
                </a:cubicBezTo>
                <a:cubicBezTo>
                  <a:pt x="14861" y="20906"/>
                  <a:pt x="14720" y="20533"/>
                  <a:pt x="14578" y="20160"/>
                </a:cubicBezTo>
                <a:cubicBezTo>
                  <a:pt x="14019" y="18682"/>
                  <a:pt x="13164" y="17345"/>
                  <a:pt x="12438" y="15950"/>
                </a:cubicBezTo>
                <a:cubicBezTo>
                  <a:pt x="11596" y="14318"/>
                  <a:pt x="10587" y="12769"/>
                  <a:pt x="10117" y="10956"/>
                </a:cubicBezTo>
                <a:cubicBezTo>
                  <a:pt x="9790" y="9690"/>
                  <a:pt x="9378" y="8430"/>
                  <a:pt x="9410" y="7119"/>
                </a:cubicBezTo>
                <a:cubicBezTo>
                  <a:pt x="9449" y="5608"/>
                  <a:pt x="8986" y="4284"/>
                  <a:pt x="8253" y="3018"/>
                </a:cubicBezTo>
                <a:cubicBezTo>
                  <a:pt x="7636" y="1945"/>
                  <a:pt x="6865" y="993"/>
                  <a:pt x="5740" y="389"/>
                </a:cubicBezTo>
                <a:cubicBezTo>
                  <a:pt x="5274" y="139"/>
                  <a:pt x="4817" y="0"/>
                  <a:pt x="436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5"/>
          <p:cNvSpPr/>
          <p:nvPr/>
        </p:nvSpPr>
        <p:spPr>
          <a:xfrm rot="10800000">
            <a:off x="428517" y="1403224"/>
            <a:ext cx="772830" cy="205827"/>
          </a:xfrm>
          <a:custGeom>
            <a:avLst/>
            <a:gdLst/>
            <a:ahLst/>
            <a:cxnLst/>
            <a:rect l="l" t="t" r="r" b="b"/>
            <a:pathLst>
              <a:path w="10870" h="2895" extrusionOk="0">
                <a:moveTo>
                  <a:pt x="555" y="0"/>
                </a:moveTo>
                <a:cubicBezTo>
                  <a:pt x="516" y="0"/>
                  <a:pt x="475" y="4"/>
                  <a:pt x="431" y="11"/>
                </a:cubicBezTo>
                <a:cubicBezTo>
                  <a:pt x="52" y="75"/>
                  <a:pt x="1" y="358"/>
                  <a:pt x="59" y="679"/>
                </a:cubicBezTo>
                <a:cubicBezTo>
                  <a:pt x="78" y="834"/>
                  <a:pt x="91" y="994"/>
                  <a:pt x="110" y="1155"/>
                </a:cubicBezTo>
                <a:cubicBezTo>
                  <a:pt x="224" y="2033"/>
                  <a:pt x="826" y="2833"/>
                  <a:pt x="1685" y="2833"/>
                </a:cubicBezTo>
                <a:cubicBezTo>
                  <a:pt x="2033" y="2833"/>
                  <a:pt x="2424" y="2701"/>
                  <a:pt x="2842" y="2389"/>
                </a:cubicBezTo>
                <a:cubicBezTo>
                  <a:pt x="2906" y="2344"/>
                  <a:pt x="2977" y="2299"/>
                  <a:pt x="3035" y="2248"/>
                </a:cubicBezTo>
                <a:cubicBezTo>
                  <a:pt x="3170" y="2109"/>
                  <a:pt x="3288" y="2036"/>
                  <a:pt x="3408" y="2036"/>
                </a:cubicBezTo>
                <a:cubicBezTo>
                  <a:pt x="3534" y="2036"/>
                  <a:pt x="3661" y="2116"/>
                  <a:pt x="3812" y="2286"/>
                </a:cubicBezTo>
                <a:cubicBezTo>
                  <a:pt x="4181" y="2701"/>
                  <a:pt x="4506" y="2895"/>
                  <a:pt x="4865" y="2895"/>
                </a:cubicBezTo>
                <a:cubicBezTo>
                  <a:pt x="5158" y="2895"/>
                  <a:pt x="5472" y="2766"/>
                  <a:pt x="5850" y="2524"/>
                </a:cubicBezTo>
                <a:cubicBezTo>
                  <a:pt x="6120" y="2344"/>
                  <a:pt x="6377" y="2158"/>
                  <a:pt x="6557" y="1881"/>
                </a:cubicBezTo>
                <a:cubicBezTo>
                  <a:pt x="6666" y="1708"/>
                  <a:pt x="6794" y="1626"/>
                  <a:pt x="6933" y="1626"/>
                </a:cubicBezTo>
                <a:cubicBezTo>
                  <a:pt x="7047" y="1626"/>
                  <a:pt x="7169" y="1681"/>
                  <a:pt x="7296" y="1785"/>
                </a:cubicBezTo>
                <a:cubicBezTo>
                  <a:pt x="7650" y="2081"/>
                  <a:pt x="8029" y="2331"/>
                  <a:pt x="8434" y="2537"/>
                </a:cubicBezTo>
                <a:cubicBezTo>
                  <a:pt x="8631" y="2629"/>
                  <a:pt x="8829" y="2691"/>
                  <a:pt x="9035" y="2691"/>
                </a:cubicBezTo>
                <a:cubicBezTo>
                  <a:pt x="9118" y="2691"/>
                  <a:pt x="9202" y="2681"/>
                  <a:pt x="9289" y="2659"/>
                </a:cubicBezTo>
                <a:cubicBezTo>
                  <a:pt x="9828" y="2518"/>
                  <a:pt x="10793" y="1386"/>
                  <a:pt x="10844" y="827"/>
                </a:cubicBezTo>
                <a:cubicBezTo>
                  <a:pt x="10870" y="513"/>
                  <a:pt x="10697" y="314"/>
                  <a:pt x="10439" y="314"/>
                </a:cubicBezTo>
                <a:cubicBezTo>
                  <a:pt x="10375" y="314"/>
                  <a:pt x="10306" y="326"/>
                  <a:pt x="10233" y="352"/>
                </a:cubicBezTo>
                <a:cubicBezTo>
                  <a:pt x="10047" y="422"/>
                  <a:pt x="9951" y="583"/>
                  <a:pt x="9841" y="737"/>
                </a:cubicBezTo>
                <a:cubicBezTo>
                  <a:pt x="9668" y="975"/>
                  <a:pt x="9501" y="1219"/>
                  <a:pt x="9314" y="1444"/>
                </a:cubicBezTo>
                <a:cubicBezTo>
                  <a:pt x="9196" y="1589"/>
                  <a:pt x="9072" y="1661"/>
                  <a:pt x="8946" y="1661"/>
                </a:cubicBezTo>
                <a:cubicBezTo>
                  <a:pt x="8825" y="1661"/>
                  <a:pt x="8701" y="1595"/>
                  <a:pt x="8575" y="1464"/>
                </a:cubicBezTo>
                <a:cubicBezTo>
                  <a:pt x="8273" y="1155"/>
                  <a:pt x="7977" y="847"/>
                  <a:pt x="7662" y="557"/>
                </a:cubicBezTo>
                <a:cubicBezTo>
                  <a:pt x="7385" y="309"/>
                  <a:pt x="7144" y="185"/>
                  <a:pt x="6914" y="185"/>
                </a:cubicBezTo>
                <a:cubicBezTo>
                  <a:pt x="6644" y="185"/>
                  <a:pt x="6388" y="358"/>
                  <a:pt x="6107" y="705"/>
                </a:cubicBezTo>
                <a:cubicBezTo>
                  <a:pt x="5959" y="892"/>
                  <a:pt x="5818" y="1084"/>
                  <a:pt x="5657" y="1258"/>
                </a:cubicBezTo>
                <a:cubicBezTo>
                  <a:pt x="5301" y="1632"/>
                  <a:pt x="5095" y="1828"/>
                  <a:pt x="4933" y="1828"/>
                </a:cubicBezTo>
                <a:cubicBezTo>
                  <a:pt x="4750" y="1828"/>
                  <a:pt x="4622" y="1577"/>
                  <a:pt x="4397" y="1052"/>
                </a:cubicBezTo>
                <a:cubicBezTo>
                  <a:pt x="4378" y="1007"/>
                  <a:pt x="4359" y="956"/>
                  <a:pt x="4333" y="904"/>
                </a:cubicBezTo>
                <a:cubicBezTo>
                  <a:pt x="4145" y="525"/>
                  <a:pt x="3920" y="333"/>
                  <a:pt x="3678" y="333"/>
                </a:cubicBezTo>
                <a:cubicBezTo>
                  <a:pt x="3465" y="333"/>
                  <a:pt x="3237" y="481"/>
                  <a:pt x="3009" y="782"/>
                </a:cubicBezTo>
                <a:cubicBezTo>
                  <a:pt x="2745" y="1123"/>
                  <a:pt x="2462" y="1438"/>
                  <a:pt x="2090" y="1656"/>
                </a:cubicBezTo>
                <a:cubicBezTo>
                  <a:pt x="1926" y="1753"/>
                  <a:pt x="1798" y="1804"/>
                  <a:pt x="1692" y="1804"/>
                </a:cubicBezTo>
                <a:cubicBezTo>
                  <a:pt x="1522" y="1804"/>
                  <a:pt x="1411" y="1674"/>
                  <a:pt x="1312" y="1393"/>
                </a:cubicBezTo>
                <a:cubicBezTo>
                  <a:pt x="1209" y="1091"/>
                  <a:pt x="1164" y="769"/>
                  <a:pt x="1081" y="461"/>
                </a:cubicBezTo>
                <a:cubicBezTo>
                  <a:pt x="1007" y="174"/>
                  <a:pt x="831" y="0"/>
                  <a:pt x="55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8_1_1"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Google Shape;1073;p41"/>
          <p:cNvSpPr/>
          <p:nvPr/>
        </p:nvSpPr>
        <p:spPr>
          <a:xfrm rot="-5588058">
            <a:off x="7736949" y="3776708"/>
            <a:ext cx="803845" cy="1226295"/>
          </a:xfrm>
          <a:custGeom>
            <a:avLst/>
            <a:gdLst/>
            <a:ahLst/>
            <a:cxnLst/>
            <a:rect l="l" t="t" r="r" b="b"/>
            <a:pathLst>
              <a:path w="14861" h="22671" extrusionOk="0">
                <a:moveTo>
                  <a:pt x="4364" y="0"/>
                </a:moveTo>
                <a:cubicBezTo>
                  <a:pt x="3873" y="0"/>
                  <a:pt x="3387" y="163"/>
                  <a:pt x="2899" y="524"/>
                </a:cubicBezTo>
                <a:cubicBezTo>
                  <a:pt x="958" y="1938"/>
                  <a:pt x="0" y="3815"/>
                  <a:pt x="58" y="6354"/>
                </a:cubicBezTo>
                <a:cubicBezTo>
                  <a:pt x="7" y="7074"/>
                  <a:pt x="168" y="7909"/>
                  <a:pt x="341" y="8751"/>
                </a:cubicBezTo>
                <a:cubicBezTo>
                  <a:pt x="740" y="10686"/>
                  <a:pt x="1582" y="12441"/>
                  <a:pt x="2514" y="14157"/>
                </a:cubicBezTo>
                <a:cubicBezTo>
                  <a:pt x="3626" y="16194"/>
                  <a:pt x="4975" y="18103"/>
                  <a:pt x="6537" y="19826"/>
                </a:cubicBezTo>
                <a:cubicBezTo>
                  <a:pt x="7913" y="21336"/>
                  <a:pt x="9719" y="22159"/>
                  <a:pt x="11686" y="22558"/>
                </a:cubicBezTo>
                <a:cubicBezTo>
                  <a:pt x="12031" y="22629"/>
                  <a:pt x="12388" y="22670"/>
                  <a:pt x="12748" y="22670"/>
                </a:cubicBezTo>
                <a:cubicBezTo>
                  <a:pt x="13165" y="22670"/>
                  <a:pt x="13586" y="22615"/>
                  <a:pt x="13993" y="22487"/>
                </a:cubicBezTo>
                <a:cubicBezTo>
                  <a:pt x="14655" y="22275"/>
                  <a:pt x="14842" y="21992"/>
                  <a:pt x="14855" y="21317"/>
                </a:cubicBezTo>
                <a:cubicBezTo>
                  <a:pt x="14861" y="20906"/>
                  <a:pt x="14720" y="20533"/>
                  <a:pt x="14578" y="20160"/>
                </a:cubicBezTo>
                <a:cubicBezTo>
                  <a:pt x="14019" y="18682"/>
                  <a:pt x="13164" y="17345"/>
                  <a:pt x="12438" y="15950"/>
                </a:cubicBezTo>
                <a:cubicBezTo>
                  <a:pt x="11596" y="14318"/>
                  <a:pt x="10587" y="12769"/>
                  <a:pt x="10117" y="10956"/>
                </a:cubicBezTo>
                <a:cubicBezTo>
                  <a:pt x="9790" y="9690"/>
                  <a:pt x="9378" y="8430"/>
                  <a:pt x="9410" y="7119"/>
                </a:cubicBezTo>
                <a:cubicBezTo>
                  <a:pt x="9449" y="5608"/>
                  <a:pt x="8986" y="4284"/>
                  <a:pt x="8253" y="3018"/>
                </a:cubicBezTo>
                <a:cubicBezTo>
                  <a:pt x="7636" y="1945"/>
                  <a:pt x="6865" y="993"/>
                  <a:pt x="5740" y="389"/>
                </a:cubicBezTo>
                <a:cubicBezTo>
                  <a:pt x="5274" y="139"/>
                  <a:pt x="4817" y="0"/>
                  <a:pt x="436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4" name="Google Shape;1074;p41"/>
          <p:cNvSpPr/>
          <p:nvPr/>
        </p:nvSpPr>
        <p:spPr>
          <a:xfrm flipH="1">
            <a:off x="0" y="0"/>
            <a:ext cx="609784" cy="811228"/>
          </a:xfrm>
          <a:custGeom>
            <a:avLst/>
            <a:gdLst/>
            <a:ahLst/>
            <a:cxnLst/>
            <a:rect l="l" t="t" r="r" b="b"/>
            <a:pathLst>
              <a:path w="8948" h="11904" extrusionOk="0">
                <a:moveTo>
                  <a:pt x="3806" y="0"/>
                </a:moveTo>
                <a:cubicBezTo>
                  <a:pt x="3240" y="771"/>
                  <a:pt x="2578" y="1465"/>
                  <a:pt x="2071" y="2282"/>
                </a:cubicBezTo>
                <a:cubicBezTo>
                  <a:pt x="631" y="4602"/>
                  <a:pt x="1" y="7051"/>
                  <a:pt x="740" y="9757"/>
                </a:cubicBezTo>
                <a:cubicBezTo>
                  <a:pt x="1061" y="10920"/>
                  <a:pt x="2064" y="11762"/>
                  <a:pt x="3266" y="11878"/>
                </a:cubicBezTo>
                <a:cubicBezTo>
                  <a:pt x="3467" y="11895"/>
                  <a:pt x="3669" y="11904"/>
                  <a:pt x="3871" y="11904"/>
                </a:cubicBezTo>
                <a:cubicBezTo>
                  <a:pt x="4576" y="11904"/>
                  <a:pt x="5278" y="11799"/>
                  <a:pt x="5953" y="11589"/>
                </a:cubicBezTo>
                <a:cubicBezTo>
                  <a:pt x="7110" y="11235"/>
                  <a:pt x="8035" y="10535"/>
                  <a:pt x="8948" y="9802"/>
                </a:cubicBezTo>
                <a:lnTo>
                  <a:pt x="894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75" name="Google Shape;1075;p41"/>
          <p:cNvGrpSpPr/>
          <p:nvPr/>
        </p:nvGrpSpPr>
        <p:grpSpPr>
          <a:xfrm>
            <a:off x="6626743" y="4044441"/>
            <a:ext cx="671927" cy="390811"/>
            <a:chOff x="7336943" y="4410641"/>
            <a:chExt cx="671927" cy="390811"/>
          </a:xfrm>
        </p:grpSpPr>
        <p:sp>
          <p:nvSpPr>
            <p:cNvPr id="1076" name="Google Shape;1076;p41"/>
            <p:cNvSpPr/>
            <p:nvPr/>
          </p:nvSpPr>
          <p:spPr>
            <a:xfrm>
              <a:off x="7353536" y="4410641"/>
              <a:ext cx="655333" cy="178030"/>
            </a:xfrm>
            <a:custGeom>
              <a:avLst/>
              <a:gdLst/>
              <a:ahLst/>
              <a:cxnLst/>
              <a:rect l="l" t="t" r="r" b="b"/>
              <a:pathLst>
                <a:path w="10940" h="2972" extrusionOk="0">
                  <a:moveTo>
                    <a:pt x="543" y="0"/>
                  </a:moveTo>
                  <a:cubicBezTo>
                    <a:pt x="517" y="0"/>
                    <a:pt x="490" y="3"/>
                    <a:pt x="463" y="8"/>
                  </a:cubicBezTo>
                  <a:cubicBezTo>
                    <a:pt x="109" y="79"/>
                    <a:pt x="19" y="355"/>
                    <a:pt x="0" y="670"/>
                  </a:cubicBezTo>
                  <a:lnTo>
                    <a:pt x="0" y="985"/>
                  </a:lnTo>
                  <a:cubicBezTo>
                    <a:pt x="7" y="1551"/>
                    <a:pt x="424" y="2444"/>
                    <a:pt x="964" y="2669"/>
                  </a:cubicBezTo>
                  <a:cubicBezTo>
                    <a:pt x="1217" y="2774"/>
                    <a:pt x="1468" y="2825"/>
                    <a:pt x="1716" y="2825"/>
                  </a:cubicBezTo>
                  <a:cubicBezTo>
                    <a:pt x="2110" y="2825"/>
                    <a:pt x="2496" y="2695"/>
                    <a:pt x="2867" y="2438"/>
                  </a:cubicBezTo>
                  <a:cubicBezTo>
                    <a:pt x="3135" y="2250"/>
                    <a:pt x="3282" y="2155"/>
                    <a:pt x="3414" y="2155"/>
                  </a:cubicBezTo>
                  <a:cubicBezTo>
                    <a:pt x="3568" y="2155"/>
                    <a:pt x="3703" y="2282"/>
                    <a:pt x="3985" y="2541"/>
                  </a:cubicBezTo>
                  <a:cubicBezTo>
                    <a:pt x="4296" y="2830"/>
                    <a:pt x="4579" y="2971"/>
                    <a:pt x="4882" y="2971"/>
                  </a:cubicBezTo>
                  <a:cubicBezTo>
                    <a:pt x="5116" y="2971"/>
                    <a:pt x="5363" y="2886"/>
                    <a:pt x="5644" y="2721"/>
                  </a:cubicBezTo>
                  <a:cubicBezTo>
                    <a:pt x="5946" y="2541"/>
                    <a:pt x="6183" y="2297"/>
                    <a:pt x="6441" y="2052"/>
                  </a:cubicBezTo>
                  <a:cubicBezTo>
                    <a:pt x="6682" y="1824"/>
                    <a:pt x="6808" y="1717"/>
                    <a:pt x="6946" y="1717"/>
                  </a:cubicBezTo>
                  <a:cubicBezTo>
                    <a:pt x="7072" y="1717"/>
                    <a:pt x="7207" y="1806"/>
                    <a:pt x="7450" y="1975"/>
                  </a:cubicBezTo>
                  <a:cubicBezTo>
                    <a:pt x="7758" y="2181"/>
                    <a:pt x="8073" y="2380"/>
                    <a:pt x="8395" y="2586"/>
                  </a:cubicBezTo>
                  <a:cubicBezTo>
                    <a:pt x="8577" y="2702"/>
                    <a:pt x="8760" y="2753"/>
                    <a:pt x="8939" y="2753"/>
                  </a:cubicBezTo>
                  <a:cubicBezTo>
                    <a:pt x="9194" y="2753"/>
                    <a:pt x="9440" y="2649"/>
                    <a:pt x="9667" y="2483"/>
                  </a:cubicBezTo>
                  <a:cubicBezTo>
                    <a:pt x="10169" y="2117"/>
                    <a:pt x="10490" y="1577"/>
                    <a:pt x="10798" y="1050"/>
                  </a:cubicBezTo>
                  <a:cubicBezTo>
                    <a:pt x="10895" y="889"/>
                    <a:pt x="10940" y="683"/>
                    <a:pt x="10779" y="529"/>
                  </a:cubicBezTo>
                  <a:cubicBezTo>
                    <a:pt x="10692" y="439"/>
                    <a:pt x="10594" y="405"/>
                    <a:pt x="10492" y="405"/>
                  </a:cubicBezTo>
                  <a:cubicBezTo>
                    <a:pt x="10390" y="405"/>
                    <a:pt x="10284" y="439"/>
                    <a:pt x="10181" y="484"/>
                  </a:cubicBezTo>
                  <a:cubicBezTo>
                    <a:pt x="10008" y="561"/>
                    <a:pt x="9905" y="728"/>
                    <a:pt x="9789" y="876"/>
                  </a:cubicBezTo>
                  <a:cubicBezTo>
                    <a:pt x="9641" y="1063"/>
                    <a:pt x="9487" y="1249"/>
                    <a:pt x="9320" y="1422"/>
                  </a:cubicBezTo>
                  <a:cubicBezTo>
                    <a:pt x="9184" y="1568"/>
                    <a:pt x="9045" y="1640"/>
                    <a:pt x="8906" y="1640"/>
                  </a:cubicBezTo>
                  <a:cubicBezTo>
                    <a:pt x="8767" y="1640"/>
                    <a:pt x="8628" y="1569"/>
                    <a:pt x="8491" y="1429"/>
                  </a:cubicBezTo>
                  <a:cubicBezTo>
                    <a:pt x="8227" y="1165"/>
                    <a:pt x="7964" y="895"/>
                    <a:pt x="7694" y="638"/>
                  </a:cubicBezTo>
                  <a:cubicBezTo>
                    <a:pt x="7414" y="374"/>
                    <a:pt x="7182" y="240"/>
                    <a:pt x="6956" y="240"/>
                  </a:cubicBezTo>
                  <a:cubicBezTo>
                    <a:pt x="6715" y="240"/>
                    <a:pt x="6481" y="391"/>
                    <a:pt x="6203" y="696"/>
                  </a:cubicBezTo>
                  <a:cubicBezTo>
                    <a:pt x="6061" y="850"/>
                    <a:pt x="5952" y="1043"/>
                    <a:pt x="5817" y="1204"/>
                  </a:cubicBezTo>
                  <a:cubicBezTo>
                    <a:pt x="5502" y="1570"/>
                    <a:pt x="5258" y="1755"/>
                    <a:pt x="5047" y="1755"/>
                  </a:cubicBezTo>
                  <a:cubicBezTo>
                    <a:pt x="4805" y="1755"/>
                    <a:pt x="4606" y="1514"/>
                    <a:pt x="4390" y="1024"/>
                  </a:cubicBezTo>
                  <a:cubicBezTo>
                    <a:pt x="4222" y="637"/>
                    <a:pt x="3969" y="439"/>
                    <a:pt x="3686" y="439"/>
                  </a:cubicBezTo>
                  <a:cubicBezTo>
                    <a:pt x="3471" y="439"/>
                    <a:pt x="3239" y="553"/>
                    <a:pt x="3015" y="786"/>
                  </a:cubicBezTo>
                  <a:cubicBezTo>
                    <a:pt x="2700" y="1114"/>
                    <a:pt x="2385" y="1442"/>
                    <a:pt x="2063" y="1763"/>
                  </a:cubicBezTo>
                  <a:cubicBezTo>
                    <a:pt x="1958" y="1869"/>
                    <a:pt x="1858" y="1918"/>
                    <a:pt x="1764" y="1918"/>
                  </a:cubicBezTo>
                  <a:cubicBezTo>
                    <a:pt x="1636" y="1918"/>
                    <a:pt x="1521" y="1825"/>
                    <a:pt x="1421" y="1654"/>
                  </a:cubicBezTo>
                  <a:cubicBezTo>
                    <a:pt x="1234" y="1326"/>
                    <a:pt x="1125" y="966"/>
                    <a:pt x="1093" y="593"/>
                  </a:cubicBezTo>
                  <a:cubicBezTo>
                    <a:pt x="1052" y="244"/>
                    <a:pt x="800" y="0"/>
                    <a:pt x="5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41"/>
            <p:cNvSpPr/>
            <p:nvPr/>
          </p:nvSpPr>
          <p:spPr>
            <a:xfrm>
              <a:off x="7336943" y="4628034"/>
              <a:ext cx="651140" cy="173418"/>
            </a:xfrm>
            <a:custGeom>
              <a:avLst/>
              <a:gdLst/>
              <a:ahLst/>
              <a:cxnLst/>
              <a:rect l="l" t="t" r="r" b="b"/>
              <a:pathLst>
                <a:path w="10870" h="2895" extrusionOk="0">
                  <a:moveTo>
                    <a:pt x="555" y="0"/>
                  </a:moveTo>
                  <a:cubicBezTo>
                    <a:pt x="516" y="0"/>
                    <a:pt x="475" y="4"/>
                    <a:pt x="431" y="11"/>
                  </a:cubicBezTo>
                  <a:cubicBezTo>
                    <a:pt x="52" y="75"/>
                    <a:pt x="1" y="358"/>
                    <a:pt x="59" y="679"/>
                  </a:cubicBezTo>
                  <a:cubicBezTo>
                    <a:pt x="78" y="834"/>
                    <a:pt x="91" y="994"/>
                    <a:pt x="110" y="1155"/>
                  </a:cubicBezTo>
                  <a:cubicBezTo>
                    <a:pt x="224" y="2033"/>
                    <a:pt x="826" y="2833"/>
                    <a:pt x="1685" y="2833"/>
                  </a:cubicBezTo>
                  <a:cubicBezTo>
                    <a:pt x="2033" y="2833"/>
                    <a:pt x="2424" y="2701"/>
                    <a:pt x="2842" y="2389"/>
                  </a:cubicBezTo>
                  <a:cubicBezTo>
                    <a:pt x="2906" y="2344"/>
                    <a:pt x="2977" y="2299"/>
                    <a:pt x="3035" y="2248"/>
                  </a:cubicBezTo>
                  <a:cubicBezTo>
                    <a:pt x="3170" y="2109"/>
                    <a:pt x="3288" y="2036"/>
                    <a:pt x="3408" y="2036"/>
                  </a:cubicBezTo>
                  <a:cubicBezTo>
                    <a:pt x="3534" y="2036"/>
                    <a:pt x="3661" y="2116"/>
                    <a:pt x="3812" y="2286"/>
                  </a:cubicBezTo>
                  <a:cubicBezTo>
                    <a:pt x="4181" y="2701"/>
                    <a:pt x="4506" y="2895"/>
                    <a:pt x="4865" y="2895"/>
                  </a:cubicBezTo>
                  <a:cubicBezTo>
                    <a:pt x="5158" y="2895"/>
                    <a:pt x="5472" y="2766"/>
                    <a:pt x="5850" y="2524"/>
                  </a:cubicBezTo>
                  <a:cubicBezTo>
                    <a:pt x="6120" y="2344"/>
                    <a:pt x="6377" y="2158"/>
                    <a:pt x="6557" y="1881"/>
                  </a:cubicBezTo>
                  <a:cubicBezTo>
                    <a:pt x="6666" y="1708"/>
                    <a:pt x="6794" y="1626"/>
                    <a:pt x="6933" y="1626"/>
                  </a:cubicBezTo>
                  <a:cubicBezTo>
                    <a:pt x="7047" y="1626"/>
                    <a:pt x="7169" y="1681"/>
                    <a:pt x="7296" y="1785"/>
                  </a:cubicBezTo>
                  <a:cubicBezTo>
                    <a:pt x="7650" y="2081"/>
                    <a:pt x="8029" y="2331"/>
                    <a:pt x="8434" y="2537"/>
                  </a:cubicBezTo>
                  <a:cubicBezTo>
                    <a:pt x="8631" y="2629"/>
                    <a:pt x="8829" y="2691"/>
                    <a:pt x="9035" y="2691"/>
                  </a:cubicBezTo>
                  <a:cubicBezTo>
                    <a:pt x="9118" y="2691"/>
                    <a:pt x="9202" y="2681"/>
                    <a:pt x="9289" y="2659"/>
                  </a:cubicBezTo>
                  <a:cubicBezTo>
                    <a:pt x="9828" y="2518"/>
                    <a:pt x="10793" y="1386"/>
                    <a:pt x="10844" y="827"/>
                  </a:cubicBezTo>
                  <a:cubicBezTo>
                    <a:pt x="10870" y="513"/>
                    <a:pt x="10697" y="314"/>
                    <a:pt x="10439" y="314"/>
                  </a:cubicBezTo>
                  <a:cubicBezTo>
                    <a:pt x="10375" y="314"/>
                    <a:pt x="10306" y="326"/>
                    <a:pt x="10233" y="352"/>
                  </a:cubicBezTo>
                  <a:cubicBezTo>
                    <a:pt x="10047" y="422"/>
                    <a:pt x="9951" y="583"/>
                    <a:pt x="9841" y="737"/>
                  </a:cubicBezTo>
                  <a:cubicBezTo>
                    <a:pt x="9668" y="975"/>
                    <a:pt x="9501" y="1219"/>
                    <a:pt x="9314" y="1444"/>
                  </a:cubicBezTo>
                  <a:cubicBezTo>
                    <a:pt x="9196" y="1589"/>
                    <a:pt x="9072" y="1661"/>
                    <a:pt x="8946" y="1661"/>
                  </a:cubicBezTo>
                  <a:cubicBezTo>
                    <a:pt x="8825" y="1661"/>
                    <a:pt x="8701" y="1595"/>
                    <a:pt x="8575" y="1464"/>
                  </a:cubicBezTo>
                  <a:cubicBezTo>
                    <a:pt x="8273" y="1155"/>
                    <a:pt x="7977" y="847"/>
                    <a:pt x="7662" y="557"/>
                  </a:cubicBezTo>
                  <a:cubicBezTo>
                    <a:pt x="7385" y="309"/>
                    <a:pt x="7144" y="185"/>
                    <a:pt x="6914" y="185"/>
                  </a:cubicBezTo>
                  <a:cubicBezTo>
                    <a:pt x="6644" y="185"/>
                    <a:pt x="6388" y="358"/>
                    <a:pt x="6107" y="705"/>
                  </a:cubicBezTo>
                  <a:cubicBezTo>
                    <a:pt x="5959" y="892"/>
                    <a:pt x="5818" y="1084"/>
                    <a:pt x="5657" y="1258"/>
                  </a:cubicBezTo>
                  <a:cubicBezTo>
                    <a:pt x="5301" y="1632"/>
                    <a:pt x="5095" y="1828"/>
                    <a:pt x="4933" y="1828"/>
                  </a:cubicBezTo>
                  <a:cubicBezTo>
                    <a:pt x="4750" y="1828"/>
                    <a:pt x="4622" y="1577"/>
                    <a:pt x="4397" y="1052"/>
                  </a:cubicBezTo>
                  <a:cubicBezTo>
                    <a:pt x="4378" y="1007"/>
                    <a:pt x="4359" y="956"/>
                    <a:pt x="4333" y="904"/>
                  </a:cubicBezTo>
                  <a:cubicBezTo>
                    <a:pt x="4145" y="525"/>
                    <a:pt x="3920" y="333"/>
                    <a:pt x="3678" y="333"/>
                  </a:cubicBezTo>
                  <a:cubicBezTo>
                    <a:pt x="3465" y="333"/>
                    <a:pt x="3237" y="481"/>
                    <a:pt x="3009" y="782"/>
                  </a:cubicBezTo>
                  <a:cubicBezTo>
                    <a:pt x="2745" y="1123"/>
                    <a:pt x="2462" y="1438"/>
                    <a:pt x="2090" y="1656"/>
                  </a:cubicBezTo>
                  <a:cubicBezTo>
                    <a:pt x="1926" y="1753"/>
                    <a:pt x="1798" y="1804"/>
                    <a:pt x="1692" y="1804"/>
                  </a:cubicBezTo>
                  <a:cubicBezTo>
                    <a:pt x="1522" y="1804"/>
                    <a:pt x="1411" y="1674"/>
                    <a:pt x="1312" y="1393"/>
                  </a:cubicBezTo>
                  <a:cubicBezTo>
                    <a:pt x="1209" y="1091"/>
                    <a:pt x="1164" y="769"/>
                    <a:pt x="1081" y="461"/>
                  </a:cubicBezTo>
                  <a:cubicBezTo>
                    <a:pt x="1007" y="174"/>
                    <a:pt x="831" y="0"/>
                    <a:pt x="5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78" name="Google Shape;1078;p41"/>
          <p:cNvSpPr/>
          <p:nvPr/>
        </p:nvSpPr>
        <p:spPr>
          <a:xfrm rot="-2077553">
            <a:off x="820425" y="4095189"/>
            <a:ext cx="530595" cy="809443"/>
          </a:xfrm>
          <a:custGeom>
            <a:avLst/>
            <a:gdLst/>
            <a:ahLst/>
            <a:cxnLst/>
            <a:rect l="l" t="t" r="r" b="b"/>
            <a:pathLst>
              <a:path w="14861" h="22671" extrusionOk="0">
                <a:moveTo>
                  <a:pt x="4364" y="0"/>
                </a:moveTo>
                <a:cubicBezTo>
                  <a:pt x="3873" y="0"/>
                  <a:pt x="3387" y="163"/>
                  <a:pt x="2899" y="524"/>
                </a:cubicBezTo>
                <a:cubicBezTo>
                  <a:pt x="958" y="1938"/>
                  <a:pt x="0" y="3815"/>
                  <a:pt x="58" y="6354"/>
                </a:cubicBezTo>
                <a:cubicBezTo>
                  <a:pt x="7" y="7074"/>
                  <a:pt x="168" y="7909"/>
                  <a:pt x="341" y="8751"/>
                </a:cubicBezTo>
                <a:cubicBezTo>
                  <a:pt x="740" y="10686"/>
                  <a:pt x="1582" y="12441"/>
                  <a:pt x="2514" y="14157"/>
                </a:cubicBezTo>
                <a:cubicBezTo>
                  <a:pt x="3626" y="16194"/>
                  <a:pt x="4975" y="18103"/>
                  <a:pt x="6537" y="19826"/>
                </a:cubicBezTo>
                <a:cubicBezTo>
                  <a:pt x="7913" y="21336"/>
                  <a:pt x="9719" y="22159"/>
                  <a:pt x="11686" y="22558"/>
                </a:cubicBezTo>
                <a:cubicBezTo>
                  <a:pt x="12031" y="22629"/>
                  <a:pt x="12388" y="22670"/>
                  <a:pt x="12748" y="22670"/>
                </a:cubicBezTo>
                <a:cubicBezTo>
                  <a:pt x="13165" y="22670"/>
                  <a:pt x="13586" y="22615"/>
                  <a:pt x="13993" y="22487"/>
                </a:cubicBezTo>
                <a:cubicBezTo>
                  <a:pt x="14655" y="22275"/>
                  <a:pt x="14842" y="21992"/>
                  <a:pt x="14855" y="21317"/>
                </a:cubicBezTo>
                <a:cubicBezTo>
                  <a:pt x="14861" y="20906"/>
                  <a:pt x="14720" y="20533"/>
                  <a:pt x="14578" y="20160"/>
                </a:cubicBezTo>
                <a:cubicBezTo>
                  <a:pt x="14019" y="18682"/>
                  <a:pt x="13164" y="17345"/>
                  <a:pt x="12438" y="15950"/>
                </a:cubicBezTo>
                <a:cubicBezTo>
                  <a:pt x="11596" y="14318"/>
                  <a:pt x="10587" y="12769"/>
                  <a:pt x="10117" y="10956"/>
                </a:cubicBezTo>
                <a:cubicBezTo>
                  <a:pt x="9790" y="9690"/>
                  <a:pt x="9378" y="8430"/>
                  <a:pt x="9410" y="7119"/>
                </a:cubicBezTo>
                <a:cubicBezTo>
                  <a:pt x="9449" y="5608"/>
                  <a:pt x="8986" y="4284"/>
                  <a:pt x="8253" y="3018"/>
                </a:cubicBezTo>
                <a:cubicBezTo>
                  <a:pt x="7636" y="1945"/>
                  <a:pt x="6865" y="993"/>
                  <a:pt x="5740" y="389"/>
                </a:cubicBezTo>
                <a:cubicBezTo>
                  <a:pt x="5274" y="139"/>
                  <a:pt x="4817" y="0"/>
                  <a:pt x="436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79" name="Google Shape;1079;p41"/>
          <p:cNvGrpSpPr/>
          <p:nvPr/>
        </p:nvGrpSpPr>
        <p:grpSpPr>
          <a:xfrm flipH="1">
            <a:off x="252473" y="2969876"/>
            <a:ext cx="1000920" cy="840678"/>
            <a:chOff x="1648650" y="1064850"/>
            <a:chExt cx="691625" cy="580900"/>
          </a:xfrm>
        </p:grpSpPr>
        <p:sp>
          <p:nvSpPr>
            <p:cNvPr id="1080" name="Google Shape;1080;p41"/>
            <p:cNvSpPr/>
            <p:nvPr/>
          </p:nvSpPr>
          <p:spPr>
            <a:xfrm>
              <a:off x="2267450" y="1209500"/>
              <a:ext cx="72825" cy="117900"/>
            </a:xfrm>
            <a:custGeom>
              <a:avLst/>
              <a:gdLst/>
              <a:ahLst/>
              <a:cxnLst/>
              <a:rect l="l" t="t" r="r" b="b"/>
              <a:pathLst>
                <a:path w="2913" h="4716" extrusionOk="0">
                  <a:moveTo>
                    <a:pt x="802" y="0"/>
                  </a:moveTo>
                  <a:cubicBezTo>
                    <a:pt x="679" y="0"/>
                    <a:pt x="557" y="34"/>
                    <a:pt x="438" y="101"/>
                  </a:cubicBezTo>
                  <a:cubicBezTo>
                    <a:pt x="58" y="313"/>
                    <a:pt x="1" y="500"/>
                    <a:pt x="226" y="1059"/>
                  </a:cubicBezTo>
                  <a:cubicBezTo>
                    <a:pt x="566" y="1908"/>
                    <a:pt x="856" y="2762"/>
                    <a:pt x="1138" y="3630"/>
                  </a:cubicBezTo>
                  <a:cubicBezTo>
                    <a:pt x="1248" y="3990"/>
                    <a:pt x="1466" y="4311"/>
                    <a:pt x="1775" y="4536"/>
                  </a:cubicBezTo>
                  <a:cubicBezTo>
                    <a:pt x="1925" y="4654"/>
                    <a:pt x="2106" y="4716"/>
                    <a:pt x="2290" y="4716"/>
                  </a:cubicBezTo>
                  <a:cubicBezTo>
                    <a:pt x="2398" y="4716"/>
                    <a:pt x="2506" y="4695"/>
                    <a:pt x="2610" y="4652"/>
                  </a:cubicBezTo>
                  <a:cubicBezTo>
                    <a:pt x="2912" y="4536"/>
                    <a:pt x="2816" y="4260"/>
                    <a:pt x="2854" y="3868"/>
                  </a:cubicBezTo>
                  <a:cubicBezTo>
                    <a:pt x="2585" y="2769"/>
                    <a:pt x="2250" y="1535"/>
                    <a:pt x="1543" y="436"/>
                  </a:cubicBezTo>
                  <a:cubicBezTo>
                    <a:pt x="1518" y="391"/>
                    <a:pt x="1479" y="352"/>
                    <a:pt x="1440" y="313"/>
                  </a:cubicBezTo>
                  <a:cubicBezTo>
                    <a:pt x="1236" y="105"/>
                    <a:pt x="1018" y="0"/>
                    <a:pt x="8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41"/>
            <p:cNvSpPr/>
            <p:nvPr/>
          </p:nvSpPr>
          <p:spPr>
            <a:xfrm>
              <a:off x="1931450" y="1465550"/>
              <a:ext cx="70700" cy="122950"/>
            </a:xfrm>
            <a:custGeom>
              <a:avLst/>
              <a:gdLst/>
              <a:ahLst/>
              <a:cxnLst/>
              <a:rect l="l" t="t" r="r" b="b"/>
              <a:pathLst>
                <a:path w="2828" h="4918" extrusionOk="0">
                  <a:moveTo>
                    <a:pt x="713" y="1"/>
                  </a:moveTo>
                  <a:cubicBezTo>
                    <a:pt x="628" y="1"/>
                    <a:pt x="534" y="28"/>
                    <a:pt x="425" y="92"/>
                  </a:cubicBezTo>
                  <a:cubicBezTo>
                    <a:pt x="110" y="272"/>
                    <a:pt x="1" y="510"/>
                    <a:pt x="116" y="812"/>
                  </a:cubicBezTo>
                  <a:cubicBezTo>
                    <a:pt x="553" y="1982"/>
                    <a:pt x="1035" y="3132"/>
                    <a:pt x="1466" y="4302"/>
                  </a:cubicBezTo>
                  <a:cubicBezTo>
                    <a:pt x="1620" y="4733"/>
                    <a:pt x="1961" y="4803"/>
                    <a:pt x="2321" y="4893"/>
                  </a:cubicBezTo>
                  <a:cubicBezTo>
                    <a:pt x="2389" y="4910"/>
                    <a:pt x="2449" y="4918"/>
                    <a:pt x="2503" y="4918"/>
                  </a:cubicBezTo>
                  <a:cubicBezTo>
                    <a:pt x="2724" y="4918"/>
                    <a:pt x="2827" y="4777"/>
                    <a:pt x="2822" y="4482"/>
                  </a:cubicBezTo>
                  <a:cubicBezTo>
                    <a:pt x="2777" y="4276"/>
                    <a:pt x="2764" y="4058"/>
                    <a:pt x="2687" y="3859"/>
                  </a:cubicBezTo>
                  <a:cubicBezTo>
                    <a:pt x="2282" y="2792"/>
                    <a:pt x="1871" y="1725"/>
                    <a:pt x="1453" y="664"/>
                  </a:cubicBezTo>
                  <a:cubicBezTo>
                    <a:pt x="1376" y="491"/>
                    <a:pt x="1267" y="343"/>
                    <a:pt x="1132" y="214"/>
                  </a:cubicBezTo>
                  <a:cubicBezTo>
                    <a:pt x="1002" y="96"/>
                    <a:pt x="874" y="1"/>
                    <a:pt x="7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41"/>
            <p:cNvSpPr/>
            <p:nvPr/>
          </p:nvSpPr>
          <p:spPr>
            <a:xfrm>
              <a:off x="1790525" y="1371825"/>
              <a:ext cx="83275" cy="110675"/>
            </a:xfrm>
            <a:custGeom>
              <a:avLst/>
              <a:gdLst/>
              <a:ahLst/>
              <a:cxnLst/>
              <a:rect l="l" t="t" r="r" b="b"/>
              <a:pathLst>
                <a:path w="3331" h="4427" extrusionOk="0">
                  <a:moveTo>
                    <a:pt x="836" y="1"/>
                  </a:moveTo>
                  <a:cubicBezTo>
                    <a:pt x="715" y="1"/>
                    <a:pt x="573" y="67"/>
                    <a:pt x="367" y="184"/>
                  </a:cubicBezTo>
                  <a:cubicBezTo>
                    <a:pt x="1" y="383"/>
                    <a:pt x="65" y="647"/>
                    <a:pt x="226" y="917"/>
                  </a:cubicBezTo>
                  <a:cubicBezTo>
                    <a:pt x="785" y="1881"/>
                    <a:pt x="1357" y="2838"/>
                    <a:pt x="1942" y="3796"/>
                  </a:cubicBezTo>
                  <a:cubicBezTo>
                    <a:pt x="2141" y="4124"/>
                    <a:pt x="2469" y="4310"/>
                    <a:pt x="2848" y="4394"/>
                  </a:cubicBezTo>
                  <a:cubicBezTo>
                    <a:pt x="2935" y="4415"/>
                    <a:pt x="3008" y="4426"/>
                    <a:pt x="3069" y="4426"/>
                  </a:cubicBezTo>
                  <a:cubicBezTo>
                    <a:pt x="3266" y="4426"/>
                    <a:pt x="3330" y="4306"/>
                    <a:pt x="3330" y="4021"/>
                  </a:cubicBezTo>
                  <a:cubicBezTo>
                    <a:pt x="3330" y="3828"/>
                    <a:pt x="3292" y="3648"/>
                    <a:pt x="3208" y="3475"/>
                  </a:cubicBezTo>
                  <a:cubicBezTo>
                    <a:pt x="2617" y="2376"/>
                    <a:pt x="1955" y="1315"/>
                    <a:pt x="1235" y="293"/>
                  </a:cubicBezTo>
                  <a:cubicBezTo>
                    <a:pt x="1087" y="90"/>
                    <a:pt x="975" y="1"/>
                    <a:pt x="8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41"/>
            <p:cNvSpPr/>
            <p:nvPr/>
          </p:nvSpPr>
          <p:spPr>
            <a:xfrm>
              <a:off x="2120275" y="1537450"/>
              <a:ext cx="62675" cy="108300"/>
            </a:xfrm>
            <a:custGeom>
              <a:avLst/>
              <a:gdLst/>
              <a:ahLst/>
              <a:cxnLst/>
              <a:rect l="l" t="t" r="r" b="b"/>
              <a:pathLst>
                <a:path w="2507" h="4332" extrusionOk="0">
                  <a:moveTo>
                    <a:pt x="632" y="0"/>
                  </a:moveTo>
                  <a:cubicBezTo>
                    <a:pt x="436" y="0"/>
                    <a:pt x="274" y="146"/>
                    <a:pt x="116" y="436"/>
                  </a:cubicBezTo>
                  <a:cubicBezTo>
                    <a:pt x="0" y="655"/>
                    <a:pt x="64" y="854"/>
                    <a:pt x="167" y="1040"/>
                  </a:cubicBezTo>
                  <a:cubicBezTo>
                    <a:pt x="476" y="1606"/>
                    <a:pt x="662" y="2210"/>
                    <a:pt x="823" y="2834"/>
                  </a:cubicBezTo>
                  <a:cubicBezTo>
                    <a:pt x="919" y="3219"/>
                    <a:pt x="1041" y="3605"/>
                    <a:pt x="1266" y="3939"/>
                  </a:cubicBezTo>
                  <a:cubicBezTo>
                    <a:pt x="1478" y="4261"/>
                    <a:pt x="1851" y="4331"/>
                    <a:pt x="2166" y="4331"/>
                  </a:cubicBezTo>
                  <a:cubicBezTo>
                    <a:pt x="2475" y="4325"/>
                    <a:pt x="2449" y="3939"/>
                    <a:pt x="2507" y="3605"/>
                  </a:cubicBezTo>
                  <a:cubicBezTo>
                    <a:pt x="2295" y="2544"/>
                    <a:pt x="1973" y="1458"/>
                    <a:pt x="1363" y="468"/>
                  </a:cubicBezTo>
                  <a:cubicBezTo>
                    <a:pt x="1298" y="378"/>
                    <a:pt x="1221" y="301"/>
                    <a:pt x="1138" y="243"/>
                  </a:cubicBezTo>
                  <a:cubicBezTo>
                    <a:pt x="943" y="81"/>
                    <a:pt x="778" y="0"/>
                    <a:pt x="6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41"/>
            <p:cNvSpPr/>
            <p:nvPr/>
          </p:nvSpPr>
          <p:spPr>
            <a:xfrm>
              <a:off x="1993650" y="1372100"/>
              <a:ext cx="83025" cy="111550"/>
            </a:xfrm>
            <a:custGeom>
              <a:avLst/>
              <a:gdLst/>
              <a:ahLst/>
              <a:cxnLst/>
              <a:rect l="l" t="t" r="r" b="b"/>
              <a:pathLst>
                <a:path w="3321" h="4462" extrusionOk="0">
                  <a:moveTo>
                    <a:pt x="405" y="738"/>
                  </a:moveTo>
                  <a:cubicBezTo>
                    <a:pt x="399" y="758"/>
                    <a:pt x="399" y="790"/>
                    <a:pt x="386" y="796"/>
                  </a:cubicBezTo>
                  <a:cubicBezTo>
                    <a:pt x="363" y="802"/>
                    <a:pt x="341" y="807"/>
                    <a:pt x="323" y="809"/>
                  </a:cubicBezTo>
                  <a:lnTo>
                    <a:pt x="323" y="809"/>
                  </a:lnTo>
                  <a:lnTo>
                    <a:pt x="405" y="738"/>
                  </a:lnTo>
                  <a:close/>
                  <a:moveTo>
                    <a:pt x="576" y="0"/>
                  </a:moveTo>
                  <a:cubicBezTo>
                    <a:pt x="436" y="0"/>
                    <a:pt x="310" y="108"/>
                    <a:pt x="199" y="263"/>
                  </a:cubicBezTo>
                  <a:cubicBezTo>
                    <a:pt x="0" y="533"/>
                    <a:pt x="7" y="565"/>
                    <a:pt x="315" y="816"/>
                  </a:cubicBezTo>
                  <a:lnTo>
                    <a:pt x="317" y="814"/>
                  </a:lnTo>
                  <a:lnTo>
                    <a:pt x="317" y="814"/>
                  </a:lnTo>
                  <a:cubicBezTo>
                    <a:pt x="703" y="2027"/>
                    <a:pt x="1376" y="3099"/>
                    <a:pt x="2031" y="4177"/>
                  </a:cubicBezTo>
                  <a:cubicBezTo>
                    <a:pt x="2180" y="4427"/>
                    <a:pt x="2418" y="4451"/>
                    <a:pt x="2660" y="4451"/>
                  </a:cubicBezTo>
                  <a:cubicBezTo>
                    <a:pt x="2716" y="4451"/>
                    <a:pt x="2773" y="4450"/>
                    <a:pt x="2829" y="4450"/>
                  </a:cubicBezTo>
                  <a:cubicBezTo>
                    <a:pt x="2897" y="4450"/>
                    <a:pt x="2964" y="4452"/>
                    <a:pt x="3027" y="4460"/>
                  </a:cubicBezTo>
                  <a:cubicBezTo>
                    <a:pt x="3038" y="4461"/>
                    <a:pt x="3048" y="4462"/>
                    <a:pt x="3058" y="4462"/>
                  </a:cubicBezTo>
                  <a:cubicBezTo>
                    <a:pt x="3242" y="4462"/>
                    <a:pt x="3321" y="4244"/>
                    <a:pt x="3278" y="4049"/>
                  </a:cubicBezTo>
                  <a:cubicBezTo>
                    <a:pt x="3233" y="3869"/>
                    <a:pt x="3169" y="3695"/>
                    <a:pt x="3085" y="3528"/>
                  </a:cubicBezTo>
                  <a:cubicBezTo>
                    <a:pt x="2642" y="2583"/>
                    <a:pt x="2070" y="1722"/>
                    <a:pt x="1466" y="880"/>
                  </a:cubicBezTo>
                  <a:cubicBezTo>
                    <a:pt x="1279" y="616"/>
                    <a:pt x="1080" y="366"/>
                    <a:pt x="855" y="141"/>
                  </a:cubicBezTo>
                  <a:cubicBezTo>
                    <a:pt x="756" y="42"/>
                    <a:pt x="663" y="0"/>
                    <a:pt x="5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41"/>
            <p:cNvSpPr/>
            <p:nvPr/>
          </p:nvSpPr>
          <p:spPr>
            <a:xfrm>
              <a:off x="2147425" y="1362650"/>
              <a:ext cx="68625" cy="102225"/>
            </a:xfrm>
            <a:custGeom>
              <a:avLst/>
              <a:gdLst/>
              <a:ahLst/>
              <a:cxnLst/>
              <a:rect l="l" t="t" r="r" b="b"/>
              <a:pathLst>
                <a:path w="2745" h="4089" extrusionOk="0">
                  <a:moveTo>
                    <a:pt x="796" y="1"/>
                  </a:moveTo>
                  <a:cubicBezTo>
                    <a:pt x="722" y="1"/>
                    <a:pt x="644" y="19"/>
                    <a:pt x="559" y="62"/>
                  </a:cubicBezTo>
                  <a:cubicBezTo>
                    <a:pt x="84" y="313"/>
                    <a:pt x="0" y="512"/>
                    <a:pt x="212" y="994"/>
                  </a:cubicBezTo>
                  <a:cubicBezTo>
                    <a:pt x="572" y="1798"/>
                    <a:pt x="932" y="2595"/>
                    <a:pt x="1318" y="3379"/>
                  </a:cubicBezTo>
                  <a:cubicBezTo>
                    <a:pt x="1485" y="3707"/>
                    <a:pt x="1729" y="3983"/>
                    <a:pt x="2147" y="4067"/>
                  </a:cubicBezTo>
                  <a:cubicBezTo>
                    <a:pt x="2220" y="4081"/>
                    <a:pt x="2285" y="4088"/>
                    <a:pt x="2345" y="4088"/>
                  </a:cubicBezTo>
                  <a:cubicBezTo>
                    <a:pt x="2606" y="4088"/>
                    <a:pt x="2740" y="3943"/>
                    <a:pt x="2745" y="3597"/>
                  </a:cubicBezTo>
                  <a:cubicBezTo>
                    <a:pt x="2732" y="3469"/>
                    <a:pt x="2706" y="3347"/>
                    <a:pt x="2668" y="3225"/>
                  </a:cubicBezTo>
                  <a:cubicBezTo>
                    <a:pt x="2211" y="2267"/>
                    <a:pt x="1768" y="1303"/>
                    <a:pt x="1286" y="358"/>
                  </a:cubicBezTo>
                  <a:cubicBezTo>
                    <a:pt x="1189" y="174"/>
                    <a:pt x="1019" y="1"/>
                    <a:pt x="7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41"/>
            <p:cNvSpPr/>
            <p:nvPr/>
          </p:nvSpPr>
          <p:spPr>
            <a:xfrm>
              <a:off x="2020000" y="1244050"/>
              <a:ext cx="81475" cy="102200"/>
            </a:xfrm>
            <a:custGeom>
              <a:avLst/>
              <a:gdLst/>
              <a:ahLst/>
              <a:cxnLst/>
              <a:rect l="l" t="t" r="r" b="b"/>
              <a:pathLst>
                <a:path w="3259" h="4088" extrusionOk="0">
                  <a:moveTo>
                    <a:pt x="439" y="1"/>
                  </a:moveTo>
                  <a:cubicBezTo>
                    <a:pt x="400" y="1"/>
                    <a:pt x="359" y="6"/>
                    <a:pt x="315" y="18"/>
                  </a:cubicBezTo>
                  <a:cubicBezTo>
                    <a:pt x="199" y="50"/>
                    <a:pt x="0" y="699"/>
                    <a:pt x="64" y="834"/>
                  </a:cubicBezTo>
                  <a:cubicBezTo>
                    <a:pt x="527" y="1830"/>
                    <a:pt x="1067" y="2775"/>
                    <a:pt x="1800" y="3604"/>
                  </a:cubicBezTo>
                  <a:cubicBezTo>
                    <a:pt x="2037" y="3870"/>
                    <a:pt x="2306" y="4048"/>
                    <a:pt x="2605" y="4048"/>
                  </a:cubicBezTo>
                  <a:cubicBezTo>
                    <a:pt x="2639" y="4048"/>
                    <a:pt x="2672" y="4046"/>
                    <a:pt x="2706" y="4041"/>
                  </a:cubicBezTo>
                  <a:cubicBezTo>
                    <a:pt x="2796" y="4068"/>
                    <a:pt x="2872" y="4087"/>
                    <a:pt x="2936" y="4087"/>
                  </a:cubicBezTo>
                  <a:cubicBezTo>
                    <a:pt x="3014" y="4087"/>
                    <a:pt x="3075" y="4058"/>
                    <a:pt x="3124" y="3977"/>
                  </a:cubicBezTo>
                  <a:cubicBezTo>
                    <a:pt x="3259" y="3797"/>
                    <a:pt x="3253" y="3553"/>
                    <a:pt x="3111" y="3379"/>
                  </a:cubicBezTo>
                  <a:cubicBezTo>
                    <a:pt x="2366" y="2338"/>
                    <a:pt x="1620" y="1297"/>
                    <a:pt x="862" y="262"/>
                  </a:cubicBezTo>
                  <a:cubicBezTo>
                    <a:pt x="756" y="114"/>
                    <a:pt x="620" y="1"/>
                    <a:pt x="4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41"/>
            <p:cNvSpPr/>
            <p:nvPr/>
          </p:nvSpPr>
          <p:spPr>
            <a:xfrm>
              <a:off x="2158675" y="1236600"/>
              <a:ext cx="66725" cy="91875"/>
            </a:xfrm>
            <a:custGeom>
              <a:avLst/>
              <a:gdLst/>
              <a:ahLst/>
              <a:cxnLst/>
              <a:rect l="l" t="t" r="r" b="b"/>
              <a:pathLst>
                <a:path w="2669" h="3675" extrusionOk="0">
                  <a:moveTo>
                    <a:pt x="608" y="0"/>
                  </a:moveTo>
                  <a:cubicBezTo>
                    <a:pt x="527" y="0"/>
                    <a:pt x="443" y="20"/>
                    <a:pt x="354" y="65"/>
                  </a:cubicBezTo>
                  <a:cubicBezTo>
                    <a:pt x="84" y="206"/>
                    <a:pt x="0" y="599"/>
                    <a:pt x="148" y="978"/>
                  </a:cubicBezTo>
                  <a:cubicBezTo>
                    <a:pt x="431" y="1698"/>
                    <a:pt x="797" y="2385"/>
                    <a:pt x="1131" y="3080"/>
                  </a:cubicBezTo>
                  <a:cubicBezTo>
                    <a:pt x="1335" y="3505"/>
                    <a:pt x="1640" y="3674"/>
                    <a:pt x="2065" y="3674"/>
                  </a:cubicBezTo>
                  <a:cubicBezTo>
                    <a:pt x="2096" y="3674"/>
                    <a:pt x="2128" y="3673"/>
                    <a:pt x="2160" y="3671"/>
                  </a:cubicBezTo>
                  <a:cubicBezTo>
                    <a:pt x="2198" y="3673"/>
                    <a:pt x="2234" y="3675"/>
                    <a:pt x="2267" y="3675"/>
                  </a:cubicBezTo>
                  <a:cubicBezTo>
                    <a:pt x="2589" y="3675"/>
                    <a:pt x="2669" y="3554"/>
                    <a:pt x="2616" y="3163"/>
                  </a:cubicBezTo>
                  <a:cubicBezTo>
                    <a:pt x="2597" y="2977"/>
                    <a:pt x="2546" y="2797"/>
                    <a:pt x="2468" y="2630"/>
                  </a:cubicBezTo>
                  <a:cubicBezTo>
                    <a:pt x="2141" y="1955"/>
                    <a:pt x="1800" y="1293"/>
                    <a:pt x="1453" y="631"/>
                  </a:cubicBezTo>
                  <a:cubicBezTo>
                    <a:pt x="1376" y="489"/>
                    <a:pt x="1273" y="361"/>
                    <a:pt x="1151" y="258"/>
                  </a:cubicBezTo>
                  <a:cubicBezTo>
                    <a:pt x="989" y="124"/>
                    <a:pt x="811" y="0"/>
                    <a:pt x="6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41"/>
            <p:cNvSpPr/>
            <p:nvPr/>
          </p:nvSpPr>
          <p:spPr>
            <a:xfrm>
              <a:off x="1648650" y="1350650"/>
              <a:ext cx="64300" cy="92075"/>
            </a:xfrm>
            <a:custGeom>
              <a:avLst/>
              <a:gdLst/>
              <a:ahLst/>
              <a:cxnLst/>
              <a:rect l="l" t="t" r="r" b="b"/>
              <a:pathLst>
                <a:path w="2572" h="3683" extrusionOk="0">
                  <a:moveTo>
                    <a:pt x="714" y="0"/>
                  </a:moveTo>
                  <a:cubicBezTo>
                    <a:pt x="634" y="0"/>
                    <a:pt x="558" y="16"/>
                    <a:pt x="495" y="47"/>
                  </a:cubicBezTo>
                  <a:cubicBezTo>
                    <a:pt x="122" y="247"/>
                    <a:pt x="0" y="587"/>
                    <a:pt x="187" y="1063"/>
                  </a:cubicBezTo>
                  <a:cubicBezTo>
                    <a:pt x="450" y="1699"/>
                    <a:pt x="733" y="2336"/>
                    <a:pt x="1035" y="2959"/>
                  </a:cubicBezTo>
                  <a:cubicBezTo>
                    <a:pt x="1228" y="3358"/>
                    <a:pt x="1530" y="3647"/>
                    <a:pt x="2012" y="3679"/>
                  </a:cubicBezTo>
                  <a:cubicBezTo>
                    <a:pt x="2045" y="3681"/>
                    <a:pt x="2077" y="3682"/>
                    <a:pt x="2107" y="3682"/>
                  </a:cubicBezTo>
                  <a:cubicBezTo>
                    <a:pt x="2433" y="3682"/>
                    <a:pt x="2552" y="3549"/>
                    <a:pt x="2552" y="3178"/>
                  </a:cubicBezTo>
                  <a:cubicBezTo>
                    <a:pt x="2571" y="2940"/>
                    <a:pt x="2449" y="2721"/>
                    <a:pt x="2359" y="2503"/>
                  </a:cubicBezTo>
                  <a:cubicBezTo>
                    <a:pt x="2063" y="1815"/>
                    <a:pt x="1781" y="1121"/>
                    <a:pt x="1440" y="459"/>
                  </a:cubicBezTo>
                  <a:cubicBezTo>
                    <a:pt x="1292" y="164"/>
                    <a:pt x="975" y="0"/>
                    <a:pt x="7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41"/>
            <p:cNvSpPr/>
            <p:nvPr/>
          </p:nvSpPr>
          <p:spPr>
            <a:xfrm>
              <a:off x="1734775" y="1521425"/>
              <a:ext cx="63650" cy="84825"/>
            </a:xfrm>
            <a:custGeom>
              <a:avLst/>
              <a:gdLst/>
              <a:ahLst/>
              <a:cxnLst/>
              <a:rect l="l" t="t" r="r" b="b"/>
              <a:pathLst>
                <a:path w="2546" h="3393" extrusionOk="0">
                  <a:moveTo>
                    <a:pt x="840" y="0"/>
                  </a:moveTo>
                  <a:cubicBezTo>
                    <a:pt x="766" y="0"/>
                    <a:pt x="689" y="14"/>
                    <a:pt x="611" y="42"/>
                  </a:cubicBezTo>
                  <a:cubicBezTo>
                    <a:pt x="322" y="152"/>
                    <a:pt x="0" y="306"/>
                    <a:pt x="77" y="685"/>
                  </a:cubicBezTo>
                  <a:cubicBezTo>
                    <a:pt x="97" y="1116"/>
                    <a:pt x="823" y="2646"/>
                    <a:pt x="1177" y="3006"/>
                  </a:cubicBezTo>
                  <a:cubicBezTo>
                    <a:pt x="1267" y="3102"/>
                    <a:pt x="1363" y="3218"/>
                    <a:pt x="1479" y="3263"/>
                  </a:cubicBezTo>
                  <a:cubicBezTo>
                    <a:pt x="1643" y="3325"/>
                    <a:pt x="1821" y="3392"/>
                    <a:pt x="1990" y="3392"/>
                  </a:cubicBezTo>
                  <a:cubicBezTo>
                    <a:pt x="2100" y="3392"/>
                    <a:pt x="2205" y="3364"/>
                    <a:pt x="2301" y="3288"/>
                  </a:cubicBezTo>
                  <a:cubicBezTo>
                    <a:pt x="2546" y="3102"/>
                    <a:pt x="2481" y="2819"/>
                    <a:pt x="2372" y="2562"/>
                  </a:cubicBezTo>
                  <a:cubicBezTo>
                    <a:pt x="2321" y="2440"/>
                    <a:pt x="2314" y="2298"/>
                    <a:pt x="2269" y="2176"/>
                  </a:cubicBezTo>
                  <a:cubicBezTo>
                    <a:pt x="2044" y="1553"/>
                    <a:pt x="1761" y="949"/>
                    <a:pt x="1427" y="377"/>
                  </a:cubicBezTo>
                  <a:cubicBezTo>
                    <a:pt x="1294" y="145"/>
                    <a:pt x="1082" y="0"/>
                    <a:pt x="8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41"/>
            <p:cNvSpPr/>
            <p:nvPr/>
          </p:nvSpPr>
          <p:spPr>
            <a:xfrm>
              <a:off x="1682375" y="1187950"/>
              <a:ext cx="66075" cy="90400"/>
            </a:xfrm>
            <a:custGeom>
              <a:avLst/>
              <a:gdLst/>
              <a:ahLst/>
              <a:cxnLst/>
              <a:rect l="l" t="t" r="r" b="b"/>
              <a:pathLst>
                <a:path w="2643" h="3616" extrusionOk="0">
                  <a:moveTo>
                    <a:pt x="715" y="1"/>
                  </a:moveTo>
                  <a:cubicBezTo>
                    <a:pt x="526" y="1"/>
                    <a:pt x="372" y="107"/>
                    <a:pt x="245" y="269"/>
                  </a:cubicBezTo>
                  <a:cubicBezTo>
                    <a:pt x="110" y="449"/>
                    <a:pt x="1" y="648"/>
                    <a:pt x="162" y="848"/>
                  </a:cubicBezTo>
                  <a:cubicBezTo>
                    <a:pt x="676" y="1478"/>
                    <a:pt x="856" y="2294"/>
                    <a:pt x="1338" y="2937"/>
                  </a:cubicBezTo>
                  <a:cubicBezTo>
                    <a:pt x="1550" y="3219"/>
                    <a:pt x="1768" y="3483"/>
                    <a:pt x="2122" y="3579"/>
                  </a:cubicBezTo>
                  <a:cubicBezTo>
                    <a:pt x="2210" y="3603"/>
                    <a:pt x="2285" y="3616"/>
                    <a:pt x="2349" y="3616"/>
                  </a:cubicBezTo>
                  <a:cubicBezTo>
                    <a:pt x="2546" y="3616"/>
                    <a:pt x="2633" y="3493"/>
                    <a:pt x="2643" y="3187"/>
                  </a:cubicBezTo>
                  <a:cubicBezTo>
                    <a:pt x="2630" y="3123"/>
                    <a:pt x="2617" y="3020"/>
                    <a:pt x="2591" y="2917"/>
                  </a:cubicBezTo>
                  <a:cubicBezTo>
                    <a:pt x="2366" y="1966"/>
                    <a:pt x="1846" y="1156"/>
                    <a:pt x="1325" y="346"/>
                  </a:cubicBezTo>
                  <a:cubicBezTo>
                    <a:pt x="1216" y="186"/>
                    <a:pt x="1061" y="76"/>
                    <a:pt x="875" y="25"/>
                  </a:cubicBezTo>
                  <a:cubicBezTo>
                    <a:pt x="819" y="9"/>
                    <a:pt x="766" y="1"/>
                    <a:pt x="7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41"/>
            <p:cNvSpPr/>
            <p:nvPr/>
          </p:nvSpPr>
          <p:spPr>
            <a:xfrm>
              <a:off x="2248825" y="1406725"/>
              <a:ext cx="59950" cy="75950"/>
            </a:xfrm>
            <a:custGeom>
              <a:avLst/>
              <a:gdLst/>
              <a:ahLst/>
              <a:cxnLst/>
              <a:rect l="l" t="t" r="r" b="b"/>
              <a:pathLst>
                <a:path w="2398" h="3038" extrusionOk="0">
                  <a:moveTo>
                    <a:pt x="752" y="1"/>
                  </a:moveTo>
                  <a:cubicBezTo>
                    <a:pt x="514" y="1"/>
                    <a:pt x="331" y="128"/>
                    <a:pt x="174" y="311"/>
                  </a:cubicBezTo>
                  <a:cubicBezTo>
                    <a:pt x="0" y="523"/>
                    <a:pt x="58" y="761"/>
                    <a:pt x="219" y="967"/>
                  </a:cubicBezTo>
                  <a:cubicBezTo>
                    <a:pt x="501" y="1333"/>
                    <a:pt x="649" y="1757"/>
                    <a:pt x="765" y="2201"/>
                  </a:cubicBezTo>
                  <a:cubicBezTo>
                    <a:pt x="823" y="2406"/>
                    <a:pt x="919" y="2599"/>
                    <a:pt x="1048" y="2766"/>
                  </a:cubicBezTo>
                  <a:cubicBezTo>
                    <a:pt x="1156" y="2928"/>
                    <a:pt x="1540" y="3038"/>
                    <a:pt x="1834" y="3038"/>
                  </a:cubicBezTo>
                  <a:cubicBezTo>
                    <a:pt x="1925" y="3038"/>
                    <a:pt x="2007" y="3027"/>
                    <a:pt x="2070" y="3004"/>
                  </a:cubicBezTo>
                  <a:cubicBezTo>
                    <a:pt x="2398" y="2882"/>
                    <a:pt x="2256" y="2606"/>
                    <a:pt x="2295" y="2381"/>
                  </a:cubicBezTo>
                  <a:cubicBezTo>
                    <a:pt x="2320" y="1719"/>
                    <a:pt x="2038" y="1140"/>
                    <a:pt x="1691" y="607"/>
                  </a:cubicBezTo>
                  <a:cubicBezTo>
                    <a:pt x="1523" y="324"/>
                    <a:pt x="1260" y="125"/>
                    <a:pt x="951" y="28"/>
                  </a:cubicBezTo>
                  <a:cubicBezTo>
                    <a:pt x="881" y="10"/>
                    <a:pt x="814" y="1"/>
                    <a:pt x="7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41"/>
            <p:cNvSpPr/>
            <p:nvPr/>
          </p:nvSpPr>
          <p:spPr>
            <a:xfrm>
              <a:off x="1778150" y="1130300"/>
              <a:ext cx="63675" cy="80000"/>
            </a:xfrm>
            <a:custGeom>
              <a:avLst/>
              <a:gdLst/>
              <a:ahLst/>
              <a:cxnLst/>
              <a:rect l="l" t="t" r="r" b="b"/>
              <a:pathLst>
                <a:path w="2547" h="3200" extrusionOk="0">
                  <a:moveTo>
                    <a:pt x="791" y="1"/>
                  </a:moveTo>
                  <a:cubicBezTo>
                    <a:pt x="546" y="1"/>
                    <a:pt x="444" y="309"/>
                    <a:pt x="232" y="383"/>
                  </a:cubicBezTo>
                  <a:cubicBezTo>
                    <a:pt x="1" y="467"/>
                    <a:pt x="142" y="705"/>
                    <a:pt x="219" y="865"/>
                  </a:cubicBezTo>
                  <a:cubicBezTo>
                    <a:pt x="515" y="1438"/>
                    <a:pt x="830" y="1997"/>
                    <a:pt x="1100" y="2582"/>
                  </a:cubicBezTo>
                  <a:cubicBezTo>
                    <a:pt x="1312" y="3044"/>
                    <a:pt x="1749" y="3077"/>
                    <a:pt x="2135" y="3186"/>
                  </a:cubicBezTo>
                  <a:cubicBezTo>
                    <a:pt x="2168" y="3195"/>
                    <a:pt x="2200" y="3200"/>
                    <a:pt x="2231" y="3200"/>
                  </a:cubicBezTo>
                  <a:cubicBezTo>
                    <a:pt x="2409" y="3200"/>
                    <a:pt x="2541" y="3048"/>
                    <a:pt x="2546" y="2813"/>
                  </a:cubicBezTo>
                  <a:cubicBezTo>
                    <a:pt x="2527" y="2710"/>
                    <a:pt x="2514" y="2607"/>
                    <a:pt x="2482" y="2505"/>
                  </a:cubicBezTo>
                  <a:cubicBezTo>
                    <a:pt x="2263" y="1752"/>
                    <a:pt x="1884" y="1071"/>
                    <a:pt x="1485" y="409"/>
                  </a:cubicBezTo>
                  <a:cubicBezTo>
                    <a:pt x="1363" y="210"/>
                    <a:pt x="1164" y="146"/>
                    <a:pt x="971" y="49"/>
                  </a:cubicBezTo>
                  <a:cubicBezTo>
                    <a:pt x="903" y="15"/>
                    <a:pt x="844" y="1"/>
                    <a:pt x="7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41"/>
            <p:cNvSpPr/>
            <p:nvPr/>
          </p:nvSpPr>
          <p:spPr>
            <a:xfrm>
              <a:off x="1992525" y="1064850"/>
              <a:ext cx="63425" cy="77975"/>
            </a:xfrm>
            <a:custGeom>
              <a:avLst/>
              <a:gdLst/>
              <a:ahLst/>
              <a:cxnLst/>
              <a:rect l="l" t="t" r="r" b="b"/>
              <a:pathLst>
                <a:path w="2537" h="3119" extrusionOk="0">
                  <a:moveTo>
                    <a:pt x="702" y="1"/>
                  </a:moveTo>
                  <a:cubicBezTo>
                    <a:pt x="581" y="1"/>
                    <a:pt x="456" y="44"/>
                    <a:pt x="334" y="148"/>
                  </a:cubicBezTo>
                  <a:cubicBezTo>
                    <a:pt x="52" y="392"/>
                    <a:pt x="0" y="752"/>
                    <a:pt x="238" y="1073"/>
                  </a:cubicBezTo>
                  <a:cubicBezTo>
                    <a:pt x="585" y="1549"/>
                    <a:pt x="881" y="2057"/>
                    <a:pt x="1125" y="2590"/>
                  </a:cubicBezTo>
                  <a:cubicBezTo>
                    <a:pt x="1311" y="3001"/>
                    <a:pt x="1613" y="3104"/>
                    <a:pt x="2018" y="3117"/>
                  </a:cubicBezTo>
                  <a:cubicBezTo>
                    <a:pt x="2037" y="3118"/>
                    <a:pt x="2055" y="3118"/>
                    <a:pt x="2072" y="3118"/>
                  </a:cubicBezTo>
                  <a:cubicBezTo>
                    <a:pt x="2367" y="3118"/>
                    <a:pt x="2536" y="3013"/>
                    <a:pt x="2488" y="2661"/>
                  </a:cubicBezTo>
                  <a:cubicBezTo>
                    <a:pt x="2340" y="1735"/>
                    <a:pt x="1890" y="880"/>
                    <a:pt x="1202" y="238"/>
                  </a:cubicBezTo>
                  <a:cubicBezTo>
                    <a:pt x="1062" y="101"/>
                    <a:pt x="887" y="1"/>
                    <a:pt x="7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41"/>
            <p:cNvSpPr/>
            <p:nvPr/>
          </p:nvSpPr>
          <p:spPr>
            <a:xfrm>
              <a:off x="1846125" y="1296050"/>
              <a:ext cx="71175" cy="75025"/>
            </a:xfrm>
            <a:custGeom>
              <a:avLst/>
              <a:gdLst/>
              <a:ahLst/>
              <a:cxnLst/>
              <a:rect l="l" t="t" r="r" b="b"/>
              <a:pathLst>
                <a:path w="2847" h="3001" extrusionOk="0">
                  <a:moveTo>
                    <a:pt x="627" y="1"/>
                  </a:moveTo>
                  <a:cubicBezTo>
                    <a:pt x="523" y="1"/>
                    <a:pt x="415" y="46"/>
                    <a:pt x="309" y="162"/>
                  </a:cubicBezTo>
                  <a:cubicBezTo>
                    <a:pt x="7" y="489"/>
                    <a:pt x="1" y="779"/>
                    <a:pt x="245" y="1107"/>
                  </a:cubicBezTo>
                  <a:cubicBezTo>
                    <a:pt x="560" y="1537"/>
                    <a:pt x="913" y="1955"/>
                    <a:pt x="1177" y="2398"/>
                  </a:cubicBezTo>
                  <a:cubicBezTo>
                    <a:pt x="1424" y="2820"/>
                    <a:pt x="1755" y="2999"/>
                    <a:pt x="2065" y="2999"/>
                  </a:cubicBezTo>
                  <a:cubicBezTo>
                    <a:pt x="2086" y="2999"/>
                    <a:pt x="2107" y="2998"/>
                    <a:pt x="2128" y="2996"/>
                  </a:cubicBezTo>
                  <a:cubicBezTo>
                    <a:pt x="2168" y="2999"/>
                    <a:pt x="2205" y="3000"/>
                    <a:pt x="2241" y="3000"/>
                  </a:cubicBezTo>
                  <a:cubicBezTo>
                    <a:pt x="2726" y="3000"/>
                    <a:pt x="2847" y="2758"/>
                    <a:pt x="2655" y="2308"/>
                  </a:cubicBezTo>
                  <a:cubicBezTo>
                    <a:pt x="2295" y="1492"/>
                    <a:pt x="1742" y="811"/>
                    <a:pt x="1074" y="226"/>
                  </a:cubicBezTo>
                  <a:cubicBezTo>
                    <a:pt x="945" y="109"/>
                    <a:pt x="790" y="1"/>
                    <a:pt x="6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41"/>
            <p:cNvSpPr/>
            <p:nvPr/>
          </p:nvSpPr>
          <p:spPr>
            <a:xfrm>
              <a:off x="2161250" y="1104325"/>
              <a:ext cx="55925" cy="74700"/>
            </a:xfrm>
            <a:custGeom>
              <a:avLst/>
              <a:gdLst/>
              <a:ahLst/>
              <a:cxnLst/>
              <a:rect l="l" t="t" r="r" b="b"/>
              <a:pathLst>
                <a:path w="2237" h="2988" extrusionOk="0">
                  <a:moveTo>
                    <a:pt x="688" y="0"/>
                  </a:moveTo>
                  <a:cubicBezTo>
                    <a:pt x="570" y="0"/>
                    <a:pt x="460" y="28"/>
                    <a:pt x="373" y="85"/>
                  </a:cubicBezTo>
                  <a:cubicBezTo>
                    <a:pt x="71" y="285"/>
                    <a:pt x="0" y="645"/>
                    <a:pt x="180" y="1069"/>
                  </a:cubicBezTo>
                  <a:cubicBezTo>
                    <a:pt x="341" y="1435"/>
                    <a:pt x="495" y="1802"/>
                    <a:pt x="662" y="2162"/>
                  </a:cubicBezTo>
                  <a:cubicBezTo>
                    <a:pt x="765" y="2406"/>
                    <a:pt x="919" y="2624"/>
                    <a:pt x="1118" y="2804"/>
                  </a:cubicBezTo>
                  <a:cubicBezTo>
                    <a:pt x="1278" y="2938"/>
                    <a:pt x="1450" y="2988"/>
                    <a:pt x="1626" y="2988"/>
                  </a:cubicBezTo>
                  <a:cubicBezTo>
                    <a:pt x="1756" y="2988"/>
                    <a:pt x="1888" y="2961"/>
                    <a:pt x="2018" y="2920"/>
                  </a:cubicBezTo>
                  <a:cubicBezTo>
                    <a:pt x="2237" y="2849"/>
                    <a:pt x="2224" y="2631"/>
                    <a:pt x="2224" y="2374"/>
                  </a:cubicBezTo>
                  <a:cubicBezTo>
                    <a:pt x="2134" y="1660"/>
                    <a:pt x="1813" y="966"/>
                    <a:pt x="1363" y="336"/>
                  </a:cubicBezTo>
                  <a:cubicBezTo>
                    <a:pt x="1199" y="116"/>
                    <a:pt x="928" y="0"/>
                    <a:pt x="6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41"/>
            <p:cNvSpPr/>
            <p:nvPr/>
          </p:nvSpPr>
          <p:spPr>
            <a:xfrm>
              <a:off x="1894025" y="1186525"/>
              <a:ext cx="61000" cy="66800"/>
            </a:xfrm>
            <a:custGeom>
              <a:avLst/>
              <a:gdLst/>
              <a:ahLst/>
              <a:cxnLst/>
              <a:rect l="l" t="t" r="r" b="b"/>
              <a:pathLst>
                <a:path w="2440" h="2672" extrusionOk="0">
                  <a:moveTo>
                    <a:pt x="771" y="0"/>
                  </a:moveTo>
                  <a:cubicBezTo>
                    <a:pt x="582" y="0"/>
                    <a:pt x="408" y="203"/>
                    <a:pt x="231" y="268"/>
                  </a:cubicBezTo>
                  <a:cubicBezTo>
                    <a:pt x="26" y="352"/>
                    <a:pt x="0" y="596"/>
                    <a:pt x="135" y="815"/>
                  </a:cubicBezTo>
                  <a:cubicBezTo>
                    <a:pt x="450" y="1303"/>
                    <a:pt x="758" y="1798"/>
                    <a:pt x="1067" y="2293"/>
                  </a:cubicBezTo>
                  <a:cubicBezTo>
                    <a:pt x="1241" y="2569"/>
                    <a:pt x="1504" y="2659"/>
                    <a:pt x="1813" y="2666"/>
                  </a:cubicBezTo>
                  <a:cubicBezTo>
                    <a:pt x="1853" y="2670"/>
                    <a:pt x="1892" y="2671"/>
                    <a:pt x="1929" y="2671"/>
                  </a:cubicBezTo>
                  <a:cubicBezTo>
                    <a:pt x="2270" y="2671"/>
                    <a:pt x="2439" y="2512"/>
                    <a:pt x="2352" y="2222"/>
                  </a:cubicBezTo>
                  <a:cubicBezTo>
                    <a:pt x="2108" y="1393"/>
                    <a:pt x="1600" y="705"/>
                    <a:pt x="996" y="108"/>
                  </a:cubicBezTo>
                  <a:cubicBezTo>
                    <a:pt x="918" y="30"/>
                    <a:pt x="844" y="0"/>
                    <a:pt x="7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41"/>
            <p:cNvSpPr/>
            <p:nvPr/>
          </p:nvSpPr>
          <p:spPr>
            <a:xfrm>
              <a:off x="1842425" y="1551625"/>
              <a:ext cx="54025" cy="64800"/>
            </a:xfrm>
            <a:custGeom>
              <a:avLst/>
              <a:gdLst/>
              <a:ahLst/>
              <a:cxnLst/>
              <a:rect l="l" t="t" r="r" b="b"/>
              <a:pathLst>
                <a:path w="2161" h="2592" extrusionOk="0">
                  <a:moveTo>
                    <a:pt x="762" y="0"/>
                  </a:moveTo>
                  <a:cubicBezTo>
                    <a:pt x="567" y="0"/>
                    <a:pt x="365" y="131"/>
                    <a:pt x="161" y="377"/>
                  </a:cubicBezTo>
                  <a:cubicBezTo>
                    <a:pt x="1" y="563"/>
                    <a:pt x="39" y="692"/>
                    <a:pt x="136" y="866"/>
                  </a:cubicBezTo>
                  <a:cubicBezTo>
                    <a:pt x="335" y="1206"/>
                    <a:pt x="554" y="1547"/>
                    <a:pt x="701" y="1907"/>
                  </a:cubicBezTo>
                  <a:cubicBezTo>
                    <a:pt x="907" y="2415"/>
                    <a:pt x="1357" y="2472"/>
                    <a:pt x="1781" y="2575"/>
                  </a:cubicBezTo>
                  <a:cubicBezTo>
                    <a:pt x="1822" y="2586"/>
                    <a:pt x="1860" y="2591"/>
                    <a:pt x="1894" y="2591"/>
                  </a:cubicBezTo>
                  <a:cubicBezTo>
                    <a:pt x="2082" y="2591"/>
                    <a:pt x="2160" y="2433"/>
                    <a:pt x="2160" y="2215"/>
                  </a:cubicBezTo>
                  <a:cubicBezTo>
                    <a:pt x="2141" y="1476"/>
                    <a:pt x="1665" y="936"/>
                    <a:pt x="1293" y="371"/>
                  </a:cubicBezTo>
                  <a:cubicBezTo>
                    <a:pt x="1126" y="119"/>
                    <a:pt x="947" y="0"/>
                    <a:pt x="7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41"/>
            <p:cNvSpPr/>
            <p:nvPr/>
          </p:nvSpPr>
          <p:spPr>
            <a:xfrm>
              <a:off x="2001525" y="1390550"/>
              <a:ext cx="2275" cy="1950"/>
            </a:xfrm>
            <a:custGeom>
              <a:avLst/>
              <a:gdLst/>
              <a:ahLst/>
              <a:cxnLst/>
              <a:rect l="l" t="t" r="r" b="b"/>
              <a:pathLst>
                <a:path w="91" h="78" extrusionOk="0">
                  <a:moveTo>
                    <a:pt x="90" y="0"/>
                  </a:moveTo>
                  <a:lnTo>
                    <a:pt x="8" y="71"/>
                  </a:lnTo>
                  <a:lnTo>
                    <a:pt x="8" y="71"/>
                  </a:lnTo>
                  <a:cubicBezTo>
                    <a:pt x="26" y="69"/>
                    <a:pt x="48" y="64"/>
                    <a:pt x="71" y="58"/>
                  </a:cubicBezTo>
                  <a:cubicBezTo>
                    <a:pt x="84" y="45"/>
                    <a:pt x="84" y="20"/>
                    <a:pt x="90" y="0"/>
                  </a:cubicBezTo>
                  <a:close/>
                  <a:moveTo>
                    <a:pt x="8" y="71"/>
                  </a:moveTo>
                  <a:cubicBezTo>
                    <a:pt x="5" y="71"/>
                    <a:pt x="3" y="71"/>
                    <a:pt x="0" y="71"/>
                  </a:cubicBezTo>
                  <a:lnTo>
                    <a:pt x="0" y="78"/>
                  </a:lnTo>
                  <a:lnTo>
                    <a:pt x="8" y="7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8_1_1_1">
    <p:spTree>
      <p:nvGrpSpPr>
        <p:cNvPr id="1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Google Shape;1100;p42"/>
          <p:cNvSpPr/>
          <p:nvPr/>
        </p:nvSpPr>
        <p:spPr>
          <a:xfrm rot="5400000">
            <a:off x="3013597" y="4294304"/>
            <a:ext cx="471732" cy="1254478"/>
          </a:xfrm>
          <a:custGeom>
            <a:avLst/>
            <a:gdLst/>
            <a:ahLst/>
            <a:cxnLst/>
            <a:rect l="l" t="t" r="r" b="b"/>
            <a:pathLst>
              <a:path w="7875" h="20942" extrusionOk="0">
                <a:moveTo>
                  <a:pt x="7849" y="0"/>
                </a:moveTo>
                <a:cubicBezTo>
                  <a:pt x="6017" y="772"/>
                  <a:pt x="4281" y="1723"/>
                  <a:pt x="2829" y="3098"/>
                </a:cubicBezTo>
                <a:cubicBezTo>
                  <a:pt x="1067" y="4757"/>
                  <a:pt x="7" y="6762"/>
                  <a:pt x="1" y="9243"/>
                </a:cubicBezTo>
                <a:cubicBezTo>
                  <a:pt x="1" y="10901"/>
                  <a:pt x="328" y="12547"/>
                  <a:pt x="965" y="14077"/>
                </a:cubicBezTo>
                <a:cubicBezTo>
                  <a:pt x="2012" y="16667"/>
                  <a:pt x="3606" y="18827"/>
                  <a:pt x="6042" y="20286"/>
                </a:cubicBezTo>
                <a:cubicBezTo>
                  <a:pt x="6595" y="20620"/>
                  <a:pt x="7174" y="20890"/>
                  <a:pt x="7829" y="20941"/>
                </a:cubicBezTo>
                <a:cubicBezTo>
                  <a:pt x="7849" y="20652"/>
                  <a:pt x="7874" y="20356"/>
                  <a:pt x="7874" y="20067"/>
                </a:cubicBezTo>
                <a:lnTo>
                  <a:pt x="7874" y="887"/>
                </a:lnTo>
                <a:cubicBezTo>
                  <a:pt x="7874" y="592"/>
                  <a:pt x="7855" y="296"/>
                  <a:pt x="784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1" name="Google Shape;1101;p42"/>
          <p:cNvSpPr/>
          <p:nvPr/>
        </p:nvSpPr>
        <p:spPr>
          <a:xfrm>
            <a:off x="0" y="3347950"/>
            <a:ext cx="501451" cy="212227"/>
          </a:xfrm>
          <a:custGeom>
            <a:avLst/>
            <a:gdLst/>
            <a:ahLst/>
            <a:cxnLst/>
            <a:rect l="l" t="t" r="r" b="b"/>
            <a:pathLst>
              <a:path w="6467" h="2737" extrusionOk="0">
                <a:moveTo>
                  <a:pt x="2526" y="1"/>
                </a:moveTo>
                <a:cubicBezTo>
                  <a:pt x="2323" y="1"/>
                  <a:pt x="2121" y="108"/>
                  <a:pt x="1890" y="324"/>
                </a:cubicBezTo>
                <a:cubicBezTo>
                  <a:pt x="1568" y="613"/>
                  <a:pt x="1273" y="915"/>
                  <a:pt x="983" y="1236"/>
                </a:cubicBezTo>
                <a:cubicBezTo>
                  <a:pt x="813" y="1431"/>
                  <a:pt x="633" y="1523"/>
                  <a:pt x="433" y="1523"/>
                </a:cubicBezTo>
                <a:cubicBezTo>
                  <a:pt x="316" y="1523"/>
                  <a:pt x="191" y="1491"/>
                  <a:pt x="58" y="1429"/>
                </a:cubicBezTo>
                <a:cubicBezTo>
                  <a:pt x="0" y="1860"/>
                  <a:pt x="0" y="2297"/>
                  <a:pt x="45" y="2734"/>
                </a:cubicBezTo>
                <a:cubicBezTo>
                  <a:pt x="80" y="2736"/>
                  <a:pt x="115" y="2736"/>
                  <a:pt x="150" y="2736"/>
                </a:cubicBezTo>
                <a:cubicBezTo>
                  <a:pt x="815" y="2736"/>
                  <a:pt x="1355" y="2446"/>
                  <a:pt x="1832" y="1976"/>
                </a:cubicBezTo>
                <a:cubicBezTo>
                  <a:pt x="2175" y="1636"/>
                  <a:pt x="2365" y="1470"/>
                  <a:pt x="2566" y="1470"/>
                </a:cubicBezTo>
                <a:cubicBezTo>
                  <a:pt x="2764" y="1470"/>
                  <a:pt x="2972" y="1631"/>
                  <a:pt x="3349" y="1943"/>
                </a:cubicBezTo>
                <a:cubicBezTo>
                  <a:pt x="3452" y="2033"/>
                  <a:pt x="3554" y="2117"/>
                  <a:pt x="3664" y="2188"/>
                </a:cubicBezTo>
                <a:cubicBezTo>
                  <a:pt x="3939" y="2345"/>
                  <a:pt x="4233" y="2439"/>
                  <a:pt x="4522" y="2439"/>
                </a:cubicBezTo>
                <a:cubicBezTo>
                  <a:pt x="4752" y="2439"/>
                  <a:pt x="4980" y="2379"/>
                  <a:pt x="5193" y="2246"/>
                </a:cubicBezTo>
                <a:cubicBezTo>
                  <a:pt x="5740" y="1905"/>
                  <a:pt x="6100" y="1352"/>
                  <a:pt x="6376" y="761"/>
                </a:cubicBezTo>
                <a:cubicBezTo>
                  <a:pt x="6440" y="613"/>
                  <a:pt x="6466" y="439"/>
                  <a:pt x="6350" y="304"/>
                </a:cubicBezTo>
                <a:cubicBezTo>
                  <a:pt x="6266" y="205"/>
                  <a:pt x="6164" y="172"/>
                  <a:pt x="6056" y="172"/>
                </a:cubicBezTo>
                <a:cubicBezTo>
                  <a:pt x="5982" y="172"/>
                  <a:pt x="5905" y="187"/>
                  <a:pt x="5830" y="208"/>
                </a:cubicBezTo>
                <a:cubicBezTo>
                  <a:pt x="5643" y="253"/>
                  <a:pt x="5515" y="394"/>
                  <a:pt x="5399" y="549"/>
                </a:cubicBezTo>
                <a:cubicBezTo>
                  <a:pt x="5277" y="722"/>
                  <a:pt x="5149" y="896"/>
                  <a:pt x="5007" y="1050"/>
                </a:cubicBezTo>
                <a:cubicBezTo>
                  <a:pt x="4776" y="1288"/>
                  <a:pt x="4622" y="1405"/>
                  <a:pt x="4466" y="1405"/>
                </a:cubicBezTo>
                <a:cubicBezTo>
                  <a:pt x="4318" y="1405"/>
                  <a:pt x="4168" y="1301"/>
                  <a:pt x="3947" y="1095"/>
                </a:cubicBezTo>
                <a:cubicBezTo>
                  <a:pt x="3670" y="844"/>
                  <a:pt x="3426" y="555"/>
                  <a:pt x="3150" y="304"/>
                </a:cubicBezTo>
                <a:cubicBezTo>
                  <a:pt x="2922" y="102"/>
                  <a:pt x="2723" y="1"/>
                  <a:pt x="252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02" name="Google Shape;1102;p42"/>
          <p:cNvGrpSpPr/>
          <p:nvPr/>
        </p:nvGrpSpPr>
        <p:grpSpPr>
          <a:xfrm flipH="1">
            <a:off x="5790475" y="4174800"/>
            <a:ext cx="895225" cy="596225"/>
            <a:chOff x="6168950" y="679775"/>
            <a:chExt cx="895225" cy="596225"/>
          </a:xfrm>
        </p:grpSpPr>
        <p:sp>
          <p:nvSpPr>
            <p:cNvPr id="1103" name="Google Shape;1103;p42"/>
            <p:cNvSpPr/>
            <p:nvPr/>
          </p:nvSpPr>
          <p:spPr>
            <a:xfrm>
              <a:off x="6536345" y="679775"/>
              <a:ext cx="170516" cy="162064"/>
            </a:xfrm>
            <a:custGeom>
              <a:avLst/>
              <a:gdLst/>
              <a:ahLst/>
              <a:cxnLst/>
              <a:rect l="l" t="t" r="r" b="b"/>
              <a:pathLst>
                <a:path w="2199" h="2090" extrusionOk="0">
                  <a:moveTo>
                    <a:pt x="1205" y="0"/>
                  </a:moveTo>
                  <a:cubicBezTo>
                    <a:pt x="564" y="0"/>
                    <a:pt x="0" y="513"/>
                    <a:pt x="0" y="1093"/>
                  </a:cubicBezTo>
                  <a:cubicBezTo>
                    <a:pt x="13" y="1649"/>
                    <a:pt x="463" y="2090"/>
                    <a:pt x="1016" y="2090"/>
                  </a:cubicBezTo>
                  <a:cubicBezTo>
                    <a:pt x="1020" y="2090"/>
                    <a:pt x="1024" y="2090"/>
                    <a:pt x="1028" y="2090"/>
                  </a:cubicBezTo>
                  <a:cubicBezTo>
                    <a:pt x="1607" y="2070"/>
                    <a:pt x="2198" y="1453"/>
                    <a:pt x="2192" y="875"/>
                  </a:cubicBezTo>
                  <a:cubicBezTo>
                    <a:pt x="2179" y="374"/>
                    <a:pt x="1787" y="14"/>
                    <a:pt x="1241" y="1"/>
                  </a:cubicBezTo>
                  <a:cubicBezTo>
                    <a:pt x="1229" y="0"/>
                    <a:pt x="1217" y="0"/>
                    <a:pt x="12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42"/>
            <p:cNvSpPr/>
            <p:nvPr/>
          </p:nvSpPr>
          <p:spPr>
            <a:xfrm>
              <a:off x="6331944" y="1074157"/>
              <a:ext cx="188971" cy="140972"/>
            </a:xfrm>
            <a:custGeom>
              <a:avLst/>
              <a:gdLst/>
              <a:ahLst/>
              <a:cxnLst/>
              <a:rect l="l" t="t" r="r" b="b"/>
              <a:pathLst>
                <a:path w="2437" h="1818" extrusionOk="0">
                  <a:moveTo>
                    <a:pt x="1615" y="0"/>
                  </a:moveTo>
                  <a:cubicBezTo>
                    <a:pt x="1553" y="0"/>
                    <a:pt x="1486" y="4"/>
                    <a:pt x="1415" y="12"/>
                  </a:cubicBezTo>
                  <a:cubicBezTo>
                    <a:pt x="1261" y="31"/>
                    <a:pt x="939" y="12"/>
                    <a:pt x="643" y="160"/>
                  </a:cubicBezTo>
                  <a:cubicBezTo>
                    <a:pt x="200" y="385"/>
                    <a:pt x="1" y="790"/>
                    <a:pt x="142" y="1201"/>
                  </a:cubicBezTo>
                  <a:cubicBezTo>
                    <a:pt x="271" y="1578"/>
                    <a:pt x="628" y="1818"/>
                    <a:pt x="1010" y="1818"/>
                  </a:cubicBezTo>
                  <a:cubicBezTo>
                    <a:pt x="1104" y="1818"/>
                    <a:pt x="1199" y="1803"/>
                    <a:pt x="1293" y="1773"/>
                  </a:cubicBezTo>
                  <a:cubicBezTo>
                    <a:pt x="1653" y="1664"/>
                    <a:pt x="1961" y="1432"/>
                    <a:pt x="2173" y="1117"/>
                  </a:cubicBezTo>
                  <a:cubicBezTo>
                    <a:pt x="2328" y="892"/>
                    <a:pt x="2437" y="648"/>
                    <a:pt x="2295" y="372"/>
                  </a:cubicBezTo>
                  <a:cubicBezTo>
                    <a:pt x="2169" y="126"/>
                    <a:pt x="1969" y="0"/>
                    <a:pt x="16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42"/>
            <p:cNvSpPr/>
            <p:nvPr/>
          </p:nvSpPr>
          <p:spPr>
            <a:xfrm>
              <a:off x="6749121" y="974359"/>
              <a:ext cx="148571" cy="140662"/>
            </a:xfrm>
            <a:custGeom>
              <a:avLst/>
              <a:gdLst/>
              <a:ahLst/>
              <a:cxnLst/>
              <a:rect l="l" t="t" r="r" b="b"/>
              <a:pathLst>
                <a:path w="1916" h="1814" extrusionOk="0">
                  <a:moveTo>
                    <a:pt x="997" y="0"/>
                  </a:moveTo>
                  <a:cubicBezTo>
                    <a:pt x="451" y="0"/>
                    <a:pt x="1" y="425"/>
                    <a:pt x="7" y="932"/>
                  </a:cubicBezTo>
                  <a:cubicBezTo>
                    <a:pt x="26" y="1402"/>
                    <a:pt x="399" y="1781"/>
                    <a:pt x="868" y="1813"/>
                  </a:cubicBezTo>
                  <a:cubicBezTo>
                    <a:pt x="878" y="1813"/>
                    <a:pt x="888" y="1814"/>
                    <a:pt x="899" y="1814"/>
                  </a:cubicBezTo>
                  <a:cubicBezTo>
                    <a:pt x="1421" y="1814"/>
                    <a:pt x="1916" y="1327"/>
                    <a:pt x="1903" y="810"/>
                  </a:cubicBezTo>
                  <a:cubicBezTo>
                    <a:pt x="1890" y="354"/>
                    <a:pt x="1498" y="0"/>
                    <a:pt x="9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42"/>
            <p:cNvSpPr/>
            <p:nvPr/>
          </p:nvSpPr>
          <p:spPr>
            <a:xfrm>
              <a:off x="6877221" y="721105"/>
              <a:ext cx="167569" cy="136785"/>
            </a:xfrm>
            <a:custGeom>
              <a:avLst/>
              <a:gdLst/>
              <a:ahLst/>
              <a:cxnLst/>
              <a:rect l="l" t="t" r="r" b="b"/>
              <a:pathLst>
                <a:path w="2161" h="1764" extrusionOk="0">
                  <a:moveTo>
                    <a:pt x="1392" y="0"/>
                  </a:moveTo>
                  <a:cubicBezTo>
                    <a:pt x="1295" y="0"/>
                    <a:pt x="1193" y="19"/>
                    <a:pt x="1087" y="53"/>
                  </a:cubicBezTo>
                  <a:cubicBezTo>
                    <a:pt x="836" y="143"/>
                    <a:pt x="605" y="284"/>
                    <a:pt x="412" y="464"/>
                  </a:cubicBezTo>
                  <a:cubicBezTo>
                    <a:pt x="193" y="663"/>
                    <a:pt x="0" y="901"/>
                    <a:pt x="142" y="1235"/>
                  </a:cubicBezTo>
                  <a:cubicBezTo>
                    <a:pt x="291" y="1572"/>
                    <a:pt x="543" y="1763"/>
                    <a:pt x="793" y="1763"/>
                  </a:cubicBezTo>
                  <a:cubicBezTo>
                    <a:pt x="801" y="1763"/>
                    <a:pt x="809" y="1763"/>
                    <a:pt x="817" y="1762"/>
                  </a:cubicBezTo>
                  <a:cubicBezTo>
                    <a:pt x="1389" y="1737"/>
                    <a:pt x="1710" y="1531"/>
                    <a:pt x="1954" y="1184"/>
                  </a:cubicBezTo>
                  <a:cubicBezTo>
                    <a:pt x="2160" y="888"/>
                    <a:pt x="2160" y="599"/>
                    <a:pt x="1942" y="297"/>
                  </a:cubicBezTo>
                  <a:cubicBezTo>
                    <a:pt x="1791" y="89"/>
                    <a:pt x="1605" y="0"/>
                    <a:pt x="13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42"/>
            <p:cNvSpPr/>
            <p:nvPr/>
          </p:nvSpPr>
          <p:spPr>
            <a:xfrm>
              <a:off x="6504940" y="875182"/>
              <a:ext cx="170516" cy="132753"/>
            </a:xfrm>
            <a:custGeom>
              <a:avLst/>
              <a:gdLst/>
              <a:ahLst/>
              <a:cxnLst/>
              <a:rect l="l" t="t" r="r" b="b"/>
              <a:pathLst>
                <a:path w="2199" h="1712" extrusionOk="0">
                  <a:moveTo>
                    <a:pt x="1419" y="0"/>
                  </a:moveTo>
                  <a:cubicBezTo>
                    <a:pt x="1319" y="0"/>
                    <a:pt x="1215" y="13"/>
                    <a:pt x="1112" y="33"/>
                  </a:cubicBezTo>
                  <a:cubicBezTo>
                    <a:pt x="900" y="71"/>
                    <a:pt x="701" y="148"/>
                    <a:pt x="521" y="264"/>
                  </a:cubicBezTo>
                  <a:cubicBezTo>
                    <a:pt x="219" y="457"/>
                    <a:pt x="0" y="720"/>
                    <a:pt x="122" y="1125"/>
                  </a:cubicBezTo>
                  <a:cubicBezTo>
                    <a:pt x="231" y="1485"/>
                    <a:pt x="546" y="1704"/>
                    <a:pt x="971" y="1710"/>
                  </a:cubicBezTo>
                  <a:cubicBezTo>
                    <a:pt x="986" y="1711"/>
                    <a:pt x="1002" y="1711"/>
                    <a:pt x="1018" y="1711"/>
                  </a:cubicBezTo>
                  <a:cubicBezTo>
                    <a:pt x="1297" y="1711"/>
                    <a:pt x="1567" y="1603"/>
                    <a:pt x="1768" y="1408"/>
                  </a:cubicBezTo>
                  <a:cubicBezTo>
                    <a:pt x="2076" y="1138"/>
                    <a:pt x="2198" y="624"/>
                    <a:pt x="2025" y="328"/>
                  </a:cubicBezTo>
                  <a:cubicBezTo>
                    <a:pt x="1876" y="75"/>
                    <a:pt x="1657" y="0"/>
                    <a:pt x="14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42"/>
            <p:cNvSpPr/>
            <p:nvPr/>
          </p:nvSpPr>
          <p:spPr>
            <a:xfrm>
              <a:off x="6168950" y="940473"/>
              <a:ext cx="157101" cy="136785"/>
            </a:xfrm>
            <a:custGeom>
              <a:avLst/>
              <a:gdLst/>
              <a:ahLst/>
              <a:cxnLst/>
              <a:rect l="l" t="t" r="r" b="b"/>
              <a:pathLst>
                <a:path w="2026" h="1764" extrusionOk="0">
                  <a:moveTo>
                    <a:pt x="1171" y="0"/>
                  </a:moveTo>
                  <a:cubicBezTo>
                    <a:pt x="734" y="39"/>
                    <a:pt x="374" y="245"/>
                    <a:pt x="162" y="656"/>
                  </a:cubicBezTo>
                  <a:cubicBezTo>
                    <a:pt x="1" y="971"/>
                    <a:pt x="72" y="1363"/>
                    <a:pt x="342" y="1601"/>
                  </a:cubicBezTo>
                  <a:cubicBezTo>
                    <a:pt x="485" y="1712"/>
                    <a:pt x="635" y="1764"/>
                    <a:pt x="783" y="1764"/>
                  </a:cubicBezTo>
                  <a:cubicBezTo>
                    <a:pt x="934" y="1764"/>
                    <a:pt x="1083" y="1711"/>
                    <a:pt x="1222" y="1614"/>
                  </a:cubicBezTo>
                  <a:cubicBezTo>
                    <a:pt x="1415" y="1479"/>
                    <a:pt x="1556" y="1273"/>
                    <a:pt x="1724" y="1106"/>
                  </a:cubicBezTo>
                  <a:cubicBezTo>
                    <a:pt x="1929" y="900"/>
                    <a:pt x="2026" y="656"/>
                    <a:pt x="1903" y="386"/>
                  </a:cubicBezTo>
                  <a:cubicBezTo>
                    <a:pt x="1768" y="71"/>
                    <a:pt x="1486" y="7"/>
                    <a:pt x="11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42"/>
            <p:cNvSpPr/>
            <p:nvPr/>
          </p:nvSpPr>
          <p:spPr>
            <a:xfrm>
              <a:off x="6624588" y="1152630"/>
              <a:ext cx="116624" cy="123370"/>
            </a:xfrm>
            <a:custGeom>
              <a:avLst/>
              <a:gdLst/>
              <a:ahLst/>
              <a:cxnLst/>
              <a:rect l="l" t="t" r="r" b="b"/>
              <a:pathLst>
                <a:path w="1504" h="1591" extrusionOk="0">
                  <a:moveTo>
                    <a:pt x="891" y="0"/>
                  </a:moveTo>
                  <a:cubicBezTo>
                    <a:pt x="445" y="0"/>
                    <a:pt x="0" y="452"/>
                    <a:pt x="13" y="909"/>
                  </a:cubicBezTo>
                  <a:cubicBezTo>
                    <a:pt x="19" y="1269"/>
                    <a:pt x="295" y="1564"/>
                    <a:pt x="655" y="1590"/>
                  </a:cubicBezTo>
                  <a:cubicBezTo>
                    <a:pt x="663" y="1591"/>
                    <a:pt x="671" y="1591"/>
                    <a:pt x="678" y="1591"/>
                  </a:cubicBezTo>
                  <a:cubicBezTo>
                    <a:pt x="1064" y="1591"/>
                    <a:pt x="1491" y="1119"/>
                    <a:pt x="1497" y="677"/>
                  </a:cubicBezTo>
                  <a:cubicBezTo>
                    <a:pt x="1504" y="330"/>
                    <a:pt x="1253" y="28"/>
                    <a:pt x="945" y="3"/>
                  </a:cubicBezTo>
                  <a:cubicBezTo>
                    <a:pt x="927" y="1"/>
                    <a:pt x="909" y="0"/>
                    <a:pt x="8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42"/>
            <p:cNvSpPr/>
            <p:nvPr/>
          </p:nvSpPr>
          <p:spPr>
            <a:xfrm>
              <a:off x="6949955" y="1154801"/>
              <a:ext cx="114220" cy="103209"/>
            </a:xfrm>
            <a:custGeom>
              <a:avLst/>
              <a:gdLst/>
              <a:ahLst/>
              <a:cxnLst/>
              <a:rect l="l" t="t" r="r" b="b"/>
              <a:pathLst>
                <a:path w="1473" h="1331" extrusionOk="0">
                  <a:moveTo>
                    <a:pt x="894" y="0"/>
                  </a:moveTo>
                  <a:cubicBezTo>
                    <a:pt x="534" y="7"/>
                    <a:pt x="1" y="502"/>
                    <a:pt x="20" y="810"/>
                  </a:cubicBezTo>
                  <a:cubicBezTo>
                    <a:pt x="39" y="1096"/>
                    <a:pt x="346" y="1331"/>
                    <a:pt x="700" y="1331"/>
                  </a:cubicBezTo>
                  <a:cubicBezTo>
                    <a:pt x="705" y="1331"/>
                    <a:pt x="710" y="1331"/>
                    <a:pt x="714" y="1331"/>
                  </a:cubicBezTo>
                  <a:cubicBezTo>
                    <a:pt x="1132" y="1324"/>
                    <a:pt x="1473" y="977"/>
                    <a:pt x="1460" y="559"/>
                  </a:cubicBezTo>
                  <a:cubicBezTo>
                    <a:pt x="1447" y="251"/>
                    <a:pt x="1203" y="7"/>
                    <a:pt x="8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11" name="Google Shape;1111;p42"/>
          <p:cNvSpPr/>
          <p:nvPr/>
        </p:nvSpPr>
        <p:spPr>
          <a:xfrm rot="10800000" flipH="1">
            <a:off x="-13820" y="-3"/>
            <a:ext cx="395405" cy="768782"/>
          </a:xfrm>
          <a:custGeom>
            <a:avLst/>
            <a:gdLst/>
            <a:ahLst/>
            <a:cxnLst/>
            <a:rect l="l" t="t" r="r" b="b"/>
            <a:pathLst>
              <a:path w="11075" h="21533" extrusionOk="0">
                <a:moveTo>
                  <a:pt x="0" y="0"/>
                </a:moveTo>
                <a:lnTo>
                  <a:pt x="0" y="21533"/>
                </a:lnTo>
                <a:lnTo>
                  <a:pt x="8356" y="21533"/>
                </a:lnTo>
                <a:cubicBezTo>
                  <a:pt x="9127" y="20035"/>
                  <a:pt x="9873" y="18531"/>
                  <a:pt x="10310" y="16886"/>
                </a:cubicBezTo>
                <a:cubicBezTo>
                  <a:pt x="10554" y="15954"/>
                  <a:pt x="10689" y="15009"/>
                  <a:pt x="10824" y="14058"/>
                </a:cubicBezTo>
                <a:cubicBezTo>
                  <a:pt x="11075" y="12335"/>
                  <a:pt x="10901" y="10580"/>
                  <a:pt x="10316" y="8935"/>
                </a:cubicBezTo>
                <a:cubicBezTo>
                  <a:pt x="9558" y="6788"/>
                  <a:pt x="8189" y="5085"/>
                  <a:pt x="6460" y="3619"/>
                </a:cubicBezTo>
                <a:cubicBezTo>
                  <a:pt x="4634" y="2083"/>
                  <a:pt x="2513" y="1074"/>
                  <a:pt x="392" y="58"/>
                </a:cubicBezTo>
                <a:cubicBezTo>
                  <a:pt x="276" y="0"/>
                  <a:pt x="135" y="20"/>
                  <a:pt x="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2" name="Google Shape;1112;p42"/>
          <p:cNvSpPr/>
          <p:nvPr/>
        </p:nvSpPr>
        <p:spPr>
          <a:xfrm rot="8100000">
            <a:off x="6939833" y="160991"/>
            <a:ext cx="646787" cy="986697"/>
          </a:xfrm>
          <a:custGeom>
            <a:avLst/>
            <a:gdLst/>
            <a:ahLst/>
            <a:cxnLst/>
            <a:rect l="l" t="t" r="r" b="b"/>
            <a:pathLst>
              <a:path w="14861" h="22671" extrusionOk="0">
                <a:moveTo>
                  <a:pt x="4364" y="0"/>
                </a:moveTo>
                <a:cubicBezTo>
                  <a:pt x="3873" y="0"/>
                  <a:pt x="3387" y="163"/>
                  <a:pt x="2899" y="524"/>
                </a:cubicBezTo>
                <a:cubicBezTo>
                  <a:pt x="958" y="1938"/>
                  <a:pt x="0" y="3815"/>
                  <a:pt x="58" y="6354"/>
                </a:cubicBezTo>
                <a:cubicBezTo>
                  <a:pt x="7" y="7074"/>
                  <a:pt x="168" y="7909"/>
                  <a:pt x="341" y="8751"/>
                </a:cubicBezTo>
                <a:cubicBezTo>
                  <a:pt x="740" y="10686"/>
                  <a:pt x="1582" y="12441"/>
                  <a:pt x="2514" y="14157"/>
                </a:cubicBezTo>
                <a:cubicBezTo>
                  <a:pt x="3626" y="16194"/>
                  <a:pt x="4975" y="18103"/>
                  <a:pt x="6537" y="19826"/>
                </a:cubicBezTo>
                <a:cubicBezTo>
                  <a:pt x="7913" y="21336"/>
                  <a:pt x="9719" y="22159"/>
                  <a:pt x="11686" y="22558"/>
                </a:cubicBezTo>
                <a:cubicBezTo>
                  <a:pt x="12031" y="22629"/>
                  <a:pt x="12388" y="22670"/>
                  <a:pt x="12748" y="22670"/>
                </a:cubicBezTo>
                <a:cubicBezTo>
                  <a:pt x="13165" y="22670"/>
                  <a:pt x="13586" y="22615"/>
                  <a:pt x="13993" y="22487"/>
                </a:cubicBezTo>
                <a:cubicBezTo>
                  <a:pt x="14655" y="22275"/>
                  <a:pt x="14842" y="21992"/>
                  <a:pt x="14855" y="21317"/>
                </a:cubicBezTo>
                <a:cubicBezTo>
                  <a:pt x="14861" y="20906"/>
                  <a:pt x="14720" y="20533"/>
                  <a:pt x="14578" y="20160"/>
                </a:cubicBezTo>
                <a:cubicBezTo>
                  <a:pt x="14019" y="18682"/>
                  <a:pt x="13164" y="17345"/>
                  <a:pt x="12438" y="15950"/>
                </a:cubicBezTo>
                <a:cubicBezTo>
                  <a:pt x="11596" y="14318"/>
                  <a:pt x="10587" y="12769"/>
                  <a:pt x="10117" y="10956"/>
                </a:cubicBezTo>
                <a:cubicBezTo>
                  <a:pt x="9790" y="9690"/>
                  <a:pt x="9378" y="8430"/>
                  <a:pt x="9410" y="7119"/>
                </a:cubicBezTo>
                <a:cubicBezTo>
                  <a:pt x="9449" y="5608"/>
                  <a:pt x="8986" y="4284"/>
                  <a:pt x="8253" y="3018"/>
                </a:cubicBezTo>
                <a:cubicBezTo>
                  <a:pt x="7636" y="1945"/>
                  <a:pt x="6865" y="993"/>
                  <a:pt x="5740" y="389"/>
                </a:cubicBezTo>
                <a:cubicBezTo>
                  <a:pt x="5274" y="139"/>
                  <a:pt x="4817" y="0"/>
                  <a:pt x="436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3" name="Google Shape;1113;p42"/>
          <p:cNvSpPr/>
          <p:nvPr/>
        </p:nvSpPr>
        <p:spPr>
          <a:xfrm rot="10800000" flipH="1">
            <a:off x="8541126" y="4339169"/>
            <a:ext cx="609784" cy="811228"/>
          </a:xfrm>
          <a:custGeom>
            <a:avLst/>
            <a:gdLst/>
            <a:ahLst/>
            <a:cxnLst/>
            <a:rect l="l" t="t" r="r" b="b"/>
            <a:pathLst>
              <a:path w="8948" h="11904" extrusionOk="0">
                <a:moveTo>
                  <a:pt x="3806" y="0"/>
                </a:moveTo>
                <a:cubicBezTo>
                  <a:pt x="3240" y="771"/>
                  <a:pt x="2578" y="1465"/>
                  <a:pt x="2071" y="2282"/>
                </a:cubicBezTo>
                <a:cubicBezTo>
                  <a:pt x="631" y="4602"/>
                  <a:pt x="1" y="7051"/>
                  <a:pt x="740" y="9757"/>
                </a:cubicBezTo>
                <a:cubicBezTo>
                  <a:pt x="1061" y="10920"/>
                  <a:pt x="2064" y="11762"/>
                  <a:pt x="3266" y="11878"/>
                </a:cubicBezTo>
                <a:cubicBezTo>
                  <a:pt x="3467" y="11895"/>
                  <a:pt x="3669" y="11904"/>
                  <a:pt x="3871" y="11904"/>
                </a:cubicBezTo>
                <a:cubicBezTo>
                  <a:pt x="4576" y="11904"/>
                  <a:pt x="5278" y="11799"/>
                  <a:pt x="5953" y="11589"/>
                </a:cubicBezTo>
                <a:cubicBezTo>
                  <a:pt x="7110" y="11235"/>
                  <a:pt x="8035" y="10535"/>
                  <a:pt x="8948" y="9802"/>
                </a:cubicBezTo>
                <a:lnTo>
                  <a:pt x="894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14" name="Google Shape;1114;p42"/>
          <p:cNvGrpSpPr/>
          <p:nvPr/>
        </p:nvGrpSpPr>
        <p:grpSpPr>
          <a:xfrm flipH="1">
            <a:off x="501448" y="1041051"/>
            <a:ext cx="1000920" cy="840678"/>
            <a:chOff x="1648650" y="1064850"/>
            <a:chExt cx="691625" cy="580900"/>
          </a:xfrm>
        </p:grpSpPr>
        <p:sp>
          <p:nvSpPr>
            <p:cNvPr id="1115" name="Google Shape;1115;p42"/>
            <p:cNvSpPr/>
            <p:nvPr/>
          </p:nvSpPr>
          <p:spPr>
            <a:xfrm>
              <a:off x="2267450" y="1209500"/>
              <a:ext cx="72825" cy="117900"/>
            </a:xfrm>
            <a:custGeom>
              <a:avLst/>
              <a:gdLst/>
              <a:ahLst/>
              <a:cxnLst/>
              <a:rect l="l" t="t" r="r" b="b"/>
              <a:pathLst>
                <a:path w="2913" h="4716" extrusionOk="0">
                  <a:moveTo>
                    <a:pt x="802" y="0"/>
                  </a:moveTo>
                  <a:cubicBezTo>
                    <a:pt x="679" y="0"/>
                    <a:pt x="557" y="34"/>
                    <a:pt x="438" y="101"/>
                  </a:cubicBezTo>
                  <a:cubicBezTo>
                    <a:pt x="58" y="313"/>
                    <a:pt x="1" y="500"/>
                    <a:pt x="226" y="1059"/>
                  </a:cubicBezTo>
                  <a:cubicBezTo>
                    <a:pt x="566" y="1908"/>
                    <a:pt x="856" y="2762"/>
                    <a:pt x="1138" y="3630"/>
                  </a:cubicBezTo>
                  <a:cubicBezTo>
                    <a:pt x="1248" y="3990"/>
                    <a:pt x="1466" y="4311"/>
                    <a:pt x="1775" y="4536"/>
                  </a:cubicBezTo>
                  <a:cubicBezTo>
                    <a:pt x="1925" y="4654"/>
                    <a:pt x="2106" y="4716"/>
                    <a:pt x="2290" y="4716"/>
                  </a:cubicBezTo>
                  <a:cubicBezTo>
                    <a:pt x="2398" y="4716"/>
                    <a:pt x="2506" y="4695"/>
                    <a:pt x="2610" y="4652"/>
                  </a:cubicBezTo>
                  <a:cubicBezTo>
                    <a:pt x="2912" y="4536"/>
                    <a:pt x="2816" y="4260"/>
                    <a:pt x="2854" y="3868"/>
                  </a:cubicBezTo>
                  <a:cubicBezTo>
                    <a:pt x="2585" y="2769"/>
                    <a:pt x="2250" y="1535"/>
                    <a:pt x="1543" y="436"/>
                  </a:cubicBezTo>
                  <a:cubicBezTo>
                    <a:pt x="1518" y="391"/>
                    <a:pt x="1479" y="352"/>
                    <a:pt x="1440" y="313"/>
                  </a:cubicBezTo>
                  <a:cubicBezTo>
                    <a:pt x="1236" y="105"/>
                    <a:pt x="1018" y="0"/>
                    <a:pt x="8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42"/>
            <p:cNvSpPr/>
            <p:nvPr/>
          </p:nvSpPr>
          <p:spPr>
            <a:xfrm>
              <a:off x="1931450" y="1465550"/>
              <a:ext cx="70700" cy="122950"/>
            </a:xfrm>
            <a:custGeom>
              <a:avLst/>
              <a:gdLst/>
              <a:ahLst/>
              <a:cxnLst/>
              <a:rect l="l" t="t" r="r" b="b"/>
              <a:pathLst>
                <a:path w="2828" h="4918" extrusionOk="0">
                  <a:moveTo>
                    <a:pt x="713" y="1"/>
                  </a:moveTo>
                  <a:cubicBezTo>
                    <a:pt x="628" y="1"/>
                    <a:pt x="534" y="28"/>
                    <a:pt x="425" y="92"/>
                  </a:cubicBezTo>
                  <a:cubicBezTo>
                    <a:pt x="110" y="272"/>
                    <a:pt x="1" y="510"/>
                    <a:pt x="116" y="812"/>
                  </a:cubicBezTo>
                  <a:cubicBezTo>
                    <a:pt x="553" y="1982"/>
                    <a:pt x="1035" y="3132"/>
                    <a:pt x="1466" y="4302"/>
                  </a:cubicBezTo>
                  <a:cubicBezTo>
                    <a:pt x="1620" y="4733"/>
                    <a:pt x="1961" y="4803"/>
                    <a:pt x="2321" y="4893"/>
                  </a:cubicBezTo>
                  <a:cubicBezTo>
                    <a:pt x="2389" y="4910"/>
                    <a:pt x="2449" y="4918"/>
                    <a:pt x="2503" y="4918"/>
                  </a:cubicBezTo>
                  <a:cubicBezTo>
                    <a:pt x="2724" y="4918"/>
                    <a:pt x="2827" y="4777"/>
                    <a:pt x="2822" y="4482"/>
                  </a:cubicBezTo>
                  <a:cubicBezTo>
                    <a:pt x="2777" y="4276"/>
                    <a:pt x="2764" y="4058"/>
                    <a:pt x="2687" y="3859"/>
                  </a:cubicBezTo>
                  <a:cubicBezTo>
                    <a:pt x="2282" y="2792"/>
                    <a:pt x="1871" y="1725"/>
                    <a:pt x="1453" y="664"/>
                  </a:cubicBezTo>
                  <a:cubicBezTo>
                    <a:pt x="1376" y="491"/>
                    <a:pt x="1267" y="343"/>
                    <a:pt x="1132" y="214"/>
                  </a:cubicBezTo>
                  <a:cubicBezTo>
                    <a:pt x="1002" y="96"/>
                    <a:pt x="874" y="1"/>
                    <a:pt x="7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42"/>
            <p:cNvSpPr/>
            <p:nvPr/>
          </p:nvSpPr>
          <p:spPr>
            <a:xfrm>
              <a:off x="1790525" y="1371825"/>
              <a:ext cx="83275" cy="110675"/>
            </a:xfrm>
            <a:custGeom>
              <a:avLst/>
              <a:gdLst/>
              <a:ahLst/>
              <a:cxnLst/>
              <a:rect l="l" t="t" r="r" b="b"/>
              <a:pathLst>
                <a:path w="3331" h="4427" extrusionOk="0">
                  <a:moveTo>
                    <a:pt x="836" y="1"/>
                  </a:moveTo>
                  <a:cubicBezTo>
                    <a:pt x="715" y="1"/>
                    <a:pt x="573" y="67"/>
                    <a:pt x="367" y="184"/>
                  </a:cubicBezTo>
                  <a:cubicBezTo>
                    <a:pt x="1" y="383"/>
                    <a:pt x="65" y="647"/>
                    <a:pt x="226" y="917"/>
                  </a:cubicBezTo>
                  <a:cubicBezTo>
                    <a:pt x="785" y="1881"/>
                    <a:pt x="1357" y="2838"/>
                    <a:pt x="1942" y="3796"/>
                  </a:cubicBezTo>
                  <a:cubicBezTo>
                    <a:pt x="2141" y="4124"/>
                    <a:pt x="2469" y="4310"/>
                    <a:pt x="2848" y="4394"/>
                  </a:cubicBezTo>
                  <a:cubicBezTo>
                    <a:pt x="2935" y="4415"/>
                    <a:pt x="3008" y="4426"/>
                    <a:pt x="3069" y="4426"/>
                  </a:cubicBezTo>
                  <a:cubicBezTo>
                    <a:pt x="3266" y="4426"/>
                    <a:pt x="3330" y="4306"/>
                    <a:pt x="3330" y="4021"/>
                  </a:cubicBezTo>
                  <a:cubicBezTo>
                    <a:pt x="3330" y="3828"/>
                    <a:pt x="3292" y="3648"/>
                    <a:pt x="3208" y="3475"/>
                  </a:cubicBezTo>
                  <a:cubicBezTo>
                    <a:pt x="2617" y="2376"/>
                    <a:pt x="1955" y="1315"/>
                    <a:pt x="1235" y="293"/>
                  </a:cubicBezTo>
                  <a:cubicBezTo>
                    <a:pt x="1087" y="90"/>
                    <a:pt x="975" y="1"/>
                    <a:pt x="8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42"/>
            <p:cNvSpPr/>
            <p:nvPr/>
          </p:nvSpPr>
          <p:spPr>
            <a:xfrm>
              <a:off x="2120275" y="1537450"/>
              <a:ext cx="62675" cy="108300"/>
            </a:xfrm>
            <a:custGeom>
              <a:avLst/>
              <a:gdLst/>
              <a:ahLst/>
              <a:cxnLst/>
              <a:rect l="l" t="t" r="r" b="b"/>
              <a:pathLst>
                <a:path w="2507" h="4332" extrusionOk="0">
                  <a:moveTo>
                    <a:pt x="632" y="0"/>
                  </a:moveTo>
                  <a:cubicBezTo>
                    <a:pt x="436" y="0"/>
                    <a:pt x="274" y="146"/>
                    <a:pt x="116" y="436"/>
                  </a:cubicBezTo>
                  <a:cubicBezTo>
                    <a:pt x="0" y="655"/>
                    <a:pt x="64" y="854"/>
                    <a:pt x="167" y="1040"/>
                  </a:cubicBezTo>
                  <a:cubicBezTo>
                    <a:pt x="476" y="1606"/>
                    <a:pt x="662" y="2210"/>
                    <a:pt x="823" y="2834"/>
                  </a:cubicBezTo>
                  <a:cubicBezTo>
                    <a:pt x="919" y="3219"/>
                    <a:pt x="1041" y="3605"/>
                    <a:pt x="1266" y="3939"/>
                  </a:cubicBezTo>
                  <a:cubicBezTo>
                    <a:pt x="1478" y="4261"/>
                    <a:pt x="1851" y="4331"/>
                    <a:pt x="2166" y="4331"/>
                  </a:cubicBezTo>
                  <a:cubicBezTo>
                    <a:pt x="2475" y="4325"/>
                    <a:pt x="2449" y="3939"/>
                    <a:pt x="2507" y="3605"/>
                  </a:cubicBezTo>
                  <a:cubicBezTo>
                    <a:pt x="2295" y="2544"/>
                    <a:pt x="1973" y="1458"/>
                    <a:pt x="1363" y="468"/>
                  </a:cubicBezTo>
                  <a:cubicBezTo>
                    <a:pt x="1298" y="378"/>
                    <a:pt x="1221" y="301"/>
                    <a:pt x="1138" y="243"/>
                  </a:cubicBezTo>
                  <a:cubicBezTo>
                    <a:pt x="943" y="81"/>
                    <a:pt x="778" y="0"/>
                    <a:pt x="6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42"/>
            <p:cNvSpPr/>
            <p:nvPr/>
          </p:nvSpPr>
          <p:spPr>
            <a:xfrm>
              <a:off x="1993650" y="1372100"/>
              <a:ext cx="83025" cy="111550"/>
            </a:xfrm>
            <a:custGeom>
              <a:avLst/>
              <a:gdLst/>
              <a:ahLst/>
              <a:cxnLst/>
              <a:rect l="l" t="t" r="r" b="b"/>
              <a:pathLst>
                <a:path w="3321" h="4462" extrusionOk="0">
                  <a:moveTo>
                    <a:pt x="405" y="738"/>
                  </a:moveTo>
                  <a:cubicBezTo>
                    <a:pt x="399" y="758"/>
                    <a:pt x="399" y="790"/>
                    <a:pt x="386" y="796"/>
                  </a:cubicBezTo>
                  <a:cubicBezTo>
                    <a:pt x="363" y="802"/>
                    <a:pt x="341" y="807"/>
                    <a:pt x="323" y="809"/>
                  </a:cubicBezTo>
                  <a:lnTo>
                    <a:pt x="323" y="809"/>
                  </a:lnTo>
                  <a:lnTo>
                    <a:pt x="405" y="738"/>
                  </a:lnTo>
                  <a:close/>
                  <a:moveTo>
                    <a:pt x="576" y="0"/>
                  </a:moveTo>
                  <a:cubicBezTo>
                    <a:pt x="436" y="0"/>
                    <a:pt x="310" y="108"/>
                    <a:pt x="199" y="263"/>
                  </a:cubicBezTo>
                  <a:cubicBezTo>
                    <a:pt x="0" y="533"/>
                    <a:pt x="7" y="565"/>
                    <a:pt x="315" y="816"/>
                  </a:cubicBezTo>
                  <a:lnTo>
                    <a:pt x="317" y="814"/>
                  </a:lnTo>
                  <a:lnTo>
                    <a:pt x="317" y="814"/>
                  </a:lnTo>
                  <a:cubicBezTo>
                    <a:pt x="703" y="2027"/>
                    <a:pt x="1376" y="3099"/>
                    <a:pt x="2031" y="4177"/>
                  </a:cubicBezTo>
                  <a:cubicBezTo>
                    <a:pt x="2180" y="4427"/>
                    <a:pt x="2418" y="4451"/>
                    <a:pt x="2660" y="4451"/>
                  </a:cubicBezTo>
                  <a:cubicBezTo>
                    <a:pt x="2716" y="4451"/>
                    <a:pt x="2773" y="4450"/>
                    <a:pt x="2829" y="4450"/>
                  </a:cubicBezTo>
                  <a:cubicBezTo>
                    <a:pt x="2897" y="4450"/>
                    <a:pt x="2964" y="4452"/>
                    <a:pt x="3027" y="4460"/>
                  </a:cubicBezTo>
                  <a:cubicBezTo>
                    <a:pt x="3038" y="4461"/>
                    <a:pt x="3048" y="4462"/>
                    <a:pt x="3058" y="4462"/>
                  </a:cubicBezTo>
                  <a:cubicBezTo>
                    <a:pt x="3242" y="4462"/>
                    <a:pt x="3321" y="4244"/>
                    <a:pt x="3278" y="4049"/>
                  </a:cubicBezTo>
                  <a:cubicBezTo>
                    <a:pt x="3233" y="3869"/>
                    <a:pt x="3169" y="3695"/>
                    <a:pt x="3085" y="3528"/>
                  </a:cubicBezTo>
                  <a:cubicBezTo>
                    <a:pt x="2642" y="2583"/>
                    <a:pt x="2070" y="1722"/>
                    <a:pt x="1466" y="880"/>
                  </a:cubicBezTo>
                  <a:cubicBezTo>
                    <a:pt x="1279" y="616"/>
                    <a:pt x="1080" y="366"/>
                    <a:pt x="855" y="141"/>
                  </a:cubicBezTo>
                  <a:cubicBezTo>
                    <a:pt x="756" y="42"/>
                    <a:pt x="663" y="0"/>
                    <a:pt x="5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42"/>
            <p:cNvSpPr/>
            <p:nvPr/>
          </p:nvSpPr>
          <p:spPr>
            <a:xfrm>
              <a:off x="2147425" y="1362650"/>
              <a:ext cx="68625" cy="102225"/>
            </a:xfrm>
            <a:custGeom>
              <a:avLst/>
              <a:gdLst/>
              <a:ahLst/>
              <a:cxnLst/>
              <a:rect l="l" t="t" r="r" b="b"/>
              <a:pathLst>
                <a:path w="2745" h="4089" extrusionOk="0">
                  <a:moveTo>
                    <a:pt x="796" y="1"/>
                  </a:moveTo>
                  <a:cubicBezTo>
                    <a:pt x="722" y="1"/>
                    <a:pt x="644" y="19"/>
                    <a:pt x="559" y="62"/>
                  </a:cubicBezTo>
                  <a:cubicBezTo>
                    <a:pt x="84" y="313"/>
                    <a:pt x="0" y="512"/>
                    <a:pt x="212" y="994"/>
                  </a:cubicBezTo>
                  <a:cubicBezTo>
                    <a:pt x="572" y="1798"/>
                    <a:pt x="932" y="2595"/>
                    <a:pt x="1318" y="3379"/>
                  </a:cubicBezTo>
                  <a:cubicBezTo>
                    <a:pt x="1485" y="3707"/>
                    <a:pt x="1729" y="3983"/>
                    <a:pt x="2147" y="4067"/>
                  </a:cubicBezTo>
                  <a:cubicBezTo>
                    <a:pt x="2220" y="4081"/>
                    <a:pt x="2285" y="4088"/>
                    <a:pt x="2345" y="4088"/>
                  </a:cubicBezTo>
                  <a:cubicBezTo>
                    <a:pt x="2606" y="4088"/>
                    <a:pt x="2740" y="3943"/>
                    <a:pt x="2745" y="3597"/>
                  </a:cubicBezTo>
                  <a:cubicBezTo>
                    <a:pt x="2732" y="3469"/>
                    <a:pt x="2706" y="3347"/>
                    <a:pt x="2668" y="3225"/>
                  </a:cubicBezTo>
                  <a:cubicBezTo>
                    <a:pt x="2211" y="2267"/>
                    <a:pt x="1768" y="1303"/>
                    <a:pt x="1286" y="358"/>
                  </a:cubicBezTo>
                  <a:cubicBezTo>
                    <a:pt x="1189" y="174"/>
                    <a:pt x="1019" y="1"/>
                    <a:pt x="7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42"/>
            <p:cNvSpPr/>
            <p:nvPr/>
          </p:nvSpPr>
          <p:spPr>
            <a:xfrm>
              <a:off x="2020000" y="1244050"/>
              <a:ext cx="81475" cy="102200"/>
            </a:xfrm>
            <a:custGeom>
              <a:avLst/>
              <a:gdLst/>
              <a:ahLst/>
              <a:cxnLst/>
              <a:rect l="l" t="t" r="r" b="b"/>
              <a:pathLst>
                <a:path w="3259" h="4088" extrusionOk="0">
                  <a:moveTo>
                    <a:pt x="439" y="1"/>
                  </a:moveTo>
                  <a:cubicBezTo>
                    <a:pt x="400" y="1"/>
                    <a:pt x="359" y="6"/>
                    <a:pt x="315" y="18"/>
                  </a:cubicBezTo>
                  <a:cubicBezTo>
                    <a:pt x="199" y="50"/>
                    <a:pt x="0" y="699"/>
                    <a:pt x="64" y="834"/>
                  </a:cubicBezTo>
                  <a:cubicBezTo>
                    <a:pt x="527" y="1830"/>
                    <a:pt x="1067" y="2775"/>
                    <a:pt x="1800" y="3604"/>
                  </a:cubicBezTo>
                  <a:cubicBezTo>
                    <a:pt x="2037" y="3870"/>
                    <a:pt x="2306" y="4048"/>
                    <a:pt x="2605" y="4048"/>
                  </a:cubicBezTo>
                  <a:cubicBezTo>
                    <a:pt x="2639" y="4048"/>
                    <a:pt x="2672" y="4046"/>
                    <a:pt x="2706" y="4041"/>
                  </a:cubicBezTo>
                  <a:cubicBezTo>
                    <a:pt x="2796" y="4068"/>
                    <a:pt x="2872" y="4087"/>
                    <a:pt x="2936" y="4087"/>
                  </a:cubicBezTo>
                  <a:cubicBezTo>
                    <a:pt x="3014" y="4087"/>
                    <a:pt x="3075" y="4058"/>
                    <a:pt x="3124" y="3977"/>
                  </a:cubicBezTo>
                  <a:cubicBezTo>
                    <a:pt x="3259" y="3797"/>
                    <a:pt x="3253" y="3553"/>
                    <a:pt x="3111" y="3379"/>
                  </a:cubicBezTo>
                  <a:cubicBezTo>
                    <a:pt x="2366" y="2338"/>
                    <a:pt x="1620" y="1297"/>
                    <a:pt x="862" y="262"/>
                  </a:cubicBezTo>
                  <a:cubicBezTo>
                    <a:pt x="756" y="114"/>
                    <a:pt x="620" y="1"/>
                    <a:pt x="4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42"/>
            <p:cNvSpPr/>
            <p:nvPr/>
          </p:nvSpPr>
          <p:spPr>
            <a:xfrm>
              <a:off x="2158675" y="1236600"/>
              <a:ext cx="66725" cy="91875"/>
            </a:xfrm>
            <a:custGeom>
              <a:avLst/>
              <a:gdLst/>
              <a:ahLst/>
              <a:cxnLst/>
              <a:rect l="l" t="t" r="r" b="b"/>
              <a:pathLst>
                <a:path w="2669" h="3675" extrusionOk="0">
                  <a:moveTo>
                    <a:pt x="608" y="0"/>
                  </a:moveTo>
                  <a:cubicBezTo>
                    <a:pt x="527" y="0"/>
                    <a:pt x="443" y="20"/>
                    <a:pt x="354" y="65"/>
                  </a:cubicBezTo>
                  <a:cubicBezTo>
                    <a:pt x="84" y="206"/>
                    <a:pt x="0" y="599"/>
                    <a:pt x="148" y="978"/>
                  </a:cubicBezTo>
                  <a:cubicBezTo>
                    <a:pt x="431" y="1698"/>
                    <a:pt x="797" y="2385"/>
                    <a:pt x="1131" y="3080"/>
                  </a:cubicBezTo>
                  <a:cubicBezTo>
                    <a:pt x="1335" y="3505"/>
                    <a:pt x="1640" y="3674"/>
                    <a:pt x="2065" y="3674"/>
                  </a:cubicBezTo>
                  <a:cubicBezTo>
                    <a:pt x="2096" y="3674"/>
                    <a:pt x="2128" y="3673"/>
                    <a:pt x="2160" y="3671"/>
                  </a:cubicBezTo>
                  <a:cubicBezTo>
                    <a:pt x="2198" y="3673"/>
                    <a:pt x="2234" y="3675"/>
                    <a:pt x="2267" y="3675"/>
                  </a:cubicBezTo>
                  <a:cubicBezTo>
                    <a:pt x="2589" y="3675"/>
                    <a:pt x="2669" y="3554"/>
                    <a:pt x="2616" y="3163"/>
                  </a:cubicBezTo>
                  <a:cubicBezTo>
                    <a:pt x="2597" y="2977"/>
                    <a:pt x="2546" y="2797"/>
                    <a:pt x="2468" y="2630"/>
                  </a:cubicBezTo>
                  <a:cubicBezTo>
                    <a:pt x="2141" y="1955"/>
                    <a:pt x="1800" y="1293"/>
                    <a:pt x="1453" y="631"/>
                  </a:cubicBezTo>
                  <a:cubicBezTo>
                    <a:pt x="1376" y="489"/>
                    <a:pt x="1273" y="361"/>
                    <a:pt x="1151" y="258"/>
                  </a:cubicBezTo>
                  <a:cubicBezTo>
                    <a:pt x="989" y="124"/>
                    <a:pt x="811" y="0"/>
                    <a:pt x="6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42"/>
            <p:cNvSpPr/>
            <p:nvPr/>
          </p:nvSpPr>
          <p:spPr>
            <a:xfrm>
              <a:off x="1648650" y="1350650"/>
              <a:ext cx="64300" cy="92075"/>
            </a:xfrm>
            <a:custGeom>
              <a:avLst/>
              <a:gdLst/>
              <a:ahLst/>
              <a:cxnLst/>
              <a:rect l="l" t="t" r="r" b="b"/>
              <a:pathLst>
                <a:path w="2572" h="3683" extrusionOk="0">
                  <a:moveTo>
                    <a:pt x="714" y="0"/>
                  </a:moveTo>
                  <a:cubicBezTo>
                    <a:pt x="634" y="0"/>
                    <a:pt x="558" y="16"/>
                    <a:pt x="495" y="47"/>
                  </a:cubicBezTo>
                  <a:cubicBezTo>
                    <a:pt x="122" y="247"/>
                    <a:pt x="0" y="587"/>
                    <a:pt x="187" y="1063"/>
                  </a:cubicBezTo>
                  <a:cubicBezTo>
                    <a:pt x="450" y="1699"/>
                    <a:pt x="733" y="2336"/>
                    <a:pt x="1035" y="2959"/>
                  </a:cubicBezTo>
                  <a:cubicBezTo>
                    <a:pt x="1228" y="3358"/>
                    <a:pt x="1530" y="3647"/>
                    <a:pt x="2012" y="3679"/>
                  </a:cubicBezTo>
                  <a:cubicBezTo>
                    <a:pt x="2045" y="3681"/>
                    <a:pt x="2077" y="3682"/>
                    <a:pt x="2107" y="3682"/>
                  </a:cubicBezTo>
                  <a:cubicBezTo>
                    <a:pt x="2433" y="3682"/>
                    <a:pt x="2552" y="3549"/>
                    <a:pt x="2552" y="3178"/>
                  </a:cubicBezTo>
                  <a:cubicBezTo>
                    <a:pt x="2571" y="2940"/>
                    <a:pt x="2449" y="2721"/>
                    <a:pt x="2359" y="2503"/>
                  </a:cubicBezTo>
                  <a:cubicBezTo>
                    <a:pt x="2063" y="1815"/>
                    <a:pt x="1781" y="1121"/>
                    <a:pt x="1440" y="459"/>
                  </a:cubicBezTo>
                  <a:cubicBezTo>
                    <a:pt x="1292" y="164"/>
                    <a:pt x="975" y="0"/>
                    <a:pt x="7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42"/>
            <p:cNvSpPr/>
            <p:nvPr/>
          </p:nvSpPr>
          <p:spPr>
            <a:xfrm>
              <a:off x="1734775" y="1521425"/>
              <a:ext cx="63650" cy="84825"/>
            </a:xfrm>
            <a:custGeom>
              <a:avLst/>
              <a:gdLst/>
              <a:ahLst/>
              <a:cxnLst/>
              <a:rect l="l" t="t" r="r" b="b"/>
              <a:pathLst>
                <a:path w="2546" h="3393" extrusionOk="0">
                  <a:moveTo>
                    <a:pt x="840" y="0"/>
                  </a:moveTo>
                  <a:cubicBezTo>
                    <a:pt x="766" y="0"/>
                    <a:pt x="689" y="14"/>
                    <a:pt x="611" y="42"/>
                  </a:cubicBezTo>
                  <a:cubicBezTo>
                    <a:pt x="322" y="152"/>
                    <a:pt x="0" y="306"/>
                    <a:pt x="77" y="685"/>
                  </a:cubicBezTo>
                  <a:cubicBezTo>
                    <a:pt x="97" y="1116"/>
                    <a:pt x="823" y="2646"/>
                    <a:pt x="1177" y="3006"/>
                  </a:cubicBezTo>
                  <a:cubicBezTo>
                    <a:pt x="1267" y="3102"/>
                    <a:pt x="1363" y="3218"/>
                    <a:pt x="1479" y="3263"/>
                  </a:cubicBezTo>
                  <a:cubicBezTo>
                    <a:pt x="1643" y="3325"/>
                    <a:pt x="1821" y="3392"/>
                    <a:pt x="1990" y="3392"/>
                  </a:cubicBezTo>
                  <a:cubicBezTo>
                    <a:pt x="2100" y="3392"/>
                    <a:pt x="2205" y="3364"/>
                    <a:pt x="2301" y="3288"/>
                  </a:cubicBezTo>
                  <a:cubicBezTo>
                    <a:pt x="2546" y="3102"/>
                    <a:pt x="2481" y="2819"/>
                    <a:pt x="2372" y="2562"/>
                  </a:cubicBezTo>
                  <a:cubicBezTo>
                    <a:pt x="2321" y="2440"/>
                    <a:pt x="2314" y="2298"/>
                    <a:pt x="2269" y="2176"/>
                  </a:cubicBezTo>
                  <a:cubicBezTo>
                    <a:pt x="2044" y="1553"/>
                    <a:pt x="1761" y="949"/>
                    <a:pt x="1427" y="377"/>
                  </a:cubicBezTo>
                  <a:cubicBezTo>
                    <a:pt x="1294" y="145"/>
                    <a:pt x="1082" y="0"/>
                    <a:pt x="8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42"/>
            <p:cNvSpPr/>
            <p:nvPr/>
          </p:nvSpPr>
          <p:spPr>
            <a:xfrm>
              <a:off x="1682375" y="1187950"/>
              <a:ext cx="66075" cy="90400"/>
            </a:xfrm>
            <a:custGeom>
              <a:avLst/>
              <a:gdLst/>
              <a:ahLst/>
              <a:cxnLst/>
              <a:rect l="l" t="t" r="r" b="b"/>
              <a:pathLst>
                <a:path w="2643" h="3616" extrusionOk="0">
                  <a:moveTo>
                    <a:pt x="715" y="1"/>
                  </a:moveTo>
                  <a:cubicBezTo>
                    <a:pt x="526" y="1"/>
                    <a:pt x="372" y="107"/>
                    <a:pt x="245" y="269"/>
                  </a:cubicBezTo>
                  <a:cubicBezTo>
                    <a:pt x="110" y="449"/>
                    <a:pt x="1" y="648"/>
                    <a:pt x="162" y="848"/>
                  </a:cubicBezTo>
                  <a:cubicBezTo>
                    <a:pt x="676" y="1478"/>
                    <a:pt x="856" y="2294"/>
                    <a:pt x="1338" y="2937"/>
                  </a:cubicBezTo>
                  <a:cubicBezTo>
                    <a:pt x="1550" y="3219"/>
                    <a:pt x="1768" y="3483"/>
                    <a:pt x="2122" y="3579"/>
                  </a:cubicBezTo>
                  <a:cubicBezTo>
                    <a:pt x="2210" y="3603"/>
                    <a:pt x="2285" y="3616"/>
                    <a:pt x="2349" y="3616"/>
                  </a:cubicBezTo>
                  <a:cubicBezTo>
                    <a:pt x="2546" y="3616"/>
                    <a:pt x="2633" y="3493"/>
                    <a:pt x="2643" y="3187"/>
                  </a:cubicBezTo>
                  <a:cubicBezTo>
                    <a:pt x="2630" y="3123"/>
                    <a:pt x="2617" y="3020"/>
                    <a:pt x="2591" y="2917"/>
                  </a:cubicBezTo>
                  <a:cubicBezTo>
                    <a:pt x="2366" y="1966"/>
                    <a:pt x="1846" y="1156"/>
                    <a:pt x="1325" y="346"/>
                  </a:cubicBezTo>
                  <a:cubicBezTo>
                    <a:pt x="1216" y="186"/>
                    <a:pt x="1061" y="76"/>
                    <a:pt x="875" y="25"/>
                  </a:cubicBezTo>
                  <a:cubicBezTo>
                    <a:pt x="819" y="9"/>
                    <a:pt x="766" y="1"/>
                    <a:pt x="7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42"/>
            <p:cNvSpPr/>
            <p:nvPr/>
          </p:nvSpPr>
          <p:spPr>
            <a:xfrm>
              <a:off x="2248825" y="1406725"/>
              <a:ext cx="59950" cy="75950"/>
            </a:xfrm>
            <a:custGeom>
              <a:avLst/>
              <a:gdLst/>
              <a:ahLst/>
              <a:cxnLst/>
              <a:rect l="l" t="t" r="r" b="b"/>
              <a:pathLst>
                <a:path w="2398" h="3038" extrusionOk="0">
                  <a:moveTo>
                    <a:pt x="752" y="1"/>
                  </a:moveTo>
                  <a:cubicBezTo>
                    <a:pt x="514" y="1"/>
                    <a:pt x="331" y="128"/>
                    <a:pt x="174" y="311"/>
                  </a:cubicBezTo>
                  <a:cubicBezTo>
                    <a:pt x="0" y="523"/>
                    <a:pt x="58" y="761"/>
                    <a:pt x="219" y="967"/>
                  </a:cubicBezTo>
                  <a:cubicBezTo>
                    <a:pt x="501" y="1333"/>
                    <a:pt x="649" y="1757"/>
                    <a:pt x="765" y="2201"/>
                  </a:cubicBezTo>
                  <a:cubicBezTo>
                    <a:pt x="823" y="2406"/>
                    <a:pt x="919" y="2599"/>
                    <a:pt x="1048" y="2766"/>
                  </a:cubicBezTo>
                  <a:cubicBezTo>
                    <a:pt x="1156" y="2928"/>
                    <a:pt x="1540" y="3038"/>
                    <a:pt x="1834" y="3038"/>
                  </a:cubicBezTo>
                  <a:cubicBezTo>
                    <a:pt x="1925" y="3038"/>
                    <a:pt x="2007" y="3027"/>
                    <a:pt x="2070" y="3004"/>
                  </a:cubicBezTo>
                  <a:cubicBezTo>
                    <a:pt x="2398" y="2882"/>
                    <a:pt x="2256" y="2606"/>
                    <a:pt x="2295" y="2381"/>
                  </a:cubicBezTo>
                  <a:cubicBezTo>
                    <a:pt x="2320" y="1719"/>
                    <a:pt x="2038" y="1140"/>
                    <a:pt x="1691" y="607"/>
                  </a:cubicBezTo>
                  <a:cubicBezTo>
                    <a:pt x="1523" y="324"/>
                    <a:pt x="1260" y="125"/>
                    <a:pt x="951" y="28"/>
                  </a:cubicBezTo>
                  <a:cubicBezTo>
                    <a:pt x="881" y="10"/>
                    <a:pt x="814" y="1"/>
                    <a:pt x="7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42"/>
            <p:cNvSpPr/>
            <p:nvPr/>
          </p:nvSpPr>
          <p:spPr>
            <a:xfrm>
              <a:off x="1778150" y="1130300"/>
              <a:ext cx="63675" cy="80000"/>
            </a:xfrm>
            <a:custGeom>
              <a:avLst/>
              <a:gdLst/>
              <a:ahLst/>
              <a:cxnLst/>
              <a:rect l="l" t="t" r="r" b="b"/>
              <a:pathLst>
                <a:path w="2547" h="3200" extrusionOk="0">
                  <a:moveTo>
                    <a:pt x="791" y="1"/>
                  </a:moveTo>
                  <a:cubicBezTo>
                    <a:pt x="546" y="1"/>
                    <a:pt x="444" y="309"/>
                    <a:pt x="232" y="383"/>
                  </a:cubicBezTo>
                  <a:cubicBezTo>
                    <a:pt x="1" y="467"/>
                    <a:pt x="142" y="705"/>
                    <a:pt x="219" y="865"/>
                  </a:cubicBezTo>
                  <a:cubicBezTo>
                    <a:pt x="515" y="1438"/>
                    <a:pt x="830" y="1997"/>
                    <a:pt x="1100" y="2582"/>
                  </a:cubicBezTo>
                  <a:cubicBezTo>
                    <a:pt x="1312" y="3044"/>
                    <a:pt x="1749" y="3077"/>
                    <a:pt x="2135" y="3186"/>
                  </a:cubicBezTo>
                  <a:cubicBezTo>
                    <a:pt x="2168" y="3195"/>
                    <a:pt x="2200" y="3200"/>
                    <a:pt x="2231" y="3200"/>
                  </a:cubicBezTo>
                  <a:cubicBezTo>
                    <a:pt x="2409" y="3200"/>
                    <a:pt x="2541" y="3048"/>
                    <a:pt x="2546" y="2813"/>
                  </a:cubicBezTo>
                  <a:cubicBezTo>
                    <a:pt x="2527" y="2710"/>
                    <a:pt x="2514" y="2607"/>
                    <a:pt x="2482" y="2505"/>
                  </a:cubicBezTo>
                  <a:cubicBezTo>
                    <a:pt x="2263" y="1752"/>
                    <a:pt x="1884" y="1071"/>
                    <a:pt x="1485" y="409"/>
                  </a:cubicBezTo>
                  <a:cubicBezTo>
                    <a:pt x="1363" y="210"/>
                    <a:pt x="1164" y="146"/>
                    <a:pt x="971" y="49"/>
                  </a:cubicBezTo>
                  <a:cubicBezTo>
                    <a:pt x="903" y="15"/>
                    <a:pt x="844" y="1"/>
                    <a:pt x="7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42"/>
            <p:cNvSpPr/>
            <p:nvPr/>
          </p:nvSpPr>
          <p:spPr>
            <a:xfrm>
              <a:off x="1992525" y="1064850"/>
              <a:ext cx="63425" cy="77975"/>
            </a:xfrm>
            <a:custGeom>
              <a:avLst/>
              <a:gdLst/>
              <a:ahLst/>
              <a:cxnLst/>
              <a:rect l="l" t="t" r="r" b="b"/>
              <a:pathLst>
                <a:path w="2537" h="3119" extrusionOk="0">
                  <a:moveTo>
                    <a:pt x="702" y="1"/>
                  </a:moveTo>
                  <a:cubicBezTo>
                    <a:pt x="581" y="1"/>
                    <a:pt x="456" y="44"/>
                    <a:pt x="334" y="148"/>
                  </a:cubicBezTo>
                  <a:cubicBezTo>
                    <a:pt x="52" y="392"/>
                    <a:pt x="0" y="752"/>
                    <a:pt x="238" y="1073"/>
                  </a:cubicBezTo>
                  <a:cubicBezTo>
                    <a:pt x="585" y="1549"/>
                    <a:pt x="881" y="2057"/>
                    <a:pt x="1125" y="2590"/>
                  </a:cubicBezTo>
                  <a:cubicBezTo>
                    <a:pt x="1311" y="3001"/>
                    <a:pt x="1613" y="3104"/>
                    <a:pt x="2018" y="3117"/>
                  </a:cubicBezTo>
                  <a:cubicBezTo>
                    <a:pt x="2037" y="3118"/>
                    <a:pt x="2055" y="3118"/>
                    <a:pt x="2072" y="3118"/>
                  </a:cubicBezTo>
                  <a:cubicBezTo>
                    <a:pt x="2367" y="3118"/>
                    <a:pt x="2536" y="3013"/>
                    <a:pt x="2488" y="2661"/>
                  </a:cubicBezTo>
                  <a:cubicBezTo>
                    <a:pt x="2340" y="1735"/>
                    <a:pt x="1890" y="880"/>
                    <a:pt x="1202" y="238"/>
                  </a:cubicBezTo>
                  <a:cubicBezTo>
                    <a:pt x="1062" y="101"/>
                    <a:pt x="887" y="1"/>
                    <a:pt x="7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42"/>
            <p:cNvSpPr/>
            <p:nvPr/>
          </p:nvSpPr>
          <p:spPr>
            <a:xfrm>
              <a:off x="1846125" y="1296050"/>
              <a:ext cx="71175" cy="75025"/>
            </a:xfrm>
            <a:custGeom>
              <a:avLst/>
              <a:gdLst/>
              <a:ahLst/>
              <a:cxnLst/>
              <a:rect l="l" t="t" r="r" b="b"/>
              <a:pathLst>
                <a:path w="2847" h="3001" extrusionOk="0">
                  <a:moveTo>
                    <a:pt x="627" y="1"/>
                  </a:moveTo>
                  <a:cubicBezTo>
                    <a:pt x="523" y="1"/>
                    <a:pt x="415" y="46"/>
                    <a:pt x="309" y="162"/>
                  </a:cubicBezTo>
                  <a:cubicBezTo>
                    <a:pt x="7" y="489"/>
                    <a:pt x="1" y="779"/>
                    <a:pt x="245" y="1107"/>
                  </a:cubicBezTo>
                  <a:cubicBezTo>
                    <a:pt x="560" y="1537"/>
                    <a:pt x="913" y="1955"/>
                    <a:pt x="1177" y="2398"/>
                  </a:cubicBezTo>
                  <a:cubicBezTo>
                    <a:pt x="1424" y="2820"/>
                    <a:pt x="1755" y="2999"/>
                    <a:pt x="2065" y="2999"/>
                  </a:cubicBezTo>
                  <a:cubicBezTo>
                    <a:pt x="2086" y="2999"/>
                    <a:pt x="2107" y="2998"/>
                    <a:pt x="2128" y="2996"/>
                  </a:cubicBezTo>
                  <a:cubicBezTo>
                    <a:pt x="2168" y="2999"/>
                    <a:pt x="2205" y="3000"/>
                    <a:pt x="2241" y="3000"/>
                  </a:cubicBezTo>
                  <a:cubicBezTo>
                    <a:pt x="2726" y="3000"/>
                    <a:pt x="2847" y="2758"/>
                    <a:pt x="2655" y="2308"/>
                  </a:cubicBezTo>
                  <a:cubicBezTo>
                    <a:pt x="2295" y="1492"/>
                    <a:pt x="1742" y="811"/>
                    <a:pt x="1074" y="226"/>
                  </a:cubicBezTo>
                  <a:cubicBezTo>
                    <a:pt x="945" y="109"/>
                    <a:pt x="790" y="1"/>
                    <a:pt x="6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42"/>
            <p:cNvSpPr/>
            <p:nvPr/>
          </p:nvSpPr>
          <p:spPr>
            <a:xfrm>
              <a:off x="2161250" y="1104325"/>
              <a:ext cx="55925" cy="74700"/>
            </a:xfrm>
            <a:custGeom>
              <a:avLst/>
              <a:gdLst/>
              <a:ahLst/>
              <a:cxnLst/>
              <a:rect l="l" t="t" r="r" b="b"/>
              <a:pathLst>
                <a:path w="2237" h="2988" extrusionOk="0">
                  <a:moveTo>
                    <a:pt x="688" y="0"/>
                  </a:moveTo>
                  <a:cubicBezTo>
                    <a:pt x="570" y="0"/>
                    <a:pt x="460" y="28"/>
                    <a:pt x="373" y="85"/>
                  </a:cubicBezTo>
                  <a:cubicBezTo>
                    <a:pt x="71" y="285"/>
                    <a:pt x="0" y="645"/>
                    <a:pt x="180" y="1069"/>
                  </a:cubicBezTo>
                  <a:cubicBezTo>
                    <a:pt x="341" y="1435"/>
                    <a:pt x="495" y="1802"/>
                    <a:pt x="662" y="2162"/>
                  </a:cubicBezTo>
                  <a:cubicBezTo>
                    <a:pt x="765" y="2406"/>
                    <a:pt x="919" y="2624"/>
                    <a:pt x="1118" y="2804"/>
                  </a:cubicBezTo>
                  <a:cubicBezTo>
                    <a:pt x="1278" y="2938"/>
                    <a:pt x="1450" y="2988"/>
                    <a:pt x="1626" y="2988"/>
                  </a:cubicBezTo>
                  <a:cubicBezTo>
                    <a:pt x="1756" y="2988"/>
                    <a:pt x="1888" y="2961"/>
                    <a:pt x="2018" y="2920"/>
                  </a:cubicBezTo>
                  <a:cubicBezTo>
                    <a:pt x="2237" y="2849"/>
                    <a:pt x="2224" y="2631"/>
                    <a:pt x="2224" y="2374"/>
                  </a:cubicBezTo>
                  <a:cubicBezTo>
                    <a:pt x="2134" y="1660"/>
                    <a:pt x="1813" y="966"/>
                    <a:pt x="1363" y="336"/>
                  </a:cubicBezTo>
                  <a:cubicBezTo>
                    <a:pt x="1199" y="116"/>
                    <a:pt x="928" y="0"/>
                    <a:pt x="6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42"/>
            <p:cNvSpPr/>
            <p:nvPr/>
          </p:nvSpPr>
          <p:spPr>
            <a:xfrm>
              <a:off x="1894025" y="1186525"/>
              <a:ext cx="61000" cy="66800"/>
            </a:xfrm>
            <a:custGeom>
              <a:avLst/>
              <a:gdLst/>
              <a:ahLst/>
              <a:cxnLst/>
              <a:rect l="l" t="t" r="r" b="b"/>
              <a:pathLst>
                <a:path w="2440" h="2672" extrusionOk="0">
                  <a:moveTo>
                    <a:pt x="771" y="0"/>
                  </a:moveTo>
                  <a:cubicBezTo>
                    <a:pt x="582" y="0"/>
                    <a:pt x="408" y="203"/>
                    <a:pt x="231" y="268"/>
                  </a:cubicBezTo>
                  <a:cubicBezTo>
                    <a:pt x="26" y="352"/>
                    <a:pt x="0" y="596"/>
                    <a:pt x="135" y="815"/>
                  </a:cubicBezTo>
                  <a:cubicBezTo>
                    <a:pt x="450" y="1303"/>
                    <a:pt x="758" y="1798"/>
                    <a:pt x="1067" y="2293"/>
                  </a:cubicBezTo>
                  <a:cubicBezTo>
                    <a:pt x="1241" y="2569"/>
                    <a:pt x="1504" y="2659"/>
                    <a:pt x="1813" y="2666"/>
                  </a:cubicBezTo>
                  <a:cubicBezTo>
                    <a:pt x="1853" y="2670"/>
                    <a:pt x="1892" y="2671"/>
                    <a:pt x="1929" y="2671"/>
                  </a:cubicBezTo>
                  <a:cubicBezTo>
                    <a:pt x="2270" y="2671"/>
                    <a:pt x="2439" y="2512"/>
                    <a:pt x="2352" y="2222"/>
                  </a:cubicBezTo>
                  <a:cubicBezTo>
                    <a:pt x="2108" y="1393"/>
                    <a:pt x="1600" y="705"/>
                    <a:pt x="996" y="108"/>
                  </a:cubicBezTo>
                  <a:cubicBezTo>
                    <a:pt x="918" y="30"/>
                    <a:pt x="844" y="0"/>
                    <a:pt x="7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42"/>
            <p:cNvSpPr/>
            <p:nvPr/>
          </p:nvSpPr>
          <p:spPr>
            <a:xfrm>
              <a:off x="1842425" y="1551625"/>
              <a:ext cx="54025" cy="64800"/>
            </a:xfrm>
            <a:custGeom>
              <a:avLst/>
              <a:gdLst/>
              <a:ahLst/>
              <a:cxnLst/>
              <a:rect l="l" t="t" r="r" b="b"/>
              <a:pathLst>
                <a:path w="2161" h="2592" extrusionOk="0">
                  <a:moveTo>
                    <a:pt x="762" y="0"/>
                  </a:moveTo>
                  <a:cubicBezTo>
                    <a:pt x="567" y="0"/>
                    <a:pt x="365" y="131"/>
                    <a:pt x="161" y="377"/>
                  </a:cubicBezTo>
                  <a:cubicBezTo>
                    <a:pt x="1" y="563"/>
                    <a:pt x="39" y="692"/>
                    <a:pt x="136" y="866"/>
                  </a:cubicBezTo>
                  <a:cubicBezTo>
                    <a:pt x="335" y="1206"/>
                    <a:pt x="554" y="1547"/>
                    <a:pt x="701" y="1907"/>
                  </a:cubicBezTo>
                  <a:cubicBezTo>
                    <a:pt x="907" y="2415"/>
                    <a:pt x="1357" y="2472"/>
                    <a:pt x="1781" y="2575"/>
                  </a:cubicBezTo>
                  <a:cubicBezTo>
                    <a:pt x="1822" y="2586"/>
                    <a:pt x="1860" y="2591"/>
                    <a:pt x="1894" y="2591"/>
                  </a:cubicBezTo>
                  <a:cubicBezTo>
                    <a:pt x="2082" y="2591"/>
                    <a:pt x="2160" y="2433"/>
                    <a:pt x="2160" y="2215"/>
                  </a:cubicBezTo>
                  <a:cubicBezTo>
                    <a:pt x="2141" y="1476"/>
                    <a:pt x="1665" y="936"/>
                    <a:pt x="1293" y="371"/>
                  </a:cubicBezTo>
                  <a:cubicBezTo>
                    <a:pt x="1126" y="119"/>
                    <a:pt x="947" y="0"/>
                    <a:pt x="7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42"/>
            <p:cNvSpPr/>
            <p:nvPr/>
          </p:nvSpPr>
          <p:spPr>
            <a:xfrm>
              <a:off x="2001525" y="1390550"/>
              <a:ext cx="2275" cy="1950"/>
            </a:xfrm>
            <a:custGeom>
              <a:avLst/>
              <a:gdLst/>
              <a:ahLst/>
              <a:cxnLst/>
              <a:rect l="l" t="t" r="r" b="b"/>
              <a:pathLst>
                <a:path w="91" h="78" extrusionOk="0">
                  <a:moveTo>
                    <a:pt x="90" y="0"/>
                  </a:moveTo>
                  <a:lnTo>
                    <a:pt x="8" y="71"/>
                  </a:lnTo>
                  <a:lnTo>
                    <a:pt x="8" y="71"/>
                  </a:lnTo>
                  <a:cubicBezTo>
                    <a:pt x="26" y="69"/>
                    <a:pt x="48" y="64"/>
                    <a:pt x="71" y="58"/>
                  </a:cubicBezTo>
                  <a:cubicBezTo>
                    <a:pt x="84" y="45"/>
                    <a:pt x="84" y="20"/>
                    <a:pt x="90" y="0"/>
                  </a:cubicBezTo>
                  <a:close/>
                  <a:moveTo>
                    <a:pt x="8" y="71"/>
                  </a:moveTo>
                  <a:cubicBezTo>
                    <a:pt x="5" y="71"/>
                    <a:pt x="3" y="71"/>
                    <a:pt x="0" y="71"/>
                  </a:cubicBezTo>
                  <a:lnTo>
                    <a:pt x="0" y="78"/>
                  </a:lnTo>
                  <a:lnTo>
                    <a:pt x="8" y="7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4" name="Google Shape;1134;p42"/>
          <p:cNvGrpSpPr/>
          <p:nvPr/>
        </p:nvGrpSpPr>
        <p:grpSpPr>
          <a:xfrm>
            <a:off x="939007" y="4132270"/>
            <a:ext cx="812897" cy="472803"/>
            <a:chOff x="7336943" y="4410641"/>
            <a:chExt cx="671927" cy="390811"/>
          </a:xfrm>
        </p:grpSpPr>
        <p:sp>
          <p:nvSpPr>
            <p:cNvPr id="1135" name="Google Shape;1135;p42"/>
            <p:cNvSpPr/>
            <p:nvPr/>
          </p:nvSpPr>
          <p:spPr>
            <a:xfrm>
              <a:off x="7353536" y="4410641"/>
              <a:ext cx="655333" cy="178030"/>
            </a:xfrm>
            <a:custGeom>
              <a:avLst/>
              <a:gdLst/>
              <a:ahLst/>
              <a:cxnLst/>
              <a:rect l="l" t="t" r="r" b="b"/>
              <a:pathLst>
                <a:path w="10940" h="2972" extrusionOk="0">
                  <a:moveTo>
                    <a:pt x="543" y="0"/>
                  </a:moveTo>
                  <a:cubicBezTo>
                    <a:pt x="517" y="0"/>
                    <a:pt x="490" y="3"/>
                    <a:pt x="463" y="8"/>
                  </a:cubicBezTo>
                  <a:cubicBezTo>
                    <a:pt x="109" y="79"/>
                    <a:pt x="19" y="355"/>
                    <a:pt x="0" y="670"/>
                  </a:cubicBezTo>
                  <a:lnTo>
                    <a:pt x="0" y="985"/>
                  </a:lnTo>
                  <a:cubicBezTo>
                    <a:pt x="7" y="1551"/>
                    <a:pt x="424" y="2444"/>
                    <a:pt x="964" y="2669"/>
                  </a:cubicBezTo>
                  <a:cubicBezTo>
                    <a:pt x="1217" y="2774"/>
                    <a:pt x="1468" y="2825"/>
                    <a:pt x="1716" y="2825"/>
                  </a:cubicBezTo>
                  <a:cubicBezTo>
                    <a:pt x="2110" y="2825"/>
                    <a:pt x="2496" y="2695"/>
                    <a:pt x="2867" y="2438"/>
                  </a:cubicBezTo>
                  <a:cubicBezTo>
                    <a:pt x="3135" y="2250"/>
                    <a:pt x="3282" y="2155"/>
                    <a:pt x="3414" y="2155"/>
                  </a:cubicBezTo>
                  <a:cubicBezTo>
                    <a:pt x="3568" y="2155"/>
                    <a:pt x="3703" y="2282"/>
                    <a:pt x="3985" y="2541"/>
                  </a:cubicBezTo>
                  <a:cubicBezTo>
                    <a:pt x="4296" y="2830"/>
                    <a:pt x="4579" y="2971"/>
                    <a:pt x="4882" y="2971"/>
                  </a:cubicBezTo>
                  <a:cubicBezTo>
                    <a:pt x="5116" y="2971"/>
                    <a:pt x="5363" y="2886"/>
                    <a:pt x="5644" y="2721"/>
                  </a:cubicBezTo>
                  <a:cubicBezTo>
                    <a:pt x="5946" y="2541"/>
                    <a:pt x="6183" y="2297"/>
                    <a:pt x="6441" y="2052"/>
                  </a:cubicBezTo>
                  <a:cubicBezTo>
                    <a:pt x="6682" y="1824"/>
                    <a:pt x="6808" y="1717"/>
                    <a:pt x="6946" y="1717"/>
                  </a:cubicBezTo>
                  <a:cubicBezTo>
                    <a:pt x="7072" y="1717"/>
                    <a:pt x="7207" y="1806"/>
                    <a:pt x="7450" y="1975"/>
                  </a:cubicBezTo>
                  <a:cubicBezTo>
                    <a:pt x="7758" y="2181"/>
                    <a:pt x="8073" y="2380"/>
                    <a:pt x="8395" y="2586"/>
                  </a:cubicBezTo>
                  <a:cubicBezTo>
                    <a:pt x="8577" y="2702"/>
                    <a:pt x="8760" y="2753"/>
                    <a:pt x="8939" y="2753"/>
                  </a:cubicBezTo>
                  <a:cubicBezTo>
                    <a:pt x="9194" y="2753"/>
                    <a:pt x="9440" y="2649"/>
                    <a:pt x="9667" y="2483"/>
                  </a:cubicBezTo>
                  <a:cubicBezTo>
                    <a:pt x="10169" y="2117"/>
                    <a:pt x="10490" y="1577"/>
                    <a:pt x="10798" y="1050"/>
                  </a:cubicBezTo>
                  <a:cubicBezTo>
                    <a:pt x="10895" y="889"/>
                    <a:pt x="10940" y="683"/>
                    <a:pt x="10779" y="529"/>
                  </a:cubicBezTo>
                  <a:cubicBezTo>
                    <a:pt x="10692" y="439"/>
                    <a:pt x="10594" y="405"/>
                    <a:pt x="10492" y="405"/>
                  </a:cubicBezTo>
                  <a:cubicBezTo>
                    <a:pt x="10390" y="405"/>
                    <a:pt x="10284" y="439"/>
                    <a:pt x="10181" y="484"/>
                  </a:cubicBezTo>
                  <a:cubicBezTo>
                    <a:pt x="10008" y="561"/>
                    <a:pt x="9905" y="728"/>
                    <a:pt x="9789" y="876"/>
                  </a:cubicBezTo>
                  <a:cubicBezTo>
                    <a:pt x="9641" y="1063"/>
                    <a:pt x="9487" y="1249"/>
                    <a:pt x="9320" y="1422"/>
                  </a:cubicBezTo>
                  <a:cubicBezTo>
                    <a:pt x="9184" y="1568"/>
                    <a:pt x="9045" y="1640"/>
                    <a:pt x="8906" y="1640"/>
                  </a:cubicBezTo>
                  <a:cubicBezTo>
                    <a:pt x="8767" y="1640"/>
                    <a:pt x="8628" y="1569"/>
                    <a:pt x="8491" y="1429"/>
                  </a:cubicBezTo>
                  <a:cubicBezTo>
                    <a:pt x="8227" y="1165"/>
                    <a:pt x="7964" y="895"/>
                    <a:pt x="7694" y="638"/>
                  </a:cubicBezTo>
                  <a:cubicBezTo>
                    <a:pt x="7414" y="374"/>
                    <a:pt x="7182" y="240"/>
                    <a:pt x="6956" y="240"/>
                  </a:cubicBezTo>
                  <a:cubicBezTo>
                    <a:pt x="6715" y="240"/>
                    <a:pt x="6481" y="391"/>
                    <a:pt x="6203" y="696"/>
                  </a:cubicBezTo>
                  <a:cubicBezTo>
                    <a:pt x="6061" y="850"/>
                    <a:pt x="5952" y="1043"/>
                    <a:pt x="5817" y="1204"/>
                  </a:cubicBezTo>
                  <a:cubicBezTo>
                    <a:pt x="5502" y="1570"/>
                    <a:pt x="5258" y="1755"/>
                    <a:pt x="5047" y="1755"/>
                  </a:cubicBezTo>
                  <a:cubicBezTo>
                    <a:pt x="4805" y="1755"/>
                    <a:pt x="4606" y="1514"/>
                    <a:pt x="4390" y="1024"/>
                  </a:cubicBezTo>
                  <a:cubicBezTo>
                    <a:pt x="4222" y="637"/>
                    <a:pt x="3969" y="439"/>
                    <a:pt x="3686" y="439"/>
                  </a:cubicBezTo>
                  <a:cubicBezTo>
                    <a:pt x="3471" y="439"/>
                    <a:pt x="3239" y="553"/>
                    <a:pt x="3015" y="786"/>
                  </a:cubicBezTo>
                  <a:cubicBezTo>
                    <a:pt x="2700" y="1114"/>
                    <a:pt x="2385" y="1442"/>
                    <a:pt x="2063" y="1763"/>
                  </a:cubicBezTo>
                  <a:cubicBezTo>
                    <a:pt x="1958" y="1869"/>
                    <a:pt x="1858" y="1918"/>
                    <a:pt x="1764" y="1918"/>
                  </a:cubicBezTo>
                  <a:cubicBezTo>
                    <a:pt x="1636" y="1918"/>
                    <a:pt x="1521" y="1825"/>
                    <a:pt x="1421" y="1654"/>
                  </a:cubicBezTo>
                  <a:cubicBezTo>
                    <a:pt x="1234" y="1326"/>
                    <a:pt x="1125" y="966"/>
                    <a:pt x="1093" y="593"/>
                  </a:cubicBezTo>
                  <a:cubicBezTo>
                    <a:pt x="1052" y="244"/>
                    <a:pt x="800" y="0"/>
                    <a:pt x="5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42"/>
            <p:cNvSpPr/>
            <p:nvPr/>
          </p:nvSpPr>
          <p:spPr>
            <a:xfrm>
              <a:off x="7336943" y="4628034"/>
              <a:ext cx="651140" cy="173418"/>
            </a:xfrm>
            <a:custGeom>
              <a:avLst/>
              <a:gdLst/>
              <a:ahLst/>
              <a:cxnLst/>
              <a:rect l="l" t="t" r="r" b="b"/>
              <a:pathLst>
                <a:path w="10870" h="2895" extrusionOk="0">
                  <a:moveTo>
                    <a:pt x="555" y="0"/>
                  </a:moveTo>
                  <a:cubicBezTo>
                    <a:pt x="516" y="0"/>
                    <a:pt x="475" y="4"/>
                    <a:pt x="431" y="11"/>
                  </a:cubicBezTo>
                  <a:cubicBezTo>
                    <a:pt x="52" y="75"/>
                    <a:pt x="1" y="358"/>
                    <a:pt x="59" y="679"/>
                  </a:cubicBezTo>
                  <a:cubicBezTo>
                    <a:pt x="78" y="834"/>
                    <a:pt x="91" y="994"/>
                    <a:pt x="110" y="1155"/>
                  </a:cubicBezTo>
                  <a:cubicBezTo>
                    <a:pt x="224" y="2033"/>
                    <a:pt x="826" y="2833"/>
                    <a:pt x="1685" y="2833"/>
                  </a:cubicBezTo>
                  <a:cubicBezTo>
                    <a:pt x="2033" y="2833"/>
                    <a:pt x="2424" y="2701"/>
                    <a:pt x="2842" y="2389"/>
                  </a:cubicBezTo>
                  <a:cubicBezTo>
                    <a:pt x="2906" y="2344"/>
                    <a:pt x="2977" y="2299"/>
                    <a:pt x="3035" y="2248"/>
                  </a:cubicBezTo>
                  <a:cubicBezTo>
                    <a:pt x="3170" y="2109"/>
                    <a:pt x="3288" y="2036"/>
                    <a:pt x="3408" y="2036"/>
                  </a:cubicBezTo>
                  <a:cubicBezTo>
                    <a:pt x="3534" y="2036"/>
                    <a:pt x="3661" y="2116"/>
                    <a:pt x="3812" y="2286"/>
                  </a:cubicBezTo>
                  <a:cubicBezTo>
                    <a:pt x="4181" y="2701"/>
                    <a:pt x="4506" y="2895"/>
                    <a:pt x="4865" y="2895"/>
                  </a:cubicBezTo>
                  <a:cubicBezTo>
                    <a:pt x="5158" y="2895"/>
                    <a:pt x="5472" y="2766"/>
                    <a:pt x="5850" y="2524"/>
                  </a:cubicBezTo>
                  <a:cubicBezTo>
                    <a:pt x="6120" y="2344"/>
                    <a:pt x="6377" y="2158"/>
                    <a:pt x="6557" y="1881"/>
                  </a:cubicBezTo>
                  <a:cubicBezTo>
                    <a:pt x="6666" y="1708"/>
                    <a:pt x="6794" y="1626"/>
                    <a:pt x="6933" y="1626"/>
                  </a:cubicBezTo>
                  <a:cubicBezTo>
                    <a:pt x="7047" y="1626"/>
                    <a:pt x="7169" y="1681"/>
                    <a:pt x="7296" y="1785"/>
                  </a:cubicBezTo>
                  <a:cubicBezTo>
                    <a:pt x="7650" y="2081"/>
                    <a:pt x="8029" y="2331"/>
                    <a:pt x="8434" y="2537"/>
                  </a:cubicBezTo>
                  <a:cubicBezTo>
                    <a:pt x="8631" y="2629"/>
                    <a:pt x="8829" y="2691"/>
                    <a:pt x="9035" y="2691"/>
                  </a:cubicBezTo>
                  <a:cubicBezTo>
                    <a:pt x="9118" y="2691"/>
                    <a:pt x="9202" y="2681"/>
                    <a:pt x="9289" y="2659"/>
                  </a:cubicBezTo>
                  <a:cubicBezTo>
                    <a:pt x="9828" y="2518"/>
                    <a:pt x="10793" y="1386"/>
                    <a:pt x="10844" y="827"/>
                  </a:cubicBezTo>
                  <a:cubicBezTo>
                    <a:pt x="10870" y="513"/>
                    <a:pt x="10697" y="314"/>
                    <a:pt x="10439" y="314"/>
                  </a:cubicBezTo>
                  <a:cubicBezTo>
                    <a:pt x="10375" y="314"/>
                    <a:pt x="10306" y="326"/>
                    <a:pt x="10233" y="352"/>
                  </a:cubicBezTo>
                  <a:cubicBezTo>
                    <a:pt x="10047" y="422"/>
                    <a:pt x="9951" y="583"/>
                    <a:pt x="9841" y="737"/>
                  </a:cubicBezTo>
                  <a:cubicBezTo>
                    <a:pt x="9668" y="975"/>
                    <a:pt x="9501" y="1219"/>
                    <a:pt x="9314" y="1444"/>
                  </a:cubicBezTo>
                  <a:cubicBezTo>
                    <a:pt x="9196" y="1589"/>
                    <a:pt x="9072" y="1661"/>
                    <a:pt x="8946" y="1661"/>
                  </a:cubicBezTo>
                  <a:cubicBezTo>
                    <a:pt x="8825" y="1661"/>
                    <a:pt x="8701" y="1595"/>
                    <a:pt x="8575" y="1464"/>
                  </a:cubicBezTo>
                  <a:cubicBezTo>
                    <a:pt x="8273" y="1155"/>
                    <a:pt x="7977" y="847"/>
                    <a:pt x="7662" y="557"/>
                  </a:cubicBezTo>
                  <a:cubicBezTo>
                    <a:pt x="7385" y="309"/>
                    <a:pt x="7144" y="185"/>
                    <a:pt x="6914" y="185"/>
                  </a:cubicBezTo>
                  <a:cubicBezTo>
                    <a:pt x="6644" y="185"/>
                    <a:pt x="6388" y="358"/>
                    <a:pt x="6107" y="705"/>
                  </a:cubicBezTo>
                  <a:cubicBezTo>
                    <a:pt x="5959" y="892"/>
                    <a:pt x="5818" y="1084"/>
                    <a:pt x="5657" y="1258"/>
                  </a:cubicBezTo>
                  <a:cubicBezTo>
                    <a:pt x="5301" y="1632"/>
                    <a:pt x="5095" y="1828"/>
                    <a:pt x="4933" y="1828"/>
                  </a:cubicBezTo>
                  <a:cubicBezTo>
                    <a:pt x="4750" y="1828"/>
                    <a:pt x="4622" y="1577"/>
                    <a:pt x="4397" y="1052"/>
                  </a:cubicBezTo>
                  <a:cubicBezTo>
                    <a:pt x="4378" y="1007"/>
                    <a:pt x="4359" y="956"/>
                    <a:pt x="4333" y="904"/>
                  </a:cubicBezTo>
                  <a:cubicBezTo>
                    <a:pt x="4145" y="525"/>
                    <a:pt x="3920" y="333"/>
                    <a:pt x="3678" y="333"/>
                  </a:cubicBezTo>
                  <a:cubicBezTo>
                    <a:pt x="3465" y="333"/>
                    <a:pt x="3237" y="481"/>
                    <a:pt x="3009" y="782"/>
                  </a:cubicBezTo>
                  <a:cubicBezTo>
                    <a:pt x="2745" y="1123"/>
                    <a:pt x="2462" y="1438"/>
                    <a:pt x="2090" y="1656"/>
                  </a:cubicBezTo>
                  <a:cubicBezTo>
                    <a:pt x="1926" y="1753"/>
                    <a:pt x="1798" y="1804"/>
                    <a:pt x="1692" y="1804"/>
                  </a:cubicBezTo>
                  <a:cubicBezTo>
                    <a:pt x="1522" y="1804"/>
                    <a:pt x="1411" y="1674"/>
                    <a:pt x="1312" y="1393"/>
                  </a:cubicBezTo>
                  <a:cubicBezTo>
                    <a:pt x="1209" y="1091"/>
                    <a:pt x="1164" y="769"/>
                    <a:pt x="1081" y="461"/>
                  </a:cubicBezTo>
                  <a:cubicBezTo>
                    <a:pt x="1007" y="174"/>
                    <a:pt x="831" y="0"/>
                    <a:pt x="5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37" name="Google Shape;1137;p42"/>
          <p:cNvSpPr/>
          <p:nvPr/>
        </p:nvSpPr>
        <p:spPr>
          <a:xfrm rot="10800000">
            <a:off x="8553094" y="1166649"/>
            <a:ext cx="597793" cy="253001"/>
          </a:xfrm>
          <a:custGeom>
            <a:avLst/>
            <a:gdLst/>
            <a:ahLst/>
            <a:cxnLst/>
            <a:rect l="l" t="t" r="r" b="b"/>
            <a:pathLst>
              <a:path w="6467" h="2737" extrusionOk="0">
                <a:moveTo>
                  <a:pt x="2526" y="1"/>
                </a:moveTo>
                <a:cubicBezTo>
                  <a:pt x="2323" y="1"/>
                  <a:pt x="2121" y="108"/>
                  <a:pt x="1890" y="324"/>
                </a:cubicBezTo>
                <a:cubicBezTo>
                  <a:pt x="1568" y="613"/>
                  <a:pt x="1273" y="915"/>
                  <a:pt x="983" y="1236"/>
                </a:cubicBezTo>
                <a:cubicBezTo>
                  <a:pt x="813" y="1431"/>
                  <a:pt x="633" y="1523"/>
                  <a:pt x="433" y="1523"/>
                </a:cubicBezTo>
                <a:cubicBezTo>
                  <a:pt x="316" y="1523"/>
                  <a:pt x="191" y="1491"/>
                  <a:pt x="58" y="1429"/>
                </a:cubicBezTo>
                <a:cubicBezTo>
                  <a:pt x="0" y="1860"/>
                  <a:pt x="0" y="2297"/>
                  <a:pt x="45" y="2734"/>
                </a:cubicBezTo>
                <a:cubicBezTo>
                  <a:pt x="80" y="2736"/>
                  <a:pt x="115" y="2736"/>
                  <a:pt x="150" y="2736"/>
                </a:cubicBezTo>
                <a:cubicBezTo>
                  <a:pt x="815" y="2736"/>
                  <a:pt x="1355" y="2446"/>
                  <a:pt x="1832" y="1976"/>
                </a:cubicBezTo>
                <a:cubicBezTo>
                  <a:pt x="2175" y="1636"/>
                  <a:pt x="2365" y="1470"/>
                  <a:pt x="2566" y="1470"/>
                </a:cubicBezTo>
                <a:cubicBezTo>
                  <a:pt x="2764" y="1470"/>
                  <a:pt x="2972" y="1631"/>
                  <a:pt x="3349" y="1943"/>
                </a:cubicBezTo>
                <a:cubicBezTo>
                  <a:pt x="3452" y="2033"/>
                  <a:pt x="3554" y="2117"/>
                  <a:pt x="3664" y="2188"/>
                </a:cubicBezTo>
                <a:cubicBezTo>
                  <a:pt x="3939" y="2345"/>
                  <a:pt x="4233" y="2439"/>
                  <a:pt x="4522" y="2439"/>
                </a:cubicBezTo>
                <a:cubicBezTo>
                  <a:pt x="4752" y="2439"/>
                  <a:pt x="4980" y="2379"/>
                  <a:pt x="5193" y="2246"/>
                </a:cubicBezTo>
                <a:cubicBezTo>
                  <a:pt x="5740" y="1905"/>
                  <a:pt x="6100" y="1352"/>
                  <a:pt x="6376" y="761"/>
                </a:cubicBezTo>
                <a:cubicBezTo>
                  <a:pt x="6440" y="613"/>
                  <a:pt x="6466" y="439"/>
                  <a:pt x="6350" y="304"/>
                </a:cubicBezTo>
                <a:cubicBezTo>
                  <a:pt x="6266" y="205"/>
                  <a:pt x="6164" y="172"/>
                  <a:pt x="6056" y="172"/>
                </a:cubicBezTo>
                <a:cubicBezTo>
                  <a:pt x="5982" y="172"/>
                  <a:pt x="5905" y="187"/>
                  <a:pt x="5830" y="208"/>
                </a:cubicBezTo>
                <a:cubicBezTo>
                  <a:pt x="5643" y="253"/>
                  <a:pt x="5515" y="394"/>
                  <a:pt x="5399" y="549"/>
                </a:cubicBezTo>
                <a:cubicBezTo>
                  <a:pt x="5277" y="722"/>
                  <a:pt x="5149" y="896"/>
                  <a:pt x="5007" y="1050"/>
                </a:cubicBezTo>
                <a:cubicBezTo>
                  <a:pt x="4776" y="1288"/>
                  <a:pt x="4622" y="1405"/>
                  <a:pt x="4466" y="1405"/>
                </a:cubicBezTo>
                <a:cubicBezTo>
                  <a:pt x="4318" y="1405"/>
                  <a:pt x="4168" y="1301"/>
                  <a:pt x="3947" y="1095"/>
                </a:cubicBezTo>
                <a:cubicBezTo>
                  <a:pt x="3670" y="844"/>
                  <a:pt x="3426" y="555"/>
                  <a:pt x="3150" y="304"/>
                </a:cubicBezTo>
                <a:cubicBezTo>
                  <a:pt x="2922" y="102"/>
                  <a:pt x="2723" y="1"/>
                  <a:pt x="252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6"/>
          <p:cNvSpPr txBox="1">
            <a:spLocks noGrp="1"/>
          </p:cNvSpPr>
          <p:nvPr>
            <p:ph type="title"/>
          </p:nvPr>
        </p:nvSpPr>
        <p:spPr>
          <a:xfrm>
            <a:off x="711725" y="535450"/>
            <a:ext cx="7720500" cy="49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6"/>
          <p:cNvSpPr/>
          <p:nvPr/>
        </p:nvSpPr>
        <p:spPr>
          <a:xfrm rot="10800000" flipH="1">
            <a:off x="0" y="1569026"/>
            <a:ext cx="551506" cy="233425"/>
          </a:xfrm>
          <a:custGeom>
            <a:avLst/>
            <a:gdLst/>
            <a:ahLst/>
            <a:cxnLst/>
            <a:rect l="l" t="t" r="r" b="b"/>
            <a:pathLst>
              <a:path w="6467" h="2737" extrusionOk="0">
                <a:moveTo>
                  <a:pt x="2526" y="1"/>
                </a:moveTo>
                <a:cubicBezTo>
                  <a:pt x="2323" y="1"/>
                  <a:pt x="2121" y="108"/>
                  <a:pt x="1890" y="324"/>
                </a:cubicBezTo>
                <a:cubicBezTo>
                  <a:pt x="1568" y="613"/>
                  <a:pt x="1273" y="915"/>
                  <a:pt x="983" y="1236"/>
                </a:cubicBezTo>
                <a:cubicBezTo>
                  <a:pt x="813" y="1431"/>
                  <a:pt x="633" y="1523"/>
                  <a:pt x="433" y="1523"/>
                </a:cubicBezTo>
                <a:cubicBezTo>
                  <a:pt x="316" y="1523"/>
                  <a:pt x="191" y="1491"/>
                  <a:pt x="58" y="1429"/>
                </a:cubicBezTo>
                <a:cubicBezTo>
                  <a:pt x="0" y="1860"/>
                  <a:pt x="0" y="2297"/>
                  <a:pt x="45" y="2734"/>
                </a:cubicBezTo>
                <a:cubicBezTo>
                  <a:pt x="80" y="2736"/>
                  <a:pt x="115" y="2736"/>
                  <a:pt x="150" y="2736"/>
                </a:cubicBezTo>
                <a:cubicBezTo>
                  <a:pt x="815" y="2736"/>
                  <a:pt x="1355" y="2446"/>
                  <a:pt x="1832" y="1976"/>
                </a:cubicBezTo>
                <a:cubicBezTo>
                  <a:pt x="2175" y="1636"/>
                  <a:pt x="2365" y="1470"/>
                  <a:pt x="2566" y="1470"/>
                </a:cubicBezTo>
                <a:cubicBezTo>
                  <a:pt x="2764" y="1470"/>
                  <a:pt x="2972" y="1631"/>
                  <a:pt x="3349" y="1943"/>
                </a:cubicBezTo>
                <a:cubicBezTo>
                  <a:pt x="3452" y="2033"/>
                  <a:pt x="3554" y="2117"/>
                  <a:pt x="3664" y="2188"/>
                </a:cubicBezTo>
                <a:cubicBezTo>
                  <a:pt x="3939" y="2345"/>
                  <a:pt x="4233" y="2439"/>
                  <a:pt x="4522" y="2439"/>
                </a:cubicBezTo>
                <a:cubicBezTo>
                  <a:pt x="4752" y="2439"/>
                  <a:pt x="4980" y="2379"/>
                  <a:pt x="5193" y="2246"/>
                </a:cubicBezTo>
                <a:cubicBezTo>
                  <a:pt x="5740" y="1905"/>
                  <a:pt x="6100" y="1352"/>
                  <a:pt x="6376" y="761"/>
                </a:cubicBezTo>
                <a:cubicBezTo>
                  <a:pt x="6440" y="613"/>
                  <a:pt x="6466" y="439"/>
                  <a:pt x="6350" y="304"/>
                </a:cubicBezTo>
                <a:cubicBezTo>
                  <a:pt x="6266" y="205"/>
                  <a:pt x="6164" y="172"/>
                  <a:pt x="6056" y="172"/>
                </a:cubicBezTo>
                <a:cubicBezTo>
                  <a:pt x="5982" y="172"/>
                  <a:pt x="5905" y="187"/>
                  <a:pt x="5830" y="208"/>
                </a:cubicBezTo>
                <a:cubicBezTo>
                  <a:pt x="5643" y="253"/>
                  <a:pt x="5515" y="394"/>
                  <a:pt x="5399" y="549"/>
                </a:cubicBezTo>
                <a:cubicBezTo>
                  <a:pt x="5277" y="722"/>
                  <a:pt x="5149" y="896"/>
                  <a:pt x="5007" y="1050"/>
                </a:cubicBezTo>
                <a:cubicBezTo>
                  <a:pt x="4776" y="1288"/>
                  <a:pt x="4622" y="1405"/>
                  <a:pt x="4466" y="1405"/>
                </a:cubicBezTo>
                <a:cubicBezTo>
                  <a:pt x="4318" y="1405"/>
                  <a:pt x="4168" y="1301"/>
                  <a:pt x="3947" y="1095"/>
                </a:cubicBezTo>
                <a:cubicBezTo>
                  <a:pt x="3670" y="844"/>
                  <a:pt x="3426" y="555"/>
                  <a:pt x="3150" y="304"/>
                </a:cubicBezTo>
                <a:cubicBezTo>
                  <a:pt x="2922" y="102"/>
                  <a:pt x="2723" y="1"/>
                  <a:pt x="252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6"/>
          <p:cNvSpPr/>
          <p:nvPr/>
        </p:nvSpPr>
        <p:spPr>
          <a:xfrm>
            <a:off x="6" y="4381615"/>
            <a:ext cx="395405" cy="768782"/>
          </a:xfrm>
          <a:custGeom>
            <a:avLst/>
            <a:gdLst/>
            <a:ahLst/>
            <a:cxnLst/>
            <a:rect l="l" t="t" r="r" b="b"/>
            <a:pathLst>
              <a:path w="11075" h="21533" extrusionOk="0">
                <a:moveTo>
                  <a:pt x="0" y="0"/>
                </a:moveTo>
                <a:lnTo>
                  <a:pt x="0" y="21533"/>
                </a:lnTo>
                <a:lnTo>
                  <a:pt x="8356" y="21533"/>
                </a:lnTo>
                <a:cubicBezTo>
                  <a:pt x="9127" y="20035"/>
                  <a:pt x="9873" y="18531"/>
                  <a:pt x="10310" y="16886"/>
                </a:cubicBezTo>
                <a:cubicBezTo>
                  <a:pt x="10554" y="15954"/>
                  <a:pt x="10689" y="15009"/>
                  <a:pt x="10824" y="14058"/>
                </a:cubicBezTo>
                <a:cubicBezTo>
                  <a:pt x="11075" y="12335"/>
                  <a:pt x="10901" y="10580"/>
                  <a:pt x="10316" y="8935"/>
                </a:cubicBezTo>
                <a:cubicBezTo>
                  <a:pt x="9558" y="6788"/>
                  <a:pt x="8189" y="5085"/>
                  <a:pt x="6460" y="3619"/>
                </a:cubicBezTo>
                <a:cubicBezTo>
                  <a:pt x="4634" y="2083"/>
                  <a:pt x="2513" y="1074"/>
                  <a:pt x="392" y="58"/>
                </a:cubicBezTo>
                <a:cubicBezTo>
                  <a:pt x="276" y="0"/>
                  <a:pt x="135" y="20"/>
                  <a:pt x="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6"/>
          <p:cNvSpPr/>
          <p:nvPr/>
        </p:nvSpPr>
        <p:spPr>
          <a:xfrm rot="10800000">
            <a:off x="8656377" y="4141916"/>
            <a:ext cx="501451" cy="212227"/>
          </a:xfrm>
          <a:custGeom>
            <a:avLst/>
            <a:gdLst/>
            <a:ahLst/>
            <a:cxnLst/>
            <a:rect l="l" t="t" r="r" b="b"/>
            <a:pathLst>
              <a:path w="6467" h="2737" extrusionOk="0">
                <a:moveTo>
                  <a:pt x="2526" y="1"/>
                </a:moveTo>
                <a:cubicBezTo>
                  <a:pt x="2323" y="1"/>
                  <a:pt x="2121" y="108"/>
                  <a:pt x="1890" y="324"/>
                </a:cubicBezTo>
                <a:cubicBezTo>
                  <a:pt x="1568" y="613"/>
                  <a:pt x="1273" y="915"/>
                  <a:pt x="983" y="1236"/>
                </a:cubicBezTo>
                <a:cubicBezTo>
                  <a:pt x="813" y="1431"/>
                  <a:pt x="633" y="1523"/>
                  <a:pt x="433" y="1523"/>
                </a:cubicBezTo>
                <a:cubicBezTo>
                  <a:pt x="316" y="1523"/>
                  <a:pt x="191" y="1491"/>
                  <a:pt x="58" y="1429"/>
                </a:cubicBezTo>
                <a:cubicBezTo>
                  <a:pt x="0" y="1860"/>
                  <a:pt x="0" y="2297"/>
                  <a:pt x="45" y="2734"/>
                </a:cubicBezTo>
                <a:cubicBezTo>
                  <a:pt x="80" y="2736"/>
                  <a:pt x="115" y="2736"/>
                  <a:pt x="150" y="2736"/>
                </a:cubicBezTo>
                <a:cubicBezTo>
                  <a:pt x="815" y="2736"/>
                  <a:pt x="1355" y="2446"/>
                  <a:pt x="1832" y="1976"/>
                </a:cubicBezTo>
                <a:cubicBezTo>
                  <a:pt x="2175" y="1636"/>
                  <a:pt x="2365" y="1470"/>
                  <a:pt x="2566" y="1470"/>
                </a:cubicBezTo>
                <a:cubicBezTo>
                  <a:pt x="2764" y="1470"/>
                  <a:pt x="2972" y="1631"/>
                  <a:pt x="3349" y="1943"/>
                </a:cubicBezTo>
                <a:cubicBezTo>
                  <a:pt x="3452" y="2033"/>
                  <a:pt x="3554" y="2117"/>
                  <a:pt x="3664" y="2188"/>
                </a:cubicBezTo>
                <a:cubicBezTo>
                  <a:pt x="3939" y="2345"/>
                  <a:pt x="4233" y="2439"/>
                  <a:pt x="4522" y="2439"/>
                </a:cubicBezTo>
                <a:cubicBezTo>
                  <a:pt x="4752" y="2439"/>
                  <a:pt x="4980" y="2379"/>
                  <a:pt x="5193" y="2246"/>
                </a:cubicBezTo>
                <a:cubicBezTo>
                  <a:pt x="5740" y="1905"/>
                  <a:pt x="6100" y="1352"/>
                  <a:pt x="6376" y="761"/>
                </a:cubicBezTo>
                <a:cubicBezTo>
                  <a:pt x="6440" y="613"/>
                  <a:pt x="6466" y="439"/>
                  <a:pt x="6350" y="304"/>
                </a:cubicBezTo>
                <a:cubicBezTo>
                  <a:pt x="6266" y="205"/>
                  <a:pt x="6164" y="172"/>
                  <a:pt x="6056" y="172"/>
                </a:cubicBezTo>
                <a:cubicBezTo>
                  <a:pt x="5982" y="172"/>
                  <a:pt x="5905" y="187"/>
                  <a:pt x="5830" y="208"/>
                </a:cubicBezTo>
                <a:cubicBezTo>
                  <a:pt x="5643" y="253"/>
                  <a:pt x="5515" y="394"/>
                  <a:pt x="5399" y="549"/>
                </a:cubicBezTo>
                <a:cubicBezTo>
                  <a:pt x="5277" y="722"/>
                  <a:pt x="5149" y="896"/>
                  <a:pt x="5007" y="1050"/>
                </a:cubicBezTo>
                <a:cubicBezTo>
                  <a:pt x="4776" y="1288"/>
                  <a:pt x="4622" y="1405"/>
                  <a:pt x="4466" y="1405"/>
                </a:cubicBezTo>
                <a:cubicBezTo>
                  <a:pt x="4318" y="1405"/>
                  <a:pt x="4168" y="1301"/>
                  <a:pt x="3947" y="1095"/>
                </a:cubicBezTo>
                <a:cubicBezTo>
                  <a:pt x="3670" y="844"/>
                  <a:pt x="3426" y="555"/>
                  <a:pt x="3150" y="304"/>
                </a:cubicBezTo>
                <a:cubicBezTo>
                  <a:pt x="2922" y="102"/>
                  <a:pt x="2723" y="1"/>
                  <a:pt x="252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6"/>
          <p:cNvSpPr/>
          <p:nvPr/>
        </p:nvSpPr>
        <p:spPr>
          <a:xfrm rot="10800000">
            <a:off x="8626249" y="23"/>
            <a:ext cx="531572" cy="1033530"/>
          </a:xfrm>
          <a:custGeom>
            <a:avLst/>
            <a:gdLst/>
            <a:ahLst/>
            <a:cxnLst/>
            <a:rect l="l" t="t" r="r" b="b"/>
            <a:pathLst>
              <a:path w="11075" h="21533" extrusionOk="0">
                <a:moveTo>
                  <a:pt x="0" y="0"/>
                </a:moveTo>
                <a:lnTo>
                  <a:pt x="0" y="21533"/>
                </a:lnTo>
                <a:lnTo>
                  <a:pt x="8356" y="21533"/>
                </a:lnTo>
                <a:cubicBezTo>
                  <a:pt x="9127" y="20035"/>
                  <a:pt x="9873" y="18531"/>
                  <a:pt x="10310" y="16886"/>
                </a:cubicBezTo>
                <a:cubicBezTo>
                  <a:pt x="10554" y="15954"/>
                  <a:pt x="10689" y="15009"/>
                  <a:pt x="10824" y="14058"/>
                </a:cubicBezTo>
                <a:cubicBezTo>
                  <a:pt x="11075" y="12335"/>
                  <a:pt x="10901" y="10580"/>
                  <a:pt x="10316" y="8935"/>
                </a:cubicBezTo>
                <a:cubicBezTo>
                  <a:pt x="9558" y="6788"/>
                  <a:pt x="8189" y="5085"/>
                  <a:pt x="6460" y="3619"/>
                </a:cubicBezTo>
                <a:cubicBezTo>
                  <a:pt x="4634" y="2083"/>
                  <a:pt x="2513" y="1074"/>
                  <a:pt x="392" y="58"/>
                </a:cubicBezTo>
                <a:cubicBezTo>
                  <a:pt x="276" y="0"/>
                  <a:pt x="135" y="20"/>
                  <a:pt x="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7"/>
          <p:cNvSpPr txBox="1">
            <a:spLocks noGrp="1"/>
          </p:cNvSpPr>
          <p:nvPr>
            <p:ph type="body" idx="1"/>
          </p:nvPr>
        </p:nvSpPr>
        <p:spPr>
          <a:xfrm>
            <a:off x="721275" y="2647950"/>
            <a:ext cx="3819000" cy="1079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22" name="Google Shape;122;p7"/>
          <p:cNvSpPr txBox="1">
            <a:spLocks noGrp="1"/>
          </p:cNvSpPr>
          <p:nvPr>
            <p:ph type="title"/>
          </p:nvPr>
        </p:nvSpPr>
        <p:spPr>
          <a:xfrm>
            <a:off x="721275" y="1626175"/>
            <a:ext cx="3819000" cy="925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7"/>
          <p:cNvSpPr/>
          <p:nvPr/>
        </p:nvSpPr>
        <p:spPr>
          <a:xfrm rot="-5588124">
            <a:off x="3413876" y="3562048"/>
            <a:ext cx="643255" cy="981310"/>
          </a:xfrm>
          <a:custGeom>
            <a:avLst/>
            <a:gdLst/>
            <a:ahLst/>
            <a:cxnLst/>
            <a:rect l="l" t="t" r="r" b="b"/>
            <a:pathLst>
              <a:path w="14861" h="22671" extrusionOk="0">
                <a:moveTo>
                  <a:pt x="4364" y="0"/>
                </a:moveTo>
                <a:cubicBezTo>
                  <a:pt x="3873" y="0"/>
                  <a:pt x="3387" y="163"/>
                  <a:pt x="2899" y="524"/>
                </a:cubicBezTo>
                <a:cubicBezTo>
                  <a:pt x="958" y="1938"/>
                  <a:pt x="0" y="3815"/>
                  <a:pt x="58" y="6354"/>
                </a:cubicBezTo>
                <a:cubicBezTo>
                  <a:pt x="7" y="7074"/>
                  <a:pt x="168" y="7909"/>
                  <a:pt x="341" y="8751"/>
                </a:cubicBezTo>
                <a:cubicBezTo>
                  <a:pt x="740" y="10686"/>
                  <a:pt x="1582" y="12441"/>
                  <a:pt x="2514" y="14157"/>
                </a:cubicBezTo>
                <a:cubicBezTo>
                  <a:pt x="3626" y="16194"/>
                  <a:pt x="4975" y="18103"/>
                  <a:pt x="6537" y="19826"/>
                </a:cubicBezTo>
                <a:cubicBezTo>
                  <a:pt x="7913" y="21336"/>
                  <a:pt x="9719" y="22159"/>
                  <a:pt x="11686" y="22558"/>
                </a:cubicBezTo>
                <a:cubicBezTo>
                  <a:pt x="12031" y="22629"/>
                  <a:pt x="12388" y="22670"/>
                  <a:pt x="12748" y="22670"/>
                </a:cubicBezTo>
                <a:cubicBezTo>
                  <a:pt x="13165" y="22670"/>
                  <a:pt x="13586" y="22615"/>
                  <a:pt x="13993" y="22487"/>
                </a:cubicBezTo>
                <a:cubicBezTo>
                  <a:pt x="14655" y="22275"/>
                  <a:pt x="14842" y="21992"/>
                  <a:pt x="14855" y="21317"/>
                </a:cubicBezTo>
                <a:cubicBezTo>
                  <a:pt x="14861" y="20906"/>
                  <a:pt x="14720" y="20533"/>
                  <a:pt x="14578" y="20160"/>
                </a:cubicBezTo>
                <a:cubicBezTo>
                  <a:pt x="14019" y="18682"/>
                  <a:pt x="13164" y="17345"/>
                  <a:pt x="12438" y="15950"/>
                </a:cubicBezTo>
                <a:cubicBezTo>
                  <a:pt x="11596" y="14318"/>
                  <a:pt x="10587" y="12769"/>
                  <a:pt x="10117" y="10956"/>
                </a:cubicBezTo>
                <a:cubicBezTo>
                  <a:pt x="9790" y="9690"/>
                  <a:pt x="9378" y="8430"/>
                  <a:pt x="9410" y="7119"/>
                </a:cubicBezTo>
                <a:cubicBezTo>
                  <a:pt x="9449" y="5608"/>
                  <a:pt x="8986" y="4284"/>
                  <a:pt x="8253" y="3018"/>
                </a:cubicBezTo>
                <a:cubicBezTo>
                  <a:pt x="7636" y="1945"/>
                  <a:pt x="6865" y="993"/>
                  <a:pt x="5740" y="389"/>
                </a:cubicBezTo>
                <a:cubicBezTo>
                  <a:pt x="5274" y="139"/>
                  <a:pt x="4817" y="0"/>
                  <a:pt x="436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7"/>
          <p:cNvSpPr/>
          <p:nvPr/>
        </p:nvSpPr>
        <p:spPr>
          <a:xfrm flipH="1">
            <a:off x="-13827" y="0"/>
            <a:ext cx="609784" cy="811228"/>
          </a:xfrm>
          <a:custGeom>
            <a:avLst/>
            <a:gdLst/>
            <a:ahLst/>
            <a:cxnLst/>
            <a:rect l="l" t="t" r="r" b="b"/>
            <a:pathLst>
              <a:path w="8948" h="11904" extrusionOk="0">
                <a:moveTo>
                  <a:pt x="3806" y="0"/>
                </a:moveTo>
                <a:cubicBezTo>
                  <a:pt x="3240" y="771"/>
                  <a:pt x="2578" y="1465"/>
                  <a:pt x="2071" y="2282"/>
                </a:cubicBezTo>
                <a:cubicBezTo>
                  <a:pt x="631" y="4602"/>
                  <a:pt x="1" y="7051"/>
                  <a:pt x="740" y="9757"/>
                </a:cubicBezTo>
                <a:cubicBezTo>
                  <a:pt x="1061" y="10920"/>
                  <a:pt x="2064" y="11762"/>
                  <a:pt x="3266" y="11878"/>
                </a:cubicBezTo>
                <a:cubicBezTo>
                  <a:pt x="3467" y="11895"/>
                  <a:pt x="3669" y="11904"/>
                  <a:pt x="3871" y="11904"/>
                </a:cubicBezTo>
                <a:cubicBezTo>
                  <a:pt x="4576" y="11904"/>
                  <a:pt x="5278" y="11799"/>
                  <a:pt x="5953" y="11589"/>
                </a:cubicBezTo>
                <a:cubicBezTo>
                  <a:pt x="7110" y="11235"/>
                  <a:pt x="8035" y="10535"/>
                  <a:pt x="8948" y="9802"/>
                </a:cubicBezTo>
                <a:lnTo>
                  <a:pt x="894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5" name="Google Shape;125;p7"/>
          <p:cNvGrpSpPr/>
          <p:nvPr/>
        </p:nvGrpSpPr>
        <p:grpSpPr>
          <a:xfrm>
            <a:off x="895616" y="4009866"/>
            <a:ext cx="671927" cy="390811"/>
            <a:chOff x="7336943" y="4410641"/>
            <a:chExt cx="671927" cy="390811"/>
          </a:xfrm>
        </p:grpSpPr>
        <p:sp>
          <p:nvSpPr>
            <p:cNvPr id="126" name="Google Shape;126;p7"/>
            <p:cNvSpPr/>
            <p:nvPr/>
          </p:nvSpPr>
          <p:spPr>
            <a:xfrm>
              <a:off x="7353536" y="4410641"/>
              <a:ext cx="655333" cy="178030"/>
            </a:xfrm>
            <a:custGeom>
              <a:avLst/>
              <a:gdLst/>
              <a:ahLst/>
              <a:cxnLst/>
              <a:rect l="l" t="t" r="r" b="b"/>
              <a:pathLst>
                <a:path w="10940" h="2972" extrusionOk="0">
                  <a:moveTo>
                    <a:pt x="543" y="0"/>
                  </a:moveTo>
                  <a:cubicBezTo>
                    <a:pt x="517" y="0"/>
                    <a:pt x="490" y="3"/>
                    <a:pt x="463" y="8"/>
                  </a:cubicBezTo>
                  <a:cubicBezTo>
                    <a:pt x="109" y="79"/>
                    <a:pt x="19" y="355"/>
                    <a:pt x="0" y="670"/>
                  </a:cubicBezTo>
                  <a:lnTo>
                    <a:pt x="0" y="985"/>
                  </a:lnTo>
                  <a:cubicBezTo>
                    <a:pt x="7" y="1551"/>
                    <a:pt x="424" y="2444"/>
                    <a:pt x="964" y="2669"/>
                  </a:cubicBezTo>
                  <a:cubicBezTo>
                    <a:pt x="1217" y="2774"/>
                    <a:pt x="1468" y="2825"/>
                    <a:pt x="1716" y="2825"/>
                  </a:cubicBezTo>
                  <a:cubicBezTo>
                    <a:pt x="2110" y="2825"/>
                    <a:pt x="2496" y="2695"/>
                    <a:pt x="2867" y="2438"/>
                  </a:cubicBezTo>
                  <a:cubicBezTo>
                    <a:pt x="3135" y="2250"/>
                    <a:pt x="3282" y="2155"/>
                    <a:pt x="3414" y="2155"/>
                  </a:cubicBezTo>
                  <a:cubicBezTo>
                    <a:pt x="3568" y="2155"/>
                    <a:pt x="3703" y="2282"/>
                    <a:pt x="3985" y="2541"/>
                  </a:cubicBezTo>
                  <a:cubicBezTo>
                    <a:pt x="4296" y="2830"/>
                    <a:pt x="4579" y="2971"/>
                    <a:pt x="4882" y="2971"/>
                  </a:cubicBezTo>
                  <a:cubicBezTo>
                    <a:pt x="5116" y="2971"/>
                    <a:pt x="5363" y="2886"/>
                    <a:pt x="5644" y="2721"/>
                  </a:cubicBezTo>
                  <a:cubicBezTo>
                    <a:pt x="5946" y="2541"/>
                    <a:pt x="6183" y="2297"/>
                    <a:pt x="6441" y="2052"/>
                  </a:cubicBezTo>
                  <a:cubicBezTo>
                    <a:pt x="6682" y="1824"/>
                    <a:pt x="6808" y="1717"/>
                    <a:pt x="6946" y="1717"/>
                  </a:cubicBezTo>
                  <a:cubicBezTo>
                    <a:pt x="7072" y="1717"/>
                    <a:pt x="7207" y="1806"/>
                    <a:pt x="7450" y="1975"/>
                  </a:cubicBezTo>
                  <a:cubicBezTo>
                    <a:pt x="7758" y="2181"/>
                    <a:pt x="8073" y="2380"/>
                    <a:pt x="8395" y="2586"/>
                  </a:cubicBezTo>
                  <a:cubicBezTo>
                    <a:pt x="8577" y="2702"/>
                    <a:pt x="8760" y="2753"/>
                    <a:pt x="8939" y="2753"/>
                  </a:cubicBezTo>
                  <a:cubicBezTo>
                    <a:pt x="9194" y="2753"/>
                    <a:pt x="9440" y="2649"/>
                    <a:pt x="9667" y="2483"/>
                  </a:cubicBezTo>
                  <a:cubicBezTo>
                    <a:pt x="10169" y="2117"/>
                    <a:pt x="10490" y="1577"/>
                    <a:pt x="10798" y="1050"/>
                  </a:cubicBezTo>
                  <a:cubicBezTo>
                    <a:pt x="10895" y="889"/>
                    <a:pt x="10940" y="683"/>
                    <a:pt x="10779" y="529"/>
                  </a:cubicBezTo>
                  <a:cubicBezTo>
                    <a:pt x="10692" y="439"/>
                    <a:pt x="10594" y="405"/>
                    <a:pt x="10492" y="405"/>
                  </a:cubicBezTo>
                  <a:cubicBezTo>
                    <a:pt x="10390" y="405"/>
                    <a:pt x="10284" y="439"/>
                    <a:pt x="10181" y="484"/>
                  </a:cubicBezTo>
                  <a:cubicBezTo>
                    <a:pt x="10008" y="561"/>
                    <a:pt x="9905" y="728"/>
                    <a:pt x="9789" y="876"/>
                  </a:cubicBezTo>
                  <a:cubicBezTo>
                    <a:pt x="9641" y="1063"/>
                    <a:pt x="9487" y="1249"/>
                    <a:pt x="9320" y="1422"/>
                  </a:cubicBezTo>
                  <a:cubicBezTo>
                    <a:pt x="9184" y="1568"/>
                    <a:pt x="9045" y="1640"/>
                    <a:pt x="8906" y="1640"/>
                  </a:cubicBezTo>
                  <a:cubicBezTo>
                    <a:pt x="8767" y="1640"/>
                    <a:pt x="8628" y="1569"/>
                    <a:pt x="8491" y="1429"/>
                  </a:cubicBezTo>
                  <a:cubicBezTo>
                    <a:pt x="8227" y="1165"/>
                    <a:pt x="7964" y="895"/>
                    <a:pt x="7694" y="638"/>
                  </a:cubicBezTo>
                  <a:cubicBezTo>
                    <a:pt x="7414" y="374"/>
                    <a:pt x="7182" y="240"/>
                    <a:pt x="6956" y="240"/>
                  </a:cubicBezTo>
                  <a:cubicBezTo>
                    <a:pt x="6715" y="240"/>
                    <a:pt x="6481" y="391"/>
                    <a:pt x="6203" y="696"/>
                  </a:cubicBezTo>
                  <a:cubicBezTo>
                    <a:pt x="6061" y="850"/>
                    <a:pt x="5952" y="1043"/>
                    <a:pt x="5817" y="1204"/>
                  </a:cubicBezTo>
                  <a:cubicBezTo>
                    <a:pt x="5502" y="1570"/>
                    <a:pt x="5258" y="1755"/>
                    <a:pt x="5047" y="1755"/>
                  </a:cubicBezTo>
                  <a:cubicBezTo>
                    <a:pt x="4805" y="1755"/>
                    <a:pt x="4606" y="1514"/>
                    <a:pt x="4390" y="1024"/>
                  </a:cubicBezTo>
                  <a:cubicBezTo>
                    <a:pt x="4222" y="637"/>
                    <a:pt x="3969" y="439"/>
                    <a:pt x="3686" y="439"/>
                  </a:cubicBezTo>
                  <a:cubicBezTo>
                    <a:pt x="3471" y="439"/>
                    <a:pt x="3239" y="553"/>
                    <a:pt x="3015" y="786"/>
                  </a:cubicBezTo>
                  <a:cubicBezTo>
                    <a:pt x="2700" y="1114"/>
                    <a:pt x="2385" y="1442"/>
                    <a:pt x="2063" y="1763"/>
                  </a:cubicBezTo>
                  <a:cubicBezTo>
                    <a:pt x="1958" y="1869"/>
                    <a:pt x="1858" y="1918"/>
                    <a:pt x="1764" y="1918"/>
                  </a:cubicBezTo>
                  <a:cubicBezTo>
                    <a:pt x="1636" y="1918"/>
                    <a:pt x="1521" y="1825"/>
                    <a:pt x="1421" y="1654"/>
                  </a:cubicBezTo>
                  <a:cubicBezTo>
                    <a:pt x="1234" y="1326"/>
                    <a:pt x="1125" y="966"/>
                    <a:pt x="1093" y="593"/>
                  </a:cubicBezTo>
                  <a:cubicBezTo>
                    <a:pt x="1052" y="244"/>
                    <a:pt x="800" y="0"/>
                    <a:pt x="5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7"/>
            <p:cNvSpPr/>
            <p:nvPr/>
          </p:nvSpPr>
          <p:spPr>
            <a:xfrm>
              <a:off x="7336943" y="4628034"/>
              <a:ext cx="651140" cy="173418"/>
            </a:xfrm>
            <a:custGeom>
              <a:avLst/>
              <a:gdLst/>
              <a:ahLst/>
              <a:cxnLst/>
              <a:rect l="l" t="t" r="r" b="b"/>
              <a:pathLst>
                <a:path w="10870" h="2895" extrusionOk="0">
                  <a:moveTo>
                    <a:pt x="555" y="0"/>
                  </a:moveTo>
                  <a:cubicBezTo>
                    <a:pt x="516" y="0"/>
                    <a:pt x="475" y="4"/>
                    <a:pt x="431" y="11"/>
                  </a:cubicBezTo>
                  <a:cubicBezTo>
                    <a:pt x="52" y="75"/>
                    <a:pt x="1" y="358"/>
                    <a:pt x="59" y="679"/>
                  </a:cubicBezTo>
                  <a:cubicBezTo>
                    <a:pt x="78" y="834"/>
                    <a:pt x="91" y="994"/>
                    <a:pt x="110" y="1155"/>
                  </a:cubicBezTo>
                  <a:cubicBezTo>
                    <a:pt x="224" y="2033"/>
                    <a:pt x="826" y="2833"/>
                    <a:pt x="1685" y="2833"/>
                  </a:cubicBezTo>
                  <a:cubicBezTo>
                    <a:pt x="2033" y="2833"/>
                    <a:pt x="2424" y="2701"/>
                    <a:pt x="2842" y="2389"/>
                  </a:cubicBezTo>
                  <a:cubicBezTo>
                    <a:pt x="2906" y="2344"/>
                    <a:pt x="2977" y="2299"/>
                    <a:pt x="3035" y="2248"/>
                  </a:cubicBezTo>
                  <a:cubicBezTo>
                    <a:pt x="3170" y="2109"/>
                    <a:pt x="3288" y="2036"/>
                    <a:pt x="3408" y="2036"/>
                  </a:cubicBezTo>
                  <a:cubicBezTo>
                    <a:pt x="3534" y="2036"/>
                    <a:pt x="3661" y="2116"/>
                    <a:pt x="3812" y="2286"/>
                  </a:cubicBezTo>
                  <a:cubicBezTo>
                    <a:pt x="4181" y="2701"/>
                    <a:pt x="4506" y="2895"/>
                    <a:pt x="4865" y="2895"/>
                  </a:cubicBezTo>
                  <a:cubicBezTo>
                    <a:pt x="5158" y="2895"/>
                    <a:pt x="5472" y="2766"/>
                    <a:pt x="5850" y="2524"/>
                  </a:cubicBezTo>
                  <a:cubicBezTo>
                    <a:pt x="6120" y="2344"/>
                    <a:pt x="6377" y="2158"/>
                    <a:pt x="6557" y="1881"/>
                  </a:cubicBezTo>
                  <a:cubicBezTo>
                    <a:pt x="6666" y="1708"/>
                    <a:pt x="6794" y="1626"/>
                    <a:pt x="6933" y="1626"/>
                  </a:cubicBezTo>
                  <a:cubicBezTo>
                    <a:pt x="7047" y="1626"/>
                    <a:pt x="7169" y="1681"/>
                    <a:pt x="7296" y="1785"/>
                  </a:cubicBezTo>
                  <a:cubicBezTo>
                    <a:pt x="7650" y="2081"/>
                    <a:pt x="8029" y="2331"/>
                    <a:pt x="8434" y="2537"/>
                  </a:cubicBezTo>
                  <a:cubicBezTo>
                    <a:pt x="8631" y="2629"/>
                    <a:pt x="8829" y="2691"/>
                    <a:pt x="9035" y="2691"/>
                  </a:cubicBezTo>
                  <a:cubicBezTo>
                    <a:pt x="9118" y="2691"/>
                    <a:pt x="9202" y="2681"/>
                    <a:pt x="9289" y="2659"/>
                  </a:cubicBezTo>
                  <a:cubicBezTo>
                    <a:pt x="9828" y="2518"/>
                    <a:pt x="10793" y="1386"/>
                    <a:pt x="10844" y="827"/>
                  </a:cubicBezTo>
                  <a:cubicBezTo>
                    <a:pt x="10870" y="513"/>
                    <a:pt x="10697" y="314"/>
                    <a:pt x="10439" y="314"/>
                  </a:cubicBezTo>
                  <a:cubicBezTo>
                    <a:pt x="10375" y="314"/>
                    <a:pt x="10306" y="326"/>
                    <a:pt x="10233" y="352"/>
                  </a:cubicBezTo>
                  <a:cubicBezTo>
                    <a:pt x="10047" y="422"/>
                    <a:pt x="9951" y="583"/>
                    <a:pt x="9841" y="737"/>
                  </a:cubicBezTo>
                  <a:cubicBezTo>
                    <a:pt x="9668" y="975"/>
                    <a:pt x="9501" y="1219"/>
                    <a:pt x="9314" y="1444"/>
                  </a:cubicBezTo>
                  <a:cubicBezTo>
                    <a:pt x="9196" y="1589"/>
                    <a:pt x="9072" y="1661"/>
                    <a:pt x="8946" y="1661"/>
                  </a:cubicBezTo>
                  <a:cubicBezTo>
                    <a:pt x="8825" y="1661"/>
                    <a:pt x="8701" y="1595"/>
                    <a:pt x="8575" y="1464"/>
                  </a:cubicBezTo>
                  <a:cubicBezTo>
                    <a:pt x="8273" y="1155"/>
                    <a:pt x="7977" y="847"/>
                    <a:pt x="7662" y="557"/>
                  </a:cubicBezTo>
                  <a:cubicBezTo>
                    <a:pt x="7385" y="309"/>
                    <a:pt x="7144" y="185"/>
                    <a:pt x="6914" y="185"/>
                  </a:cubicBezTo>
                  <a:cubicBezTo>
                    <a:pt x="6644" y="185"/>
                    <a:pt x="6388" y="358"/>
                    <a:pt x="6107" y="705"/>
                  </a:cubicBezTo>
                  <a:cubicBezTo>
                    <a:pt x="5959" y="892"/>
                    <a:pt x="5818" y="1084"/>
                    <a:pt x="5657" y="1258"/>
                  </a:cubicBezTo>
                  <a:cubicBezTo>
                    <a:pt x="5301" y="1632"/>
                    <a:pt x="5095" y="1828"/>
                    <a:pt x="4933" y="1828"/>
                  </a:cubicBezTo>
                  <a:cubicBezTo>
                    <a:pt x="4750" y="1828"/>
                    <a:pt x="4622" y="1577"/>
                    <a:pt x="4397" y="1052"/>
                  </a:cubicBezTo>
                  <a:cubicBezTo>
                    <a:pt x="4378" y="1007"/>
                    <a:pt x="4359" y="956"/>
                    <a:pt x="4333" y="904"/>
                  </a:cubicBezTo>
                  <a:cubicBezTo>
                    <a:pt x="4145" y="525"/>
                    <a:pt x="3920" y="333"/>
                    <a:pt x="3678" y="333"/>
                  </a:cubicBezTo>
                  <a:cubicBezTo>
                    <a:pt x="3465" y="333"/>
                    <a:pt x="3237" y="481"/>
                    <a:pt x="3009" y="782"/>
                  </a:cubicBezTo>
                  <a:cubicBezTo>
                    <a:pt x="2745" y="1123"/>
                    <a:pt x="2462" y="1438"/>
                    <a:pt x="2090" y="1656"/>
                  </a:cubicBezTo>
                  <a:cubicBezTo>
                    <a:pt x="1926" y="1753"/>
                    <a:pt x="1798" y="1804"/>
                    <a:pt x="1692" y="1804"/>
                  </a:cubicBezTo>
                  <a:cubicBezTo>
                    <a:pt x="1522" y="1804"/>
                    <a:pt x="1411" y="1674"/>
                    <a:pt x="1312" y="1393"/>
                  </a:cubicBezTo>
                  <a:cubicBezTo>
                    <a:pt x="1209" y="1091"/>
                    <a:pt x="1164" y="769"/>
                    <a:pt x="1081" y="461"/>
                  </a:cubicBezTo>
                  <a:cubicBezTo>
                    <a:pt x="1007" y="174"/>
                    <a:pt x="831" y="0"/>
                    <a:pt x="5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8" name="Google Shape;128;p7"/>
          <p:cNvSpPr/>
          <p:nvPr/>
        </p:nvSpPr>
        <p:spPr>
          <a:xfrm rot="-2077553">
            <a:off x="2314698" y="700789"/>
            <a:ext cx="530595" cy="809443"/>
          </a:xfrm>
          <a:custGeom>
            <a:avLst/>
            <a:gdLst/>
            <a:ahLst/>
            <a:cxnLst/>
            <a:rect l="l" t="t" r="r" b="b"/>
            <a:pathLst>
              <a:path w="14861" h="22671" extrusionOk="0">
                <a:moveTo>
                  <a:pt x="4364" y="0"/>
                </a:moveTo>
                <a:cubicBezTo>
                  <a:pt x="3873" y="0"/>
                  <a:pt x="3387" y="163"/>
                  <a:pt x="2899" y="524"/>
                </a:cubicBezTo>
                <a:cubicBezTo>
                  <a:pt x="958" y="1938"/>
                  <a:pt x="0" y="3815"/>
                  <a:pt x="58" y="6354"/>
                </a:cubicBezTo>
                <a:cubicBezTo>
                  <a:pt x="7" y="7074"/>
                  <a:pt x="168" y="7909"/>
                  <a:pt x="341" y="8751"/>
                </a:cubicBezTo>
                <a:cubicBezTo>
                  <a:pt x="740" y="10686"/>
                  <a:pt x="1582" y="12441"/>
                  <a:pt x="2514" y="14157"/>
                </a:cubicBezTo>
                <a:cubicBezTo>
                  <a:pt x="3626" y="16194"/>
                  <a:pt x="4975" y="18103"/>
                  <a:pt x="6537" y="19826"/>
                </a:cubicBezTo>
                <a:cubicBezTo>
                  <a:pt x="7913" y="21336"/>
                  <a:pt x="9719" y="22159"/>
                  <a:pt x="11686" y="22558"/>
                </a:cubicBezTo>
                <a:cubicBezTo>
                  <a:pt x="12031" y="22629"/>
                  <a:pt x="12388" y="22670"/>
                  <a:pt x="12748" y="22670"/>
                </a:cubicBezTo>
                <a:cubicBezTo>
                  <a:pt x="13165" y="22670"/>
                  <a:pt x="13586" y="22615"/>
                  <a:pt x="13993" y="22487"/>
                </a:cubicBezTo>
                <a:cubicBezTo>
                  <a:pt x="14655" y="22275"/>
                  <a:pt x="14842" y="21992"/>
                  <a:pt x="14855" y="21317"/>
                </a:cubicBezTo>
                <a:cubicBezTo>
                  <a:pt x="14861" y="20906"/>
                  <a:pt x="14720" y="20533"/>
                  <a:pt x="14578" y="20160"/>
                </a:cubicBezTo>
                <a:cubicBezTo>
                  <a:pt x="14019" y="18682"/>
                  <a:pt x="13164" y="17345"/>
                  <a:pt x="12438" y="15950"/>
                </a:cubicBezTo>
                <a:cubicBezTo>
                  <a:pt x="11596" y="14318"/>
                  <a:pt x="10587" y="12769"/>
                  <a:pt x="10117" y="10956"/>
                </a:cubicBezTo>
                <a:cubicBezTo>
                  <a:pt x="9790" y="9690"/>
                  <a:pt x="9378" y="8430"/>
                  <a:pt x="9410" y="7119"/>
                </a:cubicBezTo>
                <a:cubicBezTo>
                  <a:pt x="9449" y="5608"/>
                  <a:pt x="8986" y="4284"/>
                  <a:pt x="8253" y="3018"/>
                </a:cubicBezTo>
                <a:cubicBezTo>
                  <a:pt x="7636" y="1945"/>
                  <a:pt x="6865" y="993"/>
                  <a:pt x="5740" y="389"/>
                </a:cubicBezTo>
                <a:cubicBezTo>
                  <a:pt x="5274" y="139"/>
                  <a:pt x="4817" y="0"/>
                  <a:pt x="436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8"/>
          <p:cNvSpPr txBox="1">
            <a:spLocks noGrp="1"/>
          </p:cNvSpPr>
          <p:nvPr>
            <p:ph type="title"/>
          </p:nvPr>
        </p:nvSpPr>
        <p:spPr>
          <a:xfrm>
            <a:off x="1081500" y="1534650"/>
            <a:ext cx="6981000" cy="222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7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31" name="Google Shape;131;p8"/>
          <p:cNvSpPr/>
          <p:nvPr/>
        </p:nvSpPr>
        <p:spPr>
          <a:xfrm rot="5400000">
            <a:off x="2251597" y="4287286"/>
            <a:ext cx="471732" cy="1254478"/>
          </a:xfrm>
          <a:custGeom>
            <a:avLst/>
            <a:gdLst/>
            <a:ahLst/>
            <a:cxnLst/>
            <a:rect l="l" t="t" r="r" b="b"/>
            <a:pathLst>
              <a:path w="7875" h="20942" extrusionOk="0">
                <a:moveTo>
                  <a:pt x="7849" y="0"/>
                </a:moveTo>
                <a:cubicBezTo>
                  <a:pt x="6017" y="772"/>
                  <a:pt x="4281" y="1723"/>
                  <a:pt x="2829" y="3098"/>
                </a:cubicBezTo>
                <a:cubicBezTo>
                  <a:pt x="1067" y="4757"/>
                  <a:pt x="7" y="6762"/>
                  <a:pt x="1" y="9243"/>
                </a:cubicBezTo>
                <a:cubicBezTo>
                  <a:pt x="1" y="10901"/>
                  <a:pt x="328" y="12547"/>
                  <a:pt x="965" y="14077"/>
                </a:cubicBezTo>
                <a:cubicBezTo>
                  <a:pt x="2012" y="16667"/>
                  <a:pt x="3606" y="18827"/>
                  <a:pt x="6042" y="20286"/>
                </a:cubicBezTo>
                <a:cubicBezTo>
                  <a:pt x="6595" y="20620"/>
                  <a:pt x="7174" y="20890"/>
                  <a:pt x="7829" y="20941"/>
                </a:cubicBezTo>
                <a:cubicBezTo>
                  <a:pt x="7849" y="20652"/>
                  <a:pt x="7874" y="20356"/>
                  <a:pt x="7874" y="20067"/>
                </a:cubicBezTo>
                <a:lnTo>
                  <a:pt x="7874" y="887"/>
                </a:lnTo>
                <a:cubicBezTo>
                  <a:pt x="7874" y="592"/>
                  <a:pt x="7855" y="296"/>
                  <a:pt x="784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8"/>
          <p:cNvSpPr/>
          <p:nvPr/>
        </p:nvSpPr>
        <p:spPr>
          <a:xfrm>
            <a:off x="0" y="3347950"/>
            <a:ext cx="501451" cy="212227"/>
          </a:xfrm>
          <a:custGeom>
            <a:avLst/>
            <a:gdLst/>
            <a:ahLst/>
            <a:cxnLst/>
            <a:rect l="l" t="t" r="r" b="b"/>
            <a:pathLst>
              <a:path w="6467" h="2737" extrusionOk="0">
                <a:moveTo>
                  <a:pt x="2526" y="1"/>
                </a:moveTo>
                <a:cubicBezTo>
                  <a:pt x="2323" y="1"/>
                  <a:pt x="2121" y="108"/>
                  <a:pt x="1890" y="324"/>
                </a:cubicBezTo>
                <a:cubicBezTo>
                  <a:pt x="1568" y="613"/>
                  <a:pt x="1273" y="915"/>
                  <a:pt x="983" y="1236"/>
                </a:cubicBezTo>
                <a:cubicBezTo>
                  <a:pt x="813" y="1431"/>
                  <a:pt x="633" y="1523"/>
                  <a:pt x="433" y="1523"/>
                </a:cubicBezTo>
                <a:cubicBezTo>
                  <a:pt x="316" y="1523"/>
                  <a:pt x="191" y="1491"/>
                  <a:pt x="58" y="1429"/>
                </a:cubicBezTo>
                <a:cubicBezTo>
                  <a:pt x="0" y="1860"/>
                  <a:pt x="0" y="2297"/>
                  <a:pt x="45" y="2734"/>
                </a:cubicBezTo>
                <a:cubicBezTo>
                  <a:pt x="80" y="2736"/>
                  <a:pt x="115" y="2736"/>
                  <a:pt x="150" y="2736"/>
                </a:cubicBezTo>
                <a:cubicBezTo>
                  <a:pt x="815" y="2736"/>
                  <a:pt x="1355" y="2446"/>
                  <a:pt x="1832" y="1976"/>
                </a:cubicBezTo>
                <a:cubicBezTo>
                  <a:pt x="2175" y="1636"/>
                  <a:pt x="2365" y="1470"/>
                  <a:pt x="2566" y="1470"/>
                </a:cubicBezTo>
                <a:cubicBezTo>
                  <a:pt x="2764" y="1470"/>
                  <a:pt x="2972" y="1631"/>
                  <a:pt x="3349" y="1943"/>
                </a:cubicBezTo>
                <a:cubicBezTo>
                  <a:pt x="3452" y="2033"/>
                  <a:pt x="3554" y="2117"/>
                  <a:pt x="3664" y="2188"/>
                </a:cubicBezTo>
                <a:cubicBezTo>
                  <a:pt x="3939" y="2345"/>
                  <a:pt x="4233" y="2439"/>
                  <a:pt x="4522" y="2439"/>
                </a:cubicBezTo>
                <a:cubicBezTo>
                  <a:pt x="4752" y="2439"/>
                  <a:pt x="4980" y="2379"/>
                  <a:pt x="5193" y="2246"/>
                </a:cubicBezTo>
                <a:cubicBezTo>
                  <a:pt x="5740" y="1905"/>
                  <a:pt x="6100" y="1352"/>
                  <a:pt x="6376" y="761"/>
                </a:cubicBezTo>
                <a:cubicBezTo>
                  <a:pt x="6440" y="613"/>
                  <a:pt x="6466" y="439"/>
                  <a:pt x="6350" y="304"/>
                </a:cubicBezTo>
                <a:cubicBezTo>
                  <a:pt x="6266" y="205"/>
                  <a:pt x="6164" y="172"/>
                  <a:pt x="6056" y="172"/>
                </a:cubicBezTo>
                <a:cubicBezTo>
                  <a:pt x="5982" y="172"/>
                  <a:pt x="5905" y="187"/>
                  <a:pt x="5830" y="208"/>
                </a:cubicBezTo>
                <a:cubicBezTo>
                  <a:pt x="5643" y="253"/>
                  <a:pt x="5515" y="394"/>
                  <a:pt x="5399" y="549"/>
                </a:cubicBezTo>
                <a:cubicBezTo>
                  <a:pt x="5277" y="722"/>
                  <a:pt x="5149" y="896"/>
                  <a:pt x="5007" y="1050"/>
                </a:cubicBezTo>
                <a:cubicBezTo>
                  <a:pt x="4776" y="1288"/>
                  <a:pt x="4622" y="1405"/>
                  <a:pt x="4466" y="1405"/>
                </a:cubicBezTo>
                <a:cubicBezTo>
                  <a:pt x="4318" y="1405"/>
                  <a:pt x="4168" y="1301"/>
                  <a:pt x="3947" y="1095"/>
                </a:cubicBezTo>
                <a:cubicBezTo>
                  <a:pt x="3670" y="844"/>
                  <a:pt x="3426" y="555"/>
                  <a:pt x="3150" y="304"/>
                </a:cubicBezTo>
                <a:cubicBezTo>
                  <a:pt x="2922" y="102"/>
                  <a:pt x="2723" y="1"/>
                  <a:pt x="252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3" name="Google Shape;133;p8"/>
          <p:cNvGrpSpPr/>
          <p:nvPr/>
        </p:nvGrpSpPr>
        <p:grpSpPr>
          <a:xfrm flipH="1">
            <a:off x="6640825" y="3856775"/>
            <a:ext cx="895225" cy="596225"/>
            <a:chOff x="6168950" y="679775"/>
            <a:chExt cx="895225" cy="596225"/>
          </a:xfrm>
        </p:grpSpPr>
        <p:sp>
          <p:nvSpPr>
            <p:cNvPr id="134" name="Google Shape;134;p8"/>
            <p:cNvSpPr/>
            <p:nvPr/>
          </p:nvSpPr>
          <p:spPr>
            <a:xfrm>
              <a:off x="6536345" y="679775"/>
              <a:ext cx="170516" cy="162064"/>
            </a:xfrm>
            <a:custGeom>
              <a:avLst/>
              <a:gdLst/>
              <a:ahLst/>
              <a:cxnLst/>
              <a:rect l="l" t="t" r="r" b="b"/>
              <a:pathLst>
                <a:path w="2199" h="2090" extrusionOk="0">
                  <a:moveTo>
                    <a:pt x="1205" y="0"/>
                  </a:moveTo>
                  <a:cubicBezTo>
                    <a:pt x="564" y="0"/>
                    <a:pt x="0" y="513"/>
                    <a:pt x="0" y="1093"/>
                  </a:cubicBezTo>
                  <a:cubicBezTo>
                    <a:pt x="13" y="1649"/>
                    <a:pt x="463" y="2090"/>
                    <a:pt x="1016" y="2090"/>
                  </a:cubicBezTo>
                  <a:cubicBezTo>
                    <a:pt x="1020" y="2090"/>
                    <a:pt x="1024" y="2090"/>
                    <a:pt x="1028" y="2090"/>
                  </a:cubicBezTo>
                  <a:cubicBezTo>
                    <a:pt x="1607" y="2070"/>
                    <a:pt x="2198" y="1453"/>
                    <a:pt x="2192" y="875"/>
                  </a:cubicBezTo>
                  <a:cubicBezTo>
                    <a:pt x="2179" y="374"/>
                    <a:pt x="1787" y="14"/>
                    <a:pt x="1241" y="1"/>
                  </a:cubicBezTo>
                  <a:cubicBezTo>
                    <a:pt x="1229" y="0"/>
                    <a:pt x="1217" y="0"/>
                    <a:pt x="12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8"/>
            <p:cNvSpPr/>
            <p:nvPr/>
          </p:nvSpPr>
          <p:spPr>
            <a:xfrm>
              <a:off x="6331944" y="1074157"/>
              <a:ext cx="188971" cy="140972"/>
            </a:xfrm>
            <a:custGeom>
              <a:avLst/>
              <a:gdLst/>
              <a:ahLst/>
              <a:cxnLst/>
              <a:rect l="l" t="t" r="r" b="b"/>
              <a:pathLst>
                <a:path w="2437" h="1818" extrusionOk="0">
                  <a:moveTo>
                    <a:pt x="1615" y="0"/>
                  </a:moveTo>
                  <a:cubicBezTo>
                    <a:pt x="1553" y="0"/>
                    <a:pt x="1486" y="4"/>
                    <a:pt x="1415" y="12"/>
                  </a:cubicBezTo>
                  <a:cubicBezTo>
                    <a:pt x="1261" y="31"/>
                    <a:pt x="939" y="12"/>
                    <a:pt x="643" y="160"/>
                  </a:cubicBezTo>
                  <a:cubicBezTo>
                    <a:pt x="200" y="385"/>
                    <a:pt x="1" y="790"/>
                    <a:pt x="142" y="1201"/>
                  </a:cubicBezTo>
                  <a:cubicBezTo>
                    <a:pt x="271" y="1578"/>
                    <a:pt x="628" y="1818"/>
                    <a:pt x="1010" y="1818"/>
                  </a:cubicBezTo>
                  <a:cubicBezTo>
                    <a:pt x="1104" y="1818"/>
                    <a:pt x="1199" y="1803"/>
                    <a:pt x="1293" y="1773"/>
                  </a:cubicBezTo>
                  <a:cubicBezTo>
                    <a:pt x="1653" y="1664"/>
                    <a:pt x="1961" y="1432"/>
                    <a:pt x="2173" y="1117"/>
                  </a:cubicBezTo>
                  <a:cubicBezTo>
                    <a:pt x="2328" y="892"/>
                    <a:pt x="2437" y="648"/>
                    <a:pt x="2295" y="372"/>
                  </a:cubicBezTo>
                  <a:cubicBezTo>
                    <a:pt x="2169" y="126"/>
                    <a:pt x="1969" y="0"/>
                    <a:pt x="16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8"/>
            <p:cNvSpPr/>
            <p:nvPr/>
          </p:nvSpPr>
          <p:spPr>
            <a:xfrm>
              <a:off x="6749121" y="974359"/>
              <a:ext cx="148571" cy="140662"/>
            </a:xfrm>
            <a:custGeom>
              <a:avLst/>
              <a:gdLst/>
              <a:ahLst/>
              <a:cxnLst/>
              <a:rect l="l" t="t" r="r" b="b"/>
              <a:pathLst>
                <a:path w="1916" h="1814" extrusionOk="0">
                  <a:moveTo>
                    <a:pt x="997" y="0"/>
                  </a:moveTo>
                  <a:cubicBezTo>
                    <a:pt x="451" y="0"/>
                    <a:pt x="1" y="425"/>
                    <a:pt x="7" y="932"/>
                  </a:cubicBezTo>
                  <a:cubicBezTo>
                    <a:pt x="26" y="1402"/>
                    <a:pt x="399" y="1781"/>
                    <a:pt x="868" y="1813"/>
                  </a:cubicBezTo>
                  <a:cubicBezTo>
                    <a:pt x="878" y="1813"/>
                    <a:pt x="888" y="1814"/>
                    <a:pt x="899" y="1814"/>
                  </a:cubicBezTo>
                  <a:cubicBezTo>
                    <a:pt x="1421" y="1814"/>
                    <a:pt x="1916" y="1327"/>
                    <a:pt x="1903" y="810"/>
                  </a:cubicBezTo>
                  <a:cubicBezTo>
                    <a:pt x="1890" y="354"/>
                    <a:pt x="1498" y="0"/>
                    <a:pt x="9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8"/>
            <p:cNvSpPr/>
            <p:nvPr/>
          </p:nvSpPr>
          <p:spPr>
            <a:xfrm>
              <a:off x="6877221" y="721105"/>
              <a:ext cx="167569" cy="136785"/>
            </a:xfrm>
            <a:custGeom>
              <a:avLst/>
              <a:gdLst/>
              <a:ahLst/>
              <a:cxnLst/>
              <a:rect l="l" t="t" r="r" b="b"/>
              <a:pathLst>
                <a:path w="2161" h="1764" extrusionOk="0">
                  <a:moveTo>
                    <a:pt x="1392" y="0"/>
                  </a:moveTo>
                  <a:cubicBezTo>
                    <a:pt x="1295" y="0"/>
                    <a:pt x="1193" y="19"/>
                    <a:pt x="1087" y="53"/>
                  </a:cubicBezTo>
                  <a:cubicBezTo>
                    <a:pt x="836" y="143"/>
                    <a:pt x="605" y="284"/>
                    <a:pt x="412" y="464"/>
                  </a:cubicBezTo>
                  <a:cubicBezTo>
                    <a:pt x="193" y="663"/>
                    <a:pt x="0" y="901"/>
                    <a:pt x="142" y="1235"/>
                  </a:cubicBezTo>
                  <a:cubicBezTo>
                    <a:pt x="291" y="1572"/>
                    <a:pt x="543" y="1763"/>
                    <a:pt x="793" y="1763"/>
                  </a:cubicBezTo>
                  <a:cubicBezTo>
                    <a:pt x="801" y="1763"/>
                    <a:pt x="809" y="1763"/>
                    <a:pt x="817" y="1762"/>
                  </a:cubicBezTo>
                  <a:cubicBezTo>
                    <a:pt x="1389" y="1737"/>
                    <a:pt x="1710" y="1531"/>
                    <a:pt x="1954" y="1184"/>
                  </a:cubicBezTo>
                  <a:cubicBezTo>
                    <a:pt x="2160" y="888"/>
                    <a:pt x="2160" y="599"/>
                    <a:pt x="1942" y="297"/>
                  </a:cubicBezTo>
                  <a:cubicBezTo>
                    <a:pt x="1791" y="89"/>
                    <a:pt x="1605" y="0"/>
                    <a:pt x="13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8"/>
            <p:cNvSpPr/>
            <p:nvPr/>
          </p:nvSpPr>
          <p:spPr>
            <a:xfrm>
              <a:off x="6504940" y="875182"/>
              <a:ext cx="170516" cy="132753"/>
            </a:xfrm>
            <a:custGeom>
              <a:avLst/>
              <a:gdLst/>
              <a:ahLst/>
              <a:cxnLst/>
              <a:rect l="l" t="t" r="r" b="b"/>
              <a:pathLst>
                <a:path w="2199" h="1712" extrusionOk="0">
                  <a:moveTo>
                    <a:pt x="1419" y="0"/>
                  </a:moveTo>
                  <a:cubicBezTo>
                    <a:pt x="1319" y="0"/>
                    <a:pt x="1215" y="13"/>
                    <a:pt x="1112" y="33"/>
                  </a:cubicBezTo>
                  <a:cubicBezTo>
                    <a:pt x="900" y="71"/>
                    <a:pt x="701" y="148"/>
                    <a:pt x="521" y="264"/>
                  </a:cubicBezTo>
                  <a:cubicBezTo>
                    <a:pt x="219" y="457"/>
                    <a:pt x="0" y="720"/>
                    <a:pt x="122" y="1125"/>
                  </a:cubicBezTo>
                  <a:cubicBezTo>
                    <a:pt x="231" y="1485"/>
                    <a:pt x="546" y="1704"/>
                    <a:pt x="971" y="1710"/>
                  </a:cubicBezTo>
                  <a:cubicBezTo>
                    <a:pt x="986" y="1711"/>
                    <a:pt x="1002" y="1711"/>
                    <a:pt x="1018" y="1711"/>
                  </a:cubicBezTo>
                  <a:cubicBezTo>
                    <a:pt x="1297" y="1711"/>
                    <a:pt x="1567" y="1603"/>
                    <a:pt x="1768" y="1408"/>
                  </a:cubicBezTo>
                  <a:cubicBezTo>
                    <a:pt x="2076" y="1138"/>
                    <a:pt x="2198" y="624"/>
                    <a:pt x="2025" y="328"/>
                  </a:cubicBezTo>
                  <a:cubicBezTo>
                    <a:pt x="1876" y="75"/>
                    <a:pt x="1657" y="0"/>
                    <a:pt x="14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8"/>
            <p:cNvSpPr/>
            <p:nvPr/>
          </p:nvSpPr>
          <p:spPr>
            <a:xfrm>
              <a:off x="6168950" y="940473"/>
              <a:ext cx="157101" cy="136785"/>
            </a:xfrm>
            <a:custGeom>
              <a:avLst/>
              <a:gdLst/>
              <a:ahLst/>
              <a:cxnLst/>
              <a:rect l="l" t="t" r="r" b="b"/>
              <a:pathLst>
                <a:path w="2026" h="1764" extrusionOk="0">
                  <a:moveTo>
                    <a:pt x="1171" y="0"/>
                  </a:moveTo>
                  <a:cubicBezTo>
                    <a:pt x="734" y="39"/>
                    <a:pt x="374" y="245"/>
                    <a:pt x="162" y="656"/>
                  </a:cubicBezTo>
                  <a:cubicBezTo>
                    <a:pt x="1" y="971"/>
                    <a:pt x="72" y="1363"/>
                    <a:pt x="342" y="1601"/>
                  </a:cubicBezTo>
                  <a:cubicBezTo>
                    <a:pt x="485" y="1712"/>
                    <a:pt x="635" y="1764"/>
                    <a:pt x="783" y="1764"/>
                  </a:cubicBezTo>
                  <a:cubicBezTo>
                    <a:pt x="934" y="1764"/>
                    <a:pt x="1083" y="1711"/>
                    <a:pt x="1222" y="1614"/>
                  </a:cubicBezTo>
                  <a:cubicBezTo>
                    <a:pt x="1415" y="1479"/>
                    <a:pt x="1556" y="1273"/>
                    <a:pt x="1724" y="1106"/>
                  </a:cubicBezTo>
                  <a:cubicBezTo>
                    <a:pt x="1929" y="900"/>
                    <a:pt x="2026" y="656"/>
                    <a:pt x="1903" y="386"/>
                  </a:cubicBezTo>
                  <a:cubicBezTo>
                    <a:pt x="1768" y="71"/>
                    <a:pt x="1486" y="7"/>
                    <a:pt x="11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8"/>
            <p:cNvSpPr/>
            <p:nvPr/>
          </p:nvSpPr>
          <p:spPr>
            <a:xfrm>
              <a:off x="6624588" y="1152630"/>
              <a:ext cx="116624" cy="123370"/>
            </a:xfrm>
            <a:custGeom>
              <a:avLst/>
              <a:gdLst/>
              <a:ahLst/>
              <a:cxnLst/>
              <a:rect l="l" t="t" r="r" b="b"/>
              <a:pathLst>
                <a:path w="1504" h="1591" extrusionOk="0">
                  <a:moveTo>
                    <a:pt x="891" y="0"/>
                  </a:moveTo>
                  <a:cubicBezTo>
                    <a:pt x="445" y="0"/>
                    <a:pt x="0" y="452"/>
                    <a:pt x="13" y="909"/>
                  </a:cubicBezTo>
                  <a:cubicBezTo>
                    <a:pt x="19" y="1269"/>
                    <a:pt x="295" y="1564"/>
                    <a:pt x="655" y="1590"/>
                  </a:cubicBezTo>
                  <a:cubicBezTo>
                    <a:pt x="663" y="1591"/>
                    <a:pt x="671" y="1591"/>
                    <a:pt x="678" y="1591"/>
                  </a:cubicBezTo>
                  <a:cubicBezTo>
                    <a:pt x="1064" y="1591"/>
                    <a:pt x="1491" y="1119"/>
                    <a:pt x="1497" y="677"/>
                  </a:cubicBezTo>
                  <a:cubicBezTo>
                    <a:pt x="1504" y="330"/>
                    <a:pt x="1253" y="28"/>
                    <a:pt x="945" y="3"/>
                  </a:cubicBezTo>
                  <a:cubicBezTo>
                    <a:pt x="927" y="1"/>
                    <a:pt x="909" y="0"/>
                    <a:pt x="8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8"/>
            <p:cNvSpPr/>
            <p:nvPr/>
          </p:nvSpPr>
          <p:spPr>
            <a:xfrm>
              <a:off x="6949955" y="1154801"/>
              <a:ext cx="114220" cy="103209"/>
            </a:xfrm>
            <a:custGeom>
              <a:avLst/>
              <a:gdLst/>
              <a:ahLst/>
              <a:cxnLst/>
              <a:rect l="l" t="t" r="r" b="b"/>
              <a:pathLst>
                <a:path w="1473" h="1331" extrusionOk="0">
                  <a:moveTo>
                    <a:pt x="894" y="0"/>
                  </a:moveTo>
                  <a:cubicBezTo>
                    <a:pt x="534" y="7"/>
                    <a:pt x="1" y="502"/>
                    <a:pt x="20" y="810"/>
                  </a:cubicBezTo>
                  <a:cubicBezTo>
                    <a:pt x="39" y="1096"/>
                    <a:pt x="346" y="1331"/>
                    <a:pt x="700" y="1331"/>
                  </a:cubicBezTo>
                  <a:cubicBezTo>
                    <a:pt x="705" y="1331"/>
                    <a:pt x="710" y="1331"/>
                    <a:pt x="714" y="1331"/>
                  </a:cubicBezTo>
                  <a:cubicBezTo>
                    <a:pt x="1132" y="1324"/>
                    <a:pt x="1473" y="977"/>
                    <a:pt x="1460" y="559"/>
                  </a:cubicBezTo>
                  <a:cubicBezTo>
                    <a:pt x="1447" y="251"/>
                    <a:pt x="1203" y="7"/>
                    <a:pt x="8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2" name="Google Shape;142;p8"/>
          <p:cNvSpPr/>
          <p:nvPr/>
        </p:nvSpPr>
        <p:spPr>
          <a:xfrm rot="10800000" flipH="1">
            <a:off x="6" y="-3"/>
            <a:ext cx="395405" cy="768782"/>
          </a:xfrm>
          <a:custGeom>
            <a:avLst/>
            <a:gdLst/>
            <a:ahLst/>
            <a:cxnLst/>
            <a:rect l="l" t="t" r="r" b="b"/>
            <a:pathLst>
              <a:path w="11075" h="21533" extrusionOk="0">
                <a:moveTo>
                  <a:pt x="0" y="0"/>
                </a:moveTo>
                <a:lnTo>
                  <a:pt x="0" y="21533"/>
                </a:lnTo>
                <a:lnTo>
                  <a:pt x="8356" y="21533"/>
                </a:lnTo>
                <a:cubicBezTo>
                  <a:pt x="9127" y="20035"/>
                  <a:pt x="9873" y="18531"/>
                  <a:pt x="10310" y="16886"/>
                </a:cubicBezTo>
                <a:cubicBezTo>
                  <a:pt x="10554" y="15954"/>
                  <a:pt x="10689" y="15009"/>
                  <a:pt x="10824" y="14058"/>
                </a:cubicBezTo>
                <a:cubicBezTo>
                  <a:pt x="11075" y="12335"/>
                  <a:pt x="10901" y="10580"/>
                  <a:pt x="10316" y="8935"/>
                </a:cubicBezTo>
                <a:cubicBezTo>
                  <a:pt x="9558" y="6788"/>
                  <a:pt x="8189" y="5085"/>
                  <a:pt x="6460" y="3619"/>
                </a:cubicBezTo>
                <a:cubicBezTo>
                  <a:pt x="4634" y="2083"/>
                  <a:pt x="2513" y="1074"/>
                  <a:pt x="392" y="58"/>
                </a:cubicBezTo>
                <a:cubicBezTo>
                  <a:pt x="276" y="0"/>
                  <a:pt x="135" y="20"/>
                  <a:pt x="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8"/>
          <p:cNvSpPr/>
          <p:nvPr/>
        </p:nvSpPr>
        <p:spPr>
          <a:xfrm rot="8100000">
            <a:off x="5943033" y="545416"/>
            <a:ext cx="646787" cy="986697"/>
          </a:xfrm>
          <a:custGeom>
            <a:avLst/>
            <a:gdLst/>
            <a:ahLst/>
            <a:cxnLst/>
            <a:rect l="l" t="t" r="r" b="b"/>
            <a:pathLst>
              <a:path w="14861" h="22671" extrusionOk="0">
                <a:moveTo>
                  <a:pt x="4364" y="0"/>
                </a:moveTo>
                <a:cubicBezTo>
                  <a:pt x="3873" y="0"/>
                  <a:pt x="3387" y="163"/>
                  <a:pt x="2899" y="524"/>
                </a:cubicBezTo>
                <a:cubicBezTo>
                  <a:pt x="958" y="1938"/>
                  <a:pt x="0" y="3815"/>
                  <a:pt x="58" y="6354"/>
                </a:cubicBezTo>
                <a:cubicBezTo>
                  <a:pt x="7" y="7074"/>
                  <a:pt x="168" y="7909"/>
                  <a:pt x="341" y="8751"/>
                </a:cubicBezTo>
                <a:cubicBezTo>
                  <a:pt x="740" y="10686"/>
                  <a:pt x="1582" y="12441"/>
                  <a:pt x="2514" y="14157"/>
                </a:cubicBezTo>
                <a:cubicBezTo>
                  <a:pt x="3626" y="16194"/>
                  <a:pt x="4975" y="18103"/>
                  <a:pt x="6537" y="19826"/>
                </a:cubicBezTo>
                <a:cubicBezTo>
                  <a:pt x="7913" y="21336"/>
                  <a:pt x="9719" y="22159"/>
                  <a:pt x="11686" y="22558"/>
                </a:cubicBezTo>
                <a:cubicBezTo>
                  <a:pt x="12031" y="22629"/>
                  <a:pt x="12388" y="22670"/>
                  <a:pt x="12748" y="22670"/>
                </a:cubicBezTo>
                <a:cubicBezTo>
                  <a:pt x="13165" y="22670"/>
                  <a:pt x="13586" y="22615"/>
                  <a:pt x="13993" y="22487"/>
                </a:cubicBezTo>
                <a:cubicBezTo>
                  <a:pt x="14655" y="22275"/>
                  <a:pt x="14842" y="21992"/>
                  <a:pt x="14855" y="21317"/>
                </a:cubicBezTo>
                <a:cubicBezTo>
                  <a:pt x="14861" y="20906"/>
                  <a:pt x="14720" y="20533"/>
                  <a:pt x="14578" y="20160"/>
                </a:cubicBezTo>
                <a:cubicBezTo>
                  <a:pt x="14019" y="18682"/>
                  <a:pt x="13164" y="17345"/>
                  <a:pt x="12438" y="15950"/>
                </a:cubicBezTo>
                <a:cubicBezTo>
                  <a:pt x="11596" y="14318"/>
                  <a:pt x="10587" y="12769"/>
                  <a:pt x="10117" y="10956"/>
                </a:cubicBezTo>
                <a:cubicBezTo>
                  <a:pt x="9790" y="9690"/>
                  <a:pt x="9378" y="8430"/>
                  <a:pt x="9410" y="7119"/>
                </a:cubicBezTo>
                <a:cubicBezTo>
                  <a:pt x="9449" y="5608"/>
                  <a:pt x="8986" y="4284"/>
                  <a:pt x="8253" y="3018"/>
                </a:cubicBezTo>
                <a:cubicBezTo>
                  <a:pt x="7636" y="1945"/>
                  <a:pt x="6865" y="993"/>
                  <a:pt x="5740" y="389"/>
                </a:cubicBezTo>
                <a:cubicBezTo>
                  <a:pt x="5274" y="139"/>
                  <a:pt x="4817" y="0"/>
                  <a:pt x="436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8"/>
          <p:cNvSpPr/>
          <p:nvPr/>
        </p:nvSpPr>
        <p:spPr>
          <a:xfrm rot="10800000" flipH="1">
            <a:off x="8554952" y="4339169"/>
            <a:ext cx="609784" cy="811228"/>
          </a:xfrm>
          <a:custGeom>
            <a:avLst/>
            <a:gdLst/>
            <a:ahLst/>
            <a:cxnLst/>
            <a:rect l="l" t="t" r="r" b="b"/>
            <a:pathLst>
              <a:path w="8948" h="11904" extrusionOk="0">
                <a:moveTo>
                  <a:pt x="3806" y="0"/>
                </a:moveTo>
                <a:cubicBezTo>
                  <a:pt x="3240" y="771"/>
                  <a:pt x="2578" y="1465"/>
                  <a:pt x="2071" y="2282"/>
                </a:cubicBezTo>
                <a:cubicBezTo>
                  <a:pt x="631" y="4602"/>
                  <a:pt x="1" y="7051"/>
                  <a:pt x="740" y="9757"/>
                </a:cubicBezTo>
                <a:cubicBezTo>
                  <a:pt x="1061" y="10920"/>
                  <a:pt x="2064" y="11762"/>
                  <a:pt x="3266" y="11878"/>
                </a:cubicBezTo>
                <a:cubicBezTo>
                  <a:pt x="3467" y="11895"/>
                  <a:pt x="3669" y="11904"/>
                  <a:pt x="3871" y="11904"/>
                </a:cubicBezTo>
                <a:cubicBezTo>
                  <a:pt x="4576" y="11904"/>
                  <a:pt x="5278" y="11799"/>
                  <a:pt x="5953" y="11589"/>
                </a:cubicBezTo>
                <a:cubicBezTo>
                  <a:pt x="7110" y="11235"/>
                  <a:pt x="8035" y="10535"/>
                  <a:pt x="8948" y="9802"/>
                </a:cubicBezTo>
                <a:lnTo>
                  <a:pt x="894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5" name="Google Shape;145;p8"/>
          <p:cNvGrpSpPr/>
          <p:nvPr/>
        </p:nvGrpSpPr>
        <p:grpSpPr>
          <a:xfrm flipH="1">
            <a:off x="1807973" y="391201"/>
            <a:ext cx="1000920" cy="840678"/>
            <a:chOff x="1648650" y="1064850"/>
            <a:chExt cx="691625" cy="580900"/>
          </a:xfrm>
        </p:grpSpPr>
        <p:sp>
          <p:nvSpPr>
            <p:cNvPr id="146" name="Google Shape;146;p8"/>
            <p:cNvSpPr/>
            <p:nvPr/>
          </p:nvSpPr>
          <p:spPr>
            <a:xfrm>
              <a:off x="2267450" y="1209500"/>
              <a:ext cx="72825" cy="117900"/>
            </a:xfrm>
            <a:custGeom>
              <a:avLst/>
              <a:gdLst/>
              <a:ahLst/>
              <a:cxnLst/>
              <a:rect l="l" t="t" r="r" b="b"/>
              <a:pathLst>
                <a:path w="2913" h="4716" extrusionOk="0">
                  <a:moveTo>
                    <a:pt x="802" y="0"/>
                  </a:moveTo>
                  <a:cubicBezTo>
                    <a:pt x="679" y="0"/>
                    <a:pt x="557" y="34"/>
                    <a:pt x="438" y="101"/>
                  </a:cubicBezTo>
                  <a:cubicBezTo>
                    <a:pt x="58" y="313"/>
                    <a:pt x="1" y="500"/>
                    <a:pt x="226" y="1059"/>
                  </a:cubicBezTo>
                  <a:cubicBezTo>
                    <a:pt x="566" y="1908"/>
                    <a:pt x="856" y="2762"/>
                    <a:pt x="1138" y="3630"/>
                  </a:cubicBezTo>
                  <a:cubicBezTo>
                    <a:pt x="1248" y="3990"/>
                    <a:pt x="1466" y="4311"/>
                    <a:pt x="1775" y="4536"/>
                  </a:cubicBezTo>
                  <a:cubicBezTo>
                    <a:pt x="1925" y="4654"/>
                    <a:pt x="2106" y="4716"/>
                    <a:pt x="2290" y="4716"/>
                  </a:cubicBezTo>
                  <a:cubicBezTo>
                    <a:pt x="2398" y="4716"/>
                    <a:pt x="2506" y="4695"/>
                    <a:pt x="2610" y="4652"/>
                  </a:cubicBezTo>
                  <a:cubicBezTo>
                    <a:pt x="2912" y="4536"/>
                    <a:pt x="2816" y="4260"/>
                    <a:pt x="2854" y="3868"/>
                  </a:cubicBezTo>
                  <a:cubicBezTo>
                    <a:pt x="2585" y="2769"/>
                    <a:pt x="2250" y="1535"/>
                    <a:pt x="1543" y="436"/>
                  </a:cubicBezTo>
                  <a:cubicBezTo>
                    <a:pt x="1518" y="391"/>
                    <a:pt x="1479" y="352"/>
                    <a:pt x="1440" y="313"/>
                  </a:cubicBezTo>
                  <a:cubicBezTo>
                    <a:pt x="1236" y="105"/>
                    <a:pt x="1018" y="0"/>
                    <a:pt x="8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8"/>
            <p:cNvSpPr/>
            <p:nvPr/>
          </p:nvSpPr>
          <p:spPr>
            <a:xfrm>
              <a:off x="1931450" y="1465550"/>
              <a:ext cx="70700" cy="122950"/>
            </a:xfrm>
            <a:custGeom>
              <a:avLst/>
              <a:gdLst/>
              <a:ahLst/>
              <a:cxnLst/>
              <a:rect l="l" t="t" r="r" b="b"/>
              <a:pathLst>
                <a:path w="2828" h="4918" extrusionOk="0">
                  <a:moveTo>
                    <a:pt x="713" y="1"/>
                  </a:moveTo>
                  <a:cubicBezTo>
                    <a:pt x="628" y="1"/>
                    <a:pt x="534" y="28"/>
                    <a:pt x="425" y="92"/>
                  </a:cubicBezTo>
                  <a:cubicBezTo>
                    <a:pt x="110" y="272"/>
                    <a:pt x="1" y="510"/>
                    <a:pt x="116" y="812"/>
                  </a:cubicBezTo>
                  <a:cubicBezTo>
                    <a:pt x="553" y="1982"/>
                    <a:pt x="1035" y="3132"/>
                    <a:pt x="1466" y="4302"/>
                  </a:cubicBezTo>
                  <a:cubicBezTo>
                    <a:pt x="1620" y="4733"/>
                    <a:pt x="1961" y="4803"/>
                    <a:pt x="2321" y="4893"/>
                  </a:cubicBezTo>
                  <a:cubicBezTo>
                    <a:pt x="2389" y="4910"/>
                    <a:pt x="2449" y="4918"/>
                    <a:pt x="2503" y="4918"/>
                  </a:cubicBezTo>
                  <a:cubicBezTo>
                    <a:pt x="2724" y="4918"/>
                    <a:pt x="2827" y="4777"/>
                    <a:pt x="2822" y="4482"/>
                  </a:cubicBezTo>
                  <a:cubicBezTo>
                    <a:pt x="2777" y="4276"/>
                    <a:pt x="2764" y="4058"/>
                    <a:pt x="2687" y="3859"/>
                  </a:cubicBezTo>
                  <a:cubicBezTo>
                    <a:pt x="2282" y="2792"/>
                    <a:pt x="1871" y="1725"/>
                    <a:pt x="1453" y="664"/>
                  </a:cubicBezTo>
                  <a:cubicBezTo>
                    <a:pt x="1376" y="491"/>
                    <a:pt x="1267" y="343"/>
                    <a:pt x="1132" y="214"/>
                  </a:cubicBezTo>
                  <a:cubicBezTo>
                    <a:pt x="1002" y="96"/>
                    <a:pt x="874" y="1"/>
                    <a:pt x="7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8"/>
            <p:cNvSpPr/>
            <p:nvPr/>
          </p:nvSpPr>
          <p:spPr>
            <a:xfrm>
              <a:off x="1790525" y="1371825"/>
              <a:ext cx="83275" cy="110675"/>
            </a:xfrm>
            <a:custGeom>
              <a:avLst/>
              <a:gdLst/>
              <a:ahLst/>
              <a:cxnLst/>
              <a:rect l="l" t="t" r="r" b="b"/>
              <a:pathLst>
                <a:path w="3331" h="4427" extrusionOk="0">
                  <a:moveTo>
                    <a:pt x="836" y="1"/>
                  </a:moveTo>
                  <a:cubicBezTo>
                    <a:pt x="715" y="1"/>
                    <a:pt x="573" y="67"/>
                    <a:pt x="367" y="184"/>
                  </a:cubicBezTo>
                  <a:cubicBezTo>
                    <a:pt x="1" y="383"/>
                    <a:pt x="65" y="647"/>
                    <a:pt x="226" y="917"/>
                  </a:cubicBezTo>
                  <a:cubicBezTo>
                    <a:pt x="785" y="1881"/>
                    <a:pt x="1357" y="2838"/>
                    <a:pt x="1942" y="3796"/>
                  </a:cubicBezTo>
                  <a:cubicBezTo>
                    <a:pt x="2141" y="4124"/>
                    <a:pt x="2469" y="4310"/>
                    <a:pt x="2848" y="4394"/>
                  </a:cubicBezTo>
                  <a:cubicBezTo>
                    <a:pt x="2935" y="4415"/>
                    <a:pt x="3008" y="4426"/>
                    <a:pt x="3069" y="4426"/>
                  </a:cubicBezTo>
                  <a:cubicBezTo>
                    <a:pt x="3266" y="4426"/>
                    <a:pt x="3330" y="4306"/>
                    <a:pt x="3330" y="4021"/>
                  </a:cubicBezTo>
                  <a:cubicBezTo>
                    <a:pt x="3330" y="3828"/>
                    <a:pt x="3292" y="3648"/>
                    <a:pt x="3208" y="3475"/>
                  </a:cubicBezTo>
                  <a:cubicBezTo>
                    <a:pt x="2617" y="2376"/>
                    <a:pt x="1955" y="1315"/>
                    <a:pt x="1235" y="293"/>
                  </a:cubicBezTo>
                  <a:cubicBezTo>
                    <a:pt x="1087" y="90"/>
                    <a:pt x="975" y="1"/>
                    <a:pt x="8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8"/>
            <p:cNvSpPr/>
            <p:nvPr/>
          </p:nvSpPr>
          <p:spPr>
            <a:xfrm>
              <a:off x="2120275" y="1537450"/>
              <a:ext cx="62675" cy="108300"/>
            </a:xfrm>
            <a:custGeom>
              <a:avLst/>
              <a:gdLst/>
              <a:ahLst/>
              <a:cxnLst/>
              <a:rect l="l" t="t" r="r" b="b"/>
              <a:pathLst>
                <a:path w="2507" h="4332" extrusionOk="0">
                  <a:moveTo>
                    <a:pt x="632" y="0"/>
                  </a:moveTo>
                  <a:cubicBezTo>
                    <a:pt x="436" y="0"/>
                    <a:pt x="274" y="146"/>
                    <a:pt x="116" y="436"/>
                  </a:cubicBezTo>
                  <a:cubicBezTo>
                    <a:pt x="0" y="655"/>
                    <a:pt x="64" y="854"/>
                    <a:pt x="167" y="1040"/>
                  </a:cubicBezTo>
                  <a:cubicBezTo>
                    <a:pt x="476" y="1606"/>
                    <a:pt x="662" y="2210"/>
                    <a:pt x="823" y="2834"/>
                  </a:cubicBezTo>
                  <a:cubicBezTo>
                    <a:pt x="919" y="3219"/>
                    <a:pt x="1041" y="3605"/>
                    <a:pt x="1266" y="3939"/>
                  </a:cubicBezTo>
                  <a:cubicBezTo>
                    <a:pt x="1478" y="4261"/>
                    <a:pt x="1851" y="4331"/>
                    <a:pt x="2166" y="4331"/>
                  </a:cubicBezTo>
                  <a:cubicBezTo>
                    <a:pt x="2475" y="4325"/>
                    <a:pt x="2449" y="3939"/>
                    <a:pt x="2507" y="3605"/>
                  </a:cubicBezTo>
                  <a:cubicBezTo>
                    <a:pt x="2295" y="2544"/>
                    <a:pt x="1973" y="1458"/>
                    <a:pt x="1363" y="468"/>
                  </a:cubicBezTo>
                  <a:cubicBezTo>
                    <a:pt x="1298" y="378"/>
                    <a:pt x="1221" y="301"/>
                    <a:pt x="1138" y="243"/>
                  </a:cubicBezTo>
                  <a:cubicBezTo>
                    <a:pt x="943" y="81"/>
                    <a:pt x="778" y="0"/>
                    <a:pt x="6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8"/>
            <p:cNvSpPr/>
            <p:nvPr/>
          </p:nvSpPr>
          <p:spPr>
            <a:xfrm>
              <a:off x="1993650" y="1372100"/>
              <a:ext cx="83025" cy="111550"/>
            </a:xfrm>
            <a:custGeom>
              <a:avLst/>
              <a:gdLst/>
              <a:ahLst/>
              <a:cxnLst/>
              <a:rect l="l" t="t" r="r" b="b"/>
              <a:pathLst>
                <a:path w="3321" h="4462" extrusionOk="0">
                  <a:moveTo>
                    <a:pt x="405" y="738"/>
                  </a:moveTo>
                  <a:cubicBezTo>
                    <a:pt x="399" y="758"/>
                    <a:pt x="399" y="790"/>
                    <a:pt x="386" y="796"/>
                  </a:cubicBezTo>
                  <a:cubicBezTo>
                    <a:pt x="363" y="802"/>
                    <a:pt x="341" y="807"/>
                    <a:pt x="323" y="809"/>
                  </a:cubicBezTo>
                  <a:lnTo>
                    <a:pt x="323" y="809"/>
                  </a:lnTo>
                  <a:lnTo>
                    <a:pt x="405" y="738"/>
                  </a:lnTo>
                  <a:close/>
                  <a:moveTo>
                    <a:pt x="576" y="0"/>
                  </a:moveTo>
                  <a:cubicBezTo>
                    <a:pt x="436" y="0"/>
                    <a:pt x="310" y="108"/>
                    <a:pt x="199" y="263"/>
                  </a:cubicBezTo>
                  <a:cubicBezTo>
                    <a:pt x="0" y="533"/>
                    <a:pt x="7" y="565"/>
                    <a:pt x="315" y="816"/>
                  </a:cubicBezTo>
                  <a:lnTo>
                    <a:pt x="317" y="814"/>
                  </a:lnTo>
                  <a:lnTo>
                    <a:pt x="317" y="814"/>
                  </a:lnTo>
                  <a:cubicBezTo>
                    <a:pt x="703" y="2027"/>
                    <a:pt x="1376" y="3099"/>
                    <a:pt x="2031" y="4177"/>
                  </a:cubicBezTo>
                  <a:cubicBezTo>
                    <a:pt x="2180" y="4427"/>
                    <a:pt x="2418" y="4451"/>
                    <a:pt x="2660" y="4451"/>
                  </a:cubicBezTo>
                  <a:cubicBezTo>
                    <a:pt x="2716" y="4451"/>
                    <a:pt x="2773" y="4450"/>
                    <a:pt x="2829" y="4450"/>
                  </a:cubicBezTo>
                  <a:cubicBezTo>
                    <a:pt x="2897" y="4450"/>
                    <a:pt x="2964" y="4452"/>
                    <a:pt x="3027" y="4460"/>
                  </a:cubicBezTo>
                  <a:cubicBezTo>
                    <a:pt x="3038" y="4461"/>
                    <a:pt x="3048" y="4462"/>
                    <a:pt x="3058" y="4462"/>
                  </a:cubicBezTo>
                  <a:cubicBezTo>
                    <a:pt x="3242" y="4462"/>
                    <a:pt x="3321" y="4244"/>
                    <a:pt x="3278" y="4049"/>
                  </a:cubicBezTo>
                  <a:cubicBezTo>
                    <a:pt x="3233" y="3869"/>
                    <a:pt x="3169" y="3695"/>
                    <a:pt x="3085" y="3528"/>
                  </a:cubicBezTo>
                  <a:cubicBezTo>
                    <a:pt x="2642" y="2583"/>
                    <a:pt x="2070" y="1722"/>
                    <a:pt x="1466" y="880"/>
                  </a:cubicBezTo>
                  <a:cubicBezTo>
                    <a:pt x="1279" y="616"/>
                    <a:pt x="1080" y="366"/>
                    <a:pt x="855" y="141"/>
                  </a:cubicBezTo>
                  <a:cubicBezTo>
                    <a:pt x="756" y="42"/>
                    <a:pt x="663" y="0"/>
                    <a:pt x="5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8"/>
            <p:cNvSpPr/>
            <p:nvPr/>
          </p:nvSpPr>
          <p:spPr>
            <a:xfrm>
              <a:off x="2147425" y="1362650"/>
              <a:ext cx="68625" cy="102225"/>
            </a:xfrm>
            <a:custGeom>
              <a:avLst/>
              <a:gdLst/>
              <a:ahLst/>
              <a:cxnLst/>
              <a:rect l="l" t="t" r="r" b="b"/>
              <a:pathLst>
                <a:path w="2745" h="4089" extrusionOk="0">
                  <a:moveTo>
                    <a:pt x="796" y="1"/>
                  </a:moveTo>
                  <a:cubicBezTo>
                    <a:pt x="722" y="1"/>
                    <a:pt x="644" y="19"/>
                    <a:pt x="559" y="62"/>
                  </a:cubicBezTo>
                  <a:cubicBezTo>
                    <a:pt x="84" y="313"/>
                    <a:pt x="0" y="512"/>
                    <a:pt x="212" y="994"/>
                  </a:cubicBezTo>
                  <a:cubicBezTo>
                    <a:pt x="572" y="1798"/>
                    <a:pt x="932" y="2595"/>
                    <a:pt x="1318" y="3379"/>
                  </a:cubicBezTo>
                  <a:cubicBezTo>
                    <a:pt x="1485" y="3707"/>
                    <a:pt x="1729" y="3983"/>
                    <a:pt x="2147" y="4067"/>
                  </a:cubicBezTo>
                  <a:cubicBezTo>
                    <a:pt x="2220" y="4081"/>
                    <a:pt x="2285" y="4088"/>
                    <a:pt x="2345" y="4088"/>
                  </a:cubicBezTo>
                  <a:cubicBezTo>
                    <a:pt x="2606" y="4088"/>
                    <a:pt x="2740" y="3943"/>
                    <a:pt x="2745" y="3597"/>
                  </a:cubicBezTo>
                  <a:cubicBezTo>
                    <a:pt x="2732" y="3469"/>
                    <a:pt x="2706" y="3347"/>
                    <a:pt x="2668" y="3225"/>
                  </a:cubicBezTo>
                  <a:cubicBezTo>
                    <a:pt x="2211" y="2267"/>
                    <a:pt x="1768" y="1303"/>
                    <a:pt x="1286" y="358"/>
                  </a:cubicBezTo>
                  <a:cubicBezTo>
                    <a:pt x="1189" y="174"/>
                    <a:pt x="1019" y="1"/>
                    <a:pt x="7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8"/>
            <p:cNvSpPr/>
            <p:nvPr/>
          </p:nvSpPr>
          <p:spPr>
            <a:xfrm>
              <a:off x="2020000" y="1244050"/>
              <a:ext cx="81475" cy="102200"/>
            </a:xfrm>
            <a:custGeom>
              <a:avLst/>
              <a:gdLst/>
              <a:ahLst/>
              <a:cxnLst/>
              <a:rect l="l" t="t" r="r" b="b"/>
              <a:pathLst>
                <a:path w="3259" h="4088" extrusionOk="0">
                  <a:moveTo>
                    <a:pt x="439" y="1"/>
                  </a:moveTo>
                  <a:cubicBezTo>
                    <a:pt x="400" y="1"/>
                    <a:pt x="359" y="6"/>
                    <a:pt x="315" y="18"/>
                  </a:cubicBezTo>
                  <a:cubicBezTo>
                    <a:pt x="199" y="50"/>
                    <a:pt x="0" y="699"/>
                    <a:pt x="64" y="834"/>
                  </a:cubicBezTo>
                  <a:cubicBezTo>
                    <a:pt x="527" y="1830"/>
                    <a:pt x="1067" y="2775"/>
                    <a:pt x="1800" y="3604"/>
                  </a:cubicBezTo>
                  <a:cubicBezTo>
                    <a:pt x="2037" y="3870"/>
                    <a:pt x="2306" y="4048"/>
                    <a:pt x="2605" y="4048"/>
                  </a:cubicBezTo>
                  <a:cubicBezTo>
                    <a:pt x="2639" y="4048"/>
                    <a:pt x="2672" y="4046"/>
                    <a:pt x="2706" y="4041"/>
                  </a:cubicBezTo>
                  <a:cubicBezTo>
                    <a:pt x="2796" y="4068"/>
                    <a:pt x="2872" y="4087"/>
                    <a:pt x="2936" y="4087"/>
                  </a:cubicBezTo>
                  <a:cubicBezTo>
                    <a:pt x="3014" y="4087"/>
                    <a:pt x="3075" y="4058"/>
                    <a:pt x="3124" y="3977"/>
                  </a:cubicBezTo>
                  <a:cubicBezTo>
                    <a:pt x="3259" y="3797"/>
                    <a:pt x="3253" y="3553"/>
                    <a:pt x="3111" y="3379"/>
                  </a:cubicBezTo>
                  <a:cubicBezTo>
                    <a:pt x="2366" y="2338"/>
                    <a:pt x="1620" y="1297"/>
                    <a:pt x="862" y="262"/>
                  </a:cubicBezTo>
                  <a:cubicBezTo>
                    <a:pt x="756" y="114"/>
                    <a:pt x="620" y="1"/>
                    <a:pt x="4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8"/>
            <p:cNvSpPr/>
            <p:nvPr/>
          </p:nvSpPr>
          <p:spPr>
            <a:xfrm>
              <a:off x="2158675" y="1236600"/>
              <a:ext cx="66725" cy="91875"/>
            </a:xfrm>
            <a:custGeom>
              <a:avLst/>
              <a:gdLst/>
              <a:ahLst/>
              <a:cxnLst/>
              <a:rect l="l" t="t" r="r" b="b"/>
              <a:pathLst>
                <a:path w="2669" h="3675" extrusionOk="0">
                  <a:moveTo>
                    <a:pt x="608" y="0"/>
                  </a:moveTo>
                  <a:cubicBezTo>
                    <a:pt x="527" y="0"/>
                    <a:pt x="443" y="20"/>
                    <a:pt x="354" y="65"/>
                  </a:cubicBezTo>
                  <a:cubicBezTo>
                    <a:pt x="84" y="206"/>
                    <a:pt x="0" y="599"/>
                    <a:pt x="148" y="978"/>
                  </a:cubicBezTo>
                  <a:cubicBezTo>
                    <a:pt x="431" y="1698"/>
                    <a:pt x="797" y="2385"/>
                    <a:pt x="1131" y="3080"/>
                  </a:cubicBezTo>
                  <a:cubicBezTo>
                    <a:pt x="1335" y="3505"/>
                    <a:pt x="1640" y="3674"/>
                    <a:pt x="2065" y="3674"/>
                  </a:cubicBezTo>
                  <a:cubicBezTo>
                    <a:pt x="2096" y="3674"/>
                    <a:pt x="2128" y="3673"/>
                    <a:pt x="2160" y="3671"/>
                  </a:cubicBezTo>
                  <a:cubicBezTo>
                    <a:pt x="2198" y="3673"/>
                    <a:pt x="2234" y="3675"/>
                    <a:pt x="2267" y="3675"/>
                  </a:cubicBezTo>
                  <a:cubicBezTo>
                    <a:pt x="2589" y="3675"/>
                    <a:pt x="2669" y="3554"/>
                    <a:pt x="2616" y="3163"/>
                  </a:cubicBezTo>
                  <a:cubicBezTo>
                    <a:pt x="2597" y="2977"/>
                    <a:pt x="2546" y="2797"/>
                    <a:pt x="2468" y="2630"/>
                  </a:cubicBezTo>
                  <a:cubicBezTo>
                    <a:pt x="2141" y="1955"/>
                    <a:pt x="1800" y="1293"/>
                    <a:pt x="1453" y="631"/>
                  </a:cubicBezTo>
                  <a:cubicBezTo>
                    <a:pt x="1376" y="489"/>
                    <a:pt x="1273" y="361"/>
                    <a:pt x="1151" y="258"/>
                  </a:cubicBezTo>
                  <a:cubicBezTo>
                    <a:pt x="989" y="124"/>
                    <a:pt x="811" y="0"/>
                    <a:pt x="6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8"/>
            <p:cNvSpPr/>
            <p:nvPr/>
          </p:nvSpPr>
          <p:spPr>
            <a:xfrm>
              <a:off x="1648650" y="1350650"/>
              <a:ext cx="64300" cy="92075"/>
            </a:xfrm>
            <a:custGeom>
              <a:avLst/>
              <a:gdLst/>
              <a:ahLst/>
              <a:cxnLst/>
              <a:rect l="l" t="t" r="r" b="b"/>
              <a:pathLst>
                <a:path w="2572" h="3683" extrusionOk="0">
                  <a:moveTo>
                    <a:pt x="714" y="0"/>
                  </a:moveTo>
                  <a:cubicBezTo>
                    <a:pt x="634" y="0"/>
                    <a:pt x="558" y="16"/>
                    <a:pt x="495" y="47"/>
                  </a:cubicBezTo>
                  <a:cubicBezTo>
                    <a:pt x="122" y="247"/>
                    <a:pt x="0" y="587"/>
                    <a:pt x="187" y="1063"/>
                  </a:cubicBezTo>
                  <a:cubicBezTo>
                    <a:pt x="450" y="1699"/>
                    <a:pt x="733" y="2336"/>
                    <a:pt x="1035" y="2959"/>
                  </a:cubicBezTo>
                  <a:cubicBezTo>
                    <a:pt x="1228" y="3358"/>
                    <a:pt x="1530" y="3647"/>
                    <a:pt x="2012" y="3679"/>
                  </a:cubicBezTo>
                  <a:cubicBezTo>
                    <a:pt x="2045" y="3681"/>
                    <a:pt x="2077" y="3682"/>
                    <a:pt x="2107" y="3682"/>
                  </a:cubicBezTo>
                  <a:cubicBezTo>
                    <a:pt x="2433" y="3682"/>
                    <a:pt x="2552" y="3549"/>
                    <a:pt x="2552" y="3178"/>
                  </a:cubicBezTo>
                  <a:cubicBezTo>
                    <a:pt x="2571" y="2940"/>
                    <a:pt x="2449" y="2721"/>
                    <a:pt x="2359" y="2503"/>
                  </a:cubicBezTo>
                  <a:cubicBezTo>
                    <a:pt x="2063" y="1815"/>
                    <a:pt x="1781" y="1121"/>
                    <a:pt x="1440" y="459"/>
                  </a:cubicBezTo>
                  <a:cubicBezTo>
                    <a:pt x="1292" y="164"/>
                    <a:pt x="975" y="0"/>
                    <a:pt x="7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8"/>
            <p:cNvSpPr/>
            <p:nvPr/>
          </p:nvSpPr>
          <p:spPr>
            <a:xfrm>
              <a:off x="1734775" y="1521425"/>
              <a:ext cx="63650" cy="84825"/>
            </a:xfrm>
            <a:custGeom>
              <a:avLst/>
              <a:gdLst/>
              <a:ahLst/>
              <a:cxnLst/>
              <a:rect l="l" t="t" r="r" b="b"/>
              <a:pathLst>
                <a:path w="2546" h="3393" extrusionOk="0">
                  <a:moveTo>
                    <a:pt x="840" y="0"/>
                  </a:moveTo>
                  <a:cubicBezTo>
                    <a:pt x="766" y="0"/>
                    <a:pt x="689" y="14"/>
                    <a:pt x="611" y="42"/>
                  </a:cubicBezTo>
                  <a:cubicBezTo>
                    <a:pt x="322" y="152"/>
                    <a:pt x="0" y="306"/>
                    <a:pt x="77" y="685"/>
                  </a:cubicBezTo>
                  <a:cubicBezTo>
                    <a:pt x="97" y="1116"/>
                    <a:pt x="823" y="2646"/>
                    <a:pt x="1177" y="3006"/>
                  </a:cubicBezTo>
                  <a:cubicBezTo>
                    <a:pt x="1267" y="3102"/>
                    <a:pt x="1363" y="3218"/>
                    <a:pt x="1479" y="3263"/>
                  </a:cubicBezTo>
                  <a:cubicBezTo>
                    <a:pt x="1643" y="3325"/>
                    <a:pt x="1821" y="3392"/>
                    <a:pt x="1990" y="3392"/>
                  </a:cubicBezTo>
                  <a:cubicBezTo>
                    <a:pt x="2100" y="3392"/>
                    <a:pt x="2205" y="3364"/>
                    <a:pt x="2301" y="3288"/>
                  </a:cubicBezTo>
                  <a:cubicBezTo>
                    <a:pt x="2546" y="3102"/>
                    <a:pt x="2481" y="2819"/>
                    <a:pt x="2372" y="2562"/>
                  </a:cubicBezTo>
                  <a:cubicBezTo>
                    <a:pt x="2321" y="2440"/>
                    <a:pt x="2314" y="2298"/>
                    <a:pt x="2269" y="2176"/>
                  </a:cubicBezTo>
                  <a:cubicBezTo>
                    <a:pt x="2044" y="1553"/>
                    <a:pt x="1761" y="949"/>
                    <a:pt x="1427" y="377"/>
                  </a:cubicBezTo>
                  <a:cubicBezTo>
                    <a:pt x="1294" y="145"/>
                    <a:pt x="1082" y="0"/>
                    <a:pt x="8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8"/>
            <p:cNvSpPr/>
            <p:nvPr/>
          </p:nvSpPr>
          <p:spPr>
            <a:xfrm>
              <a:off x="1682375" y="1187950"/>
              <a:ext cx="66075" cy="90400"/>
            </a:xfrm>
            <a:custGeom>
              <a:avLst/>
              <a:gdLst/>
              <a:ahLst/>
              <a:cxnLst/>
              <a:rect l="l" t="t" r="r" b="b"/>
              <a:pathLst>
                <a:path w="2643" h="3616" extrusionOk="0">
                  <a:moveTo>
                    <a:pt x="715" y="1"/>
                  </a:moveTo>
                  <a:cubicBezTo>
                    <a:pt x="526" y="1"/>
                    <a:pt x="372" y="107"/>
                    <a:pt x="245" y="269"/>
                  </a:cubicBezTo>
                  <a:cubicBezTo>
                    <a:pt x="110" y="449"/>
                    <a:pt x="1" y="648"/>
                    <a:pt x="162" y="848"/>
                  </a:cubicBezTo>
                  <a:cubicBezTo>
                    <a:pt x="676" y="1478"/>
                    <a:pt x="856" y="2294"/>
                    <a:pt x="1338" y="2937"/>
                  </a:cubicBezTo>
                  <a:cubicBezTo>
                    <a:pt x="1550" y="3219"/>
                    <a:pt x="1768" y="3483"/>
                    <a:pt x="2122" y="3579"/>
                  </a:cubicBezTo>
                  <a:cubicBezTo>
                    <a:pt x="2210" y="3603"/>
                    <a:pt x="2285" y="3616"/>
                    <a:pt x="2349" y="3616"/>
                  </a:cubicBezTo>
                  <a:cubicBezTo>
                    <a:pt x="2546" y="3616"/>
                    <a:pt x="2633" y="3493"/>
                    <a:pt x="2643" y="3187"/>
                  </a:cubicBezTo>
                  <a:cubicBezTo>
                    <a:pt x="2630" y="3123"/>
                    <a:pt x="2617" y="3020"/>
                    <a:pt x="2591" y="2917"/>
                  </a:cubicBezTo>
                  <a:cubicBezTo>
                    <a:pt x="2366" y="1966"/>
                    <a:pt x="1846" y="1156"/>
                    <a:pt x="1325" y="346"/>
                  </a:cubicBezTo>
                  <a:cubicBezTo>
                    <a:pt x="1216" y="186"/>
                    <a:pt x="1061" y="76"/>
                    <a:pt x="875" y="25"/>
                  </a:cubicBezTo>
                  <a:cubicBezTo>
                    <a:pt x="819" y="9"/>
                    <a:pt x="766" y="1"/>
                    <a:pt x="7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8"/>
            <p:cNvSpPr/>
            <p:nvPr/>
          </p:nvSpPr>
          <p:spPr>
            <a:xfrm>
              <a:off x="2248825" y="1406725"/>
              <a:ext cx="59950" cy="75950"/>
            </a:xfrm>
            <a:custGeom>
              <a:avLst/>
              <a:gdLst/>
              <a:ahLst/>
              <a:cxnLst/>
              <a:rect l="l" t="t" r="r" b="b"/>
              <a:pathLst>
                <a:path w="2398" h="3038" extrusionOk="0">
                  <a:moveTo>
                    <a:pt x="752" y="1"/>
                  </a:moveTo>
                  <a:cubicBezTo>
                    <a:pt x="514" y="1"/>
                    <a:pt x="331" y="128"/>
                    <a:pt x="174" y="311"/>
                  </a:cubicBezTo>
                  <a:cubicBezTo>
                    <a:pt x="0" y="523"/>
                    <a:pt x="58" y="761"/>
                    <a:pt x="219" y="967"/>
                  </a:cubicBezTo>
                  <a:cubicBezTo>
                    <a:pt x="501" y="1333"/>
                    <a:pt x="649" y="1757"/>
                    <a:pt x="765" y="2201"/>
                  </a:cubicBezTo>
                  <a:cubicBezTo>
                    <a:pt x="823" y="2406"/>
                    <a:pt x="919" y="2599"/>
                    <a:pt x="1048" y="2766"/>
                  </a:cubicBezTo>
                  <a:cubicBezTo>
                    <a:pt x="1156" y="2928"/>
                    <a:pt x="1540" y="3038"/>
                    <a:pt x="1834" y="3038"/>
                  </a:cubicBezTo>
                  <a:cubicBezTo>
                    <a:pt x="1925" y="3038"/>
                    <a:pt x="2007" y="3027"/>
                    <a:pt x="2070" y="3004"/>
                  </a:cubicBezTo>
                  <a:cubicBezTo>
                    <a:pt x="2398" y="2882"/>
                    <a:pt x="2256" y="2606"/>
                    <a:pt x="2295" y="2381"/>
                  </a:cubicBezTo>
                  <a:cubicBezTo>
                    <a:pt x="2320" y="1719"/>
                    <a:pt x="2038" y="1140"/>
                    <a:pt x="1691" y="607"/>
                  </a:cubicBezTo>
                  <a:cubicBezTo>
                    <a:pt x="1523" y="324"/>
                    <a:pt x="1260" y="125"/>
                    <a:pt x="951" y="28"/>
                  </a:cubicBezTo>
                  <a:cubicBezTo>
                    <a:pt x="881" y="10"/>
                    <a:pt x="814" y="1"/>
                    <a:pt x="7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8"/>
            <p:cNvSpPr/>
            <p:nvPr/>
          </p:nvSpPr>
          <p:spPr>
            <a:xfrm>
              <a:off x="1778150" y="1130300"/>
              <a:ext cx="63675" cy="80000"/>
            </a:xfrm>
            <a:custGeom>
              <a:avLst/>
              <a:gdLst/>
              <a:ahLst/>
              <a:cxnLst/>
              <a:rect l="l" t="t" r="r" b="b"/>
              <a:pathLst>
                <a:path w="2547" h="3200" extrusionOk="0">
                  <a:moveTo>
                    <a:pt x="791" y="1"/>
                  </a:moveTo>
                  <a:cubicBezTo>
                    <a:pt x="546" y="1"/>
                    <a:pt x="444" y="309"/>
                    <a:pt x="232" y="383"/>
                  </a:cubicBezTo>
                  <a:cubicBezTo>
                    <a:pt x="1" y="467"/>
                    <a:pt x="142" y="705"/>
                    <a:pt x="219" y="865"/>
                  </a:cubicBezTo>
                  <a:cubicBezTo>
                    <a:pt x="515" y="1438"/>
                    <a:pt x="830" y="1997"/>
                    <a:pt x="1100" y="2582"/>
                  </a:cubicBezTo>
                  <a:cubicBezTo>
                    <a:pt x="1312" y="3044"/>
                    <a:pt x="1749" y="3077"/>
                    <a:pt x="2135" y="3186"/>
                  </a:cubicBezTo>
                  <a:cubicBezTo>
                    <a:pt x="2168" y="3195"/>
                    <a:pt x="2200" y="3200"/>
                    <a:pt x="2231" y="3200"/>
                  </a:cubicBezTo>
                  <a:cubicBezTo>
                    <a:pt x="2409" y="3200"/>
                    <a:pt x="2541" y="3048"/>
                    <a:pt x="2546" y="2813"/>
                  </a:cubicBezTo>
                  <a:cubicBezTo>
                    <a:pt x="2527" y="2710"/>
                    <a:pt x="2514" y="2607"/>
                    <a:pt x="2482" y="2505"/>
                  </a:cubicBezTo>
                  <a:cubicBezTo>
                    <a:pt x="2263" y="1752"/>
                    <a:pt x="1884" y="1071"/>
                    <a:pt x="1485" y="409"/>
                  </a:cubicBezTo>
                  <a:cubicBezTo>
                    <a:pt x="1363" y="210"/>
                    <a:pt x="1164" y="146"/>
                    <a:pt x="971" y="49"/>
                  </a:cubicBezTo>
                  <a:cubicBezTo>
                    <a:pt x="903" y="15"/>
                    <a:pt x="844" y="1"/>
                    <a:pt x="7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8"/>
            <p:cNvSpPr/>
            <p:nvPr/>
          </p:nvSpPr>
          <p:spPr>
            <a:xfrm>
              <a:off x="1992525" y="1064850"/>
              <a:ext cx="63425" cy="77975"/>
            </a:xfrm>
            <a:custGeom>
              <a:avLst/>
              <a:gdLst/>
              <a:ahLst/>
              <a:cxnLst/>
              <a:rect l="l" t="t" r="r" b="b"/>
              <a:pathLst>
                <a:path w="2537" h="3119" extrusionOk="0">
                  <a:moveTo>
                    <a:pt x="702" y="1"/>
                  </a:moveTo>
                  <a:cubicBezTo>
                    <a:pt x="581" y="1"/>
                    <a:pt x="456" y="44"/>
                    <a:pt x="334" y="148"/>
                  </a:cubicBezTo>
                  <a:cubicBezTo>
                    <a:pt x="52" y="392"/>
                    <a:pt x="0" y="752"/>
                    <a:pt x="238" y="1073"/>
                  </a:cubicBezTo>
                  <a:cubicBezTo>
                    <a:pt x="585" y="1549"/>
                    <a:pt x="881" y="2057"/>
                    <a:pt x="1125" y="2590"/>
                  </a:cubicBezTo>
                  <a:cubicBezTo>
                    <a:pt x="1311" y="3001"/>
                    <a:pt x="1613" y="3104"/>
                    <a:pt x="2018" y="3117"/>
                  </a:cubicBezTo>
                  <a:cubicBezTo>
                    <a:pt x="2037" y="3118"/>
                    <a:pt x="2055" y="3118"/>
                    <a:pt x="2072" y="3118"/>
                  </a:cubicBezTo>
                  <a:cubicBezTo>
                    <a:pt x="2367" y="3118"/>
                    <a:pt x="2536" y="3013"/>
                    <a:pt x="2488" y="2661"/>
                  </a:cubicBezTo>
                  <a:cubicBezTo>
                    <a:pt x="2340" y="1735"/>
                    <a:pt x="1890" y="880"/>
                    <a:pt x="1202" y="238"/>
                  </a:cubicBezTo>
                  <a:cubicBezTo>
                    <a:pt x="1062" y="101"/>
                    <a:pt x="887" y="1"/>
                    <a:pt x="7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8"/>
            <p:cNvSpPr/>
            <p:nvPr/>
          </p:nvSpPr>
          <p:spPr>
            <a:xfrm>
              <a:off x="1846125" y="1296050"/>
              <a:ext cx="71175" cy="75025"/>
            </a:xfrm>
            <a:custGeom>
              <a:avLst/>
              <a:gdLst/>
              <a:ahLst/>
              <a:cxnLst/>
              <a:rect l="l" t="t" r="r" b="b"/>
              <a:pathLst>
                <a:path w="2847" h="3001" extrusionOk="0">
                  <a:moveTo>
                    <a:pt x="627" y="1"/>
                  </a:moveTo>
                  <a:cubicBezTo>
                    <a:pt x="523" y="1"/>
                    <a:pt x="415" y="46"/>
                    <a:pt x="309" y="162"/>
                  </a:cubicBezTo>
                  <a:cubicBezTo>
                    <a:pt x="7" y="489"/>
                    <a:pt x="1" y="779"/>
                    <a:pt x="245" y="1107"/>
                  </a:cubicBezTo>
                  <a:cubicBezTo>
                    <a:pt x="560" y="1537"/>
                    <a:pt x="913" y="1955"/>
                    <a:pt x="1177" y="2398"/>
                  </a:cubicBezTo>
                  <a:cubicBezTo>
                    <a:pt x="1424" y="2820"/>
                    <a:pt x="1755" y="2999"/>
                    <a:pt x="2065" y="2999"/>
                  </a:cubicBezTo>
                  <a:cubicBezTo>
                    <a:pt x="2086" y="2999"/>
                    <a:pt x="2107" y="2998"/>
                    <a:pt x="2128" y="2996"/>
                  </a:cubicBezTo>
                  <a:cubicBezTo>
                    <a:pt x="2168" y="2999"/>
                    <a:pt x="2205" y="3000"/>
                    <a:pt x="2241" y="3000"/>
                  </a:cubicBezTo>
                  <a:cubicBezTo>
                    <a:pt x="2726" y="3000"/>
                    <a:pt x="2847" y="2758"/>
                    <a:pt x="2655" y="2308"/>
                  </a:cubicBezTo>
                  <a:cubicBezTo>
                    <a:pt x="2295" y="1492"/>
                    <a:pt x="1742" y="811"/>
                    <a:pt x="1074" y="226"/>
                  </a:cubicBezTo>
                  <a:cubicBezTo>
                    <a:pt x="945" y="109"/>
                    <a:pt x="790" y="1"/>
                    <a:pt x="6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8"/>
            <p:cNvSpPr/>
            <p:nvPr/>
          </p:nvSpPr>
          <p:spPr>
            <a:xfrm>
              <a:off x="2161250" y="1104325"/>
              <a:ext cx="55925" cy="74700"/>
            </a:xfrm>
            <a:custGeom>
              <a:avLst/>
              <a:gdLst/>
              <a:ahLst/>
              <a:cxnLst/>
              <a:rect l="l" t="t" r="r" b="b"/>
              <a:pathLst>
                <a:path w="2237" h="2988" extrusionOk="0">
                  <a:moveTo>
                    <a:pt x="688" y="0"/>
                  </a:moveTo>
                  <a:cubicBezTo>
                    <a:pt x="570" y="0"/>
                    <a:pt x="460" y="28"/>
                    <a:pt x="373" y="85"/>
                  </a:cubicBezTo>
                  <a:cubicBezTo>
                    <a:pt x="71" y="285"/>
                    <a:pt x="0" y="645"/>
                    <a:pt x="180" y="1069"/>
                  </a:cubicBezTo>
                  <a:cubicBezTo>
                    <a:pt x="341" y="1435"/>
                    <a:pt x="495" y="1802"/>
                    <a:pt x="662" y="2162"/>
                  </a:cubicBezTo>
                  <a:cubicBezTo>
                    <a:pt x="765" y="2406"/>
                    <a:pt x="919" y="2624"/>
                    <a:pt x="1118" y="2804"/>
                  </a:cubicBezTo>
                  <a:cubicBezTo>
                    <a:pt x="1278" y="2938"/>
                    <a:pt x="1450" y="2988"/>
                    <a:pt x="1626" y="2988"/>
                  </a:cubicBezTo>
                  <a:cubicBezTo>
                    <a:pt x="1756" y="2988"/>
                    <a:pt x="1888" y="2961"/>
                    <a:pt x="2018" y="2920"/>
                  </a:cubicBezTo>
                  <a:cubicBezTo>
                    <a:pt x="2237" y="2849"/>
                    <a:pt x="2224" y="2631"/>
                    <a:pt x="2224" y="2374"/>
                  </a:cubicBezTo>
                  <a:cubicBezTo>
                    <a:pt x="2134" y="1660"/>
                    <a:pt x="1813" y="966"/>
                    <a:pt x="1363" y="336"/>
                  </a:cubicBezTo>
                  <a:cubicBezTo>
                    <a:pt x="1199" y="116"/>
                    <a:pt x="928" y="0"/>
                    <a:pt x="6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8"/>
            <p:cNvSpPr/>
            <p:nvPr/>
          </p:nvSpPr>
          <p:spPr>
            <a:xfrm>
              <a:off x="1894025" y="1186525"/>
              <a:ext cx="61000" cy="66800"/>
            </a:xfrm>
            <a:custGeom>
              <a:avLst/>
              <a:gdLst/>
              <a:ahLst/>
              <a:cxnLst/>
              <a:rect l="l" t="t" r="r" b="b"/>
              <a:pathLst>
                <a:path w="2440" h="2672" extrusionOk="0">
                  <a:moveTo>
                    <a:pt x="771" y="0"/>
                  </a:moveTo>
                  <a:cubicBezTo>
                    <a:pt x="582" y="0"/>
                    <a:pt x="408" y="203"/>
                    <a:pt x="231" y="268"/>
                  </a:cubicBezTo>
                  <a:cubicBezTo>
                    <a:pt x="26" y="352"/>
                    <a:pt x="0" y="596"/>
                    <a:pt x="135" y="815"/>
                  </a:cubicBezTo>
                  <a:cubicBezTo>
                    <a:pt x="450" y="1303"/>
                    <a:pt x="758" y="1798"/>
                    <a:pt x="1067" y="2293"/>
                  </a:cubicBezTo>
                  <a:cubicBezTo>
                    <a:pt x="1241" y="2569"/>
                    <a:pt x="1504" y="2659"/>
                    <a:pt x="1813" y="2666"/>
                  </a:cubicBezTo>
                  <a:cubicBezTo>
                    <a:pt x="1853" y="2670"/>
                    <a:pt x="1892" y="2671"/>
                    <a:pt x="1929" y="2671"/>
                  </a:cubicBezTo>
                  <a:cubicBezTo>
                    <a:pt x="2270" y="2671"/>
                    <a:pt x="2439" y="2512"/>
                    <a:pt x="2352" y="2222"/>
                  </a:cubicBezTo>
                  <a:cubicBezTo>
                    <a:pt x="2108" y="1393"/>
                    <a:pt x="1600" y="705"/>
                    <a:pt x="996" y="108"/>
                  </a:cubicBezTo>
                  <a:cubicBezTo>
                    <a:pt x="918" y="30"/>
                    <a:pt x="844" y="0"/>
                    <a:pt x="7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8"/>
            <p:cNvSpPr/>
            <p:nvPr/>
          </p:nvSpPr>
          <p:spPr>
            <a:xfrm>
              <a:off x="1842425" y="1551625"/>
              <a:ext cx="54025" cy="64800"/>
            </a:xfrm>
            <a:custGeom>
              <a:avLst/>
              <a:gdLst/>
              <a:ahLst/>
              <a:cxnLst/>
              <a:rect l="l" t="t" r="r" b="b"/>
              <a:pathLst>
                <a:path w="2161" h="2592" extrusionOk="0">
                  <a:moveTo>
                    <a:pt x="762" y="0"/>
                  </a:moveTo>
                  <a:cubicBezTo>
                    <a:pt x="567" y="0"/>
                    <a:pt x="365" y="131"/>
                    <a:pt x="161" y="377"/>
                  </a:cubicBezTo>
                  <a:cubicBezTo>
                    <a:pt x="1" y="563"/>
                    <a:pt x="39" y="692"/>
                    <a:pt x="136" y="866"/>
                  </a:cubicBezTo>
                  <a:cubicBezTo>
                    <a:pt x="335" y="1206"/>
                    <a:pt x="554" y="1547"/>
                    <a:pt x="701" y="1907"/>
                  </a:cubicBezTo>
                  <a:cubicBezTo>
                    <a:pt x="907" y="2415"/>
                    <a:pt x="1357" y="2472"/>
                    <a:pt x="1781" y="2575"/>
                  </a:cubicBezTo>
                  <a:cubicBezTo>
                    <a:pt x="1822" y="2586"/>
                    <a:pt x="1860" y="2591"/>
                    <a:pt x="1894" y="2591"/>
                  </a:cubicBezTo>
                  <a:cubicBezTo>
                    <a:pt x="2082" y="2591"/>
                    <a:pt x="2160" y="2433"/>
                    <a:pt x="2160" y="2215"/>
                  </a:cubicBezTo>
                  <a:cubicBezTo>
                    <a:pt x="2141" y="1476"/>
                    <a:pt x="1665" y="936"/>
                    <a:pt x="1293" y="371"/>
                  </a:cubicBezTo>
                  <a:cubicBezTo>
                    <a:pt x="1126" y="119"/>
                    <a:pt x="947" y="0"/>
                    <a:pt x="7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8"/>
            <p:cNvSpPr/>
            <p:nvPr/>
          </p:nvSpPr>
          <p:spPr>
            <a:xfrm>
              <a:off x="2001525" y="1390550"/>
              <a:ext cx="2275" cy="1950"/>
            </a:xfrm>
            <a:custGeom>
              <a:avLst/>
              <a:gdLst/>
              <a:ahLst/>
              <a:cxnLst/>
              <a:rect l="l" t="t" r="r" b="b"/>
              <a:pathLst>
                <a:path w="91" h="78" extrusionOk="0">
                  <a:moveTo>
                    <a:pt x="90" y="0"/>
                  </a:moveTo>
                  <a:lnTo>
                    <a:pt x="8" y="71"/>
                  </a:lnTo>
                  <a:lnTo>
                    <a:pt x="8" y="71"/>
                  </a:lnTo>
                  <a:cubicBezTo>
                    <a:pt x="26" y="69"/>
                    <a:pt x="48" y="64"/>
                    <a:pt x="71" y="58"/>
                  </a:cubicBezTo>
                  <a:cubicBezTo>
                    <a:pt x="84" y="45"/>
                    <a:pt x="84" y="20"/>
                    <a:pt x="90" y="0"/>
                  </a:cubicBezTo>
                  <a:close/>
                  <a:moveTo>
                    <a:pt x="8" y="71"/>
                  </a:moveTo>
                  <a:cubicBezTo>
                    <a:pt x="5" y="71"/>
                    <a:pt x="3" y="71"/>
                    <a:pt x="0" y="71"/>
                  </a:cubicBezTo>
                  <a:lnTo>
                    <a:pt x="0" y="78"/>
                  </a:lnTo>
                  <a:lnTo>
                    <a:pt x="8" y="7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5" name="Google Shape;165;p8"/>
          <p:cNvGrpSpPr/>
          <p:nvPr/>
        </p:nvGrpSpPr>
        <p:grpSpPr>
          <a:xfrm>
            <a:off x="3331007" y="3980195"/>
            <a:ext cx="812897" cy="472803"/>
            <a:chOff x="7336943" y="4410641"/>
            <a:chExt cx="671927" cy="390811"/>
          </a:xfrm>
        </p:grpSpPr>
        <p:sp>
          <p:nvSpPr>
            <p:cNvPr id="166" name="Google Shape;166;p8"/>
            <p:cNvSpPr/>
            <p:nvPr/>
          </p:nvSpPr>
          <p:spPr>
            <a:xfrm>
              <a:off x="7353536" y="4410641"/>
              <a:ext cx="655333" cy="178030"/>
            </a:xfrm>
            <a:custGeom>
              <a:avLst/>
              <a:gdLst/>
              <a:ahLst/>
              <a:cxnLst/>
              <a:rect l="l" t="t" r="r" b="b"/>
              <a:pathLst>
                <a:path w="10940" h="2972" extrusionOk="0">
                  <a:moveTo>
                    <a:pt x="543" y="0"/>
                  </a:moveTo>
                  <a:cubicBezTo>
                    <a:pt x="517" y="0"/>
                    <a:pt x="490" y="3"/>
                    <a:pt x="463" y="8"/>
                  </a:cubicBezTo>
                  <a:cubicBezTo>
                    <a:pt x="109" y="79"/>
                    <a:pt x="19" y="355"/>
                    <a:pt x="0" y="670"/>
                  </a:cubicBezTo>
                  <a:lnTo>
                    <a:pt x="0" y="985"/>
                  </a:lnTo>
                  <a:cubicBezTo>
                    <a:pt x="7" y="1551"/>
                    <a:pt x="424" y="2444"/>
                    <a:pt x="964" y="2669"/>
                  </a:cubicBezTo>
                  <a:cubicBezTo>
                    <a:pt x="1217" y="2774"/>
                    <a:pt x="1468" y="2825"/>
                    <a:pt x="1716" y="2825"/>
                  </a:cubicBezTo>
                  <a:cubicBezTo>
                    <a:pt x="2110" y="2825"/>
                    <a:pt x="2496" y="2695"/>
                    <a:pt x="2867" y="2438"/>
                  </a:cubicBezTo>
                  <a:cubicBezTo>
                    <a:pt x="3135" y="2250"/>
                    <a:pt x="3282" y="2155"/>
                    <a:pt x="3414" y="2155"/>
                  </a:cubicBezTo>
                  <a:cubicBezTo>
                    <a:pt x="3568" y="2155"/>
                    <a:pt x="3703" y="2282"/>
                    <a:pt x="3985" y="2541"/>
                  </a:cubicBezTo>
                  <a:cubicBezTo>
                    <a:pt x="4296" y="2830"/>
                    <a:pt x="4579" y="2971"/>
                    <a:pt x="4882" y="2971"/>
                  </a:cubicBezTo>
                  <a:cubicBezTo>
                    <a:pt x="5116" y="2971"/>
                    <a:pt x="5363" y="2886"/>
                    <a:pt x="5644" y="2721"/>
                  </a:cubicBezTo>
                  <a:cubicBezTo>
                    <a:pt x="5946" y="2541"/>
                    <a:pt x="6183" y="2297"/>
                    <a:pt x="6441" y="2052"/>
                  </a:cubicBezTo>
                  <a:cubicBezTo>
                    <a:pt x="6682" y="1824"/>
                    <a:pt x="6808" y="1717"/>
                    <a:pt x="6946" y="1717"/>
                  </a:cubicBezTo>
                  <a:cubicBezTo>
                    <a:pt x="7072" y="1717"/>
                    <a:pt x="7207" y="1806"/>
                    <a:pt x="7450" y="1975"/>
                  </a:cubicBezTo>
                  <a:cubicBezTo>
                    <a:pt x="7758" y="2181"/>
                    <a:pt x="8073" y="2380"/>
                    <a:pt x="8395" y="2586"/>
                  </a:cubicBezTo>
                  <a:cubicBezTo>
                    <a:pt x="8577" y="2702"/>
                    <a:pt x="8760" y="2753"/>
                    <a:pt x="8939" y="2753"/>
                  </a:cubicBezTo>
                  <a:cubicBezTo>
                    <a:pt x="9194" y="2753"/>
                    <a:pt x="9440" y="2649"/>
                    <a:pt x="9667" y="2483"/>
                  </a:cubicBezTo>
                  <a:cubicBezTo>
                    <a:pt x="10169" y="2117"/>
                    <a:pt x="10490" y="1577"/>
                    <a:pt x="10798" y="1050"/>
                  </a:cubicBezTo>
                  <a:cubicBezTo>
                    <a:pt x="10895" y="889"/>
                    <a:pt x="10940" y="683"/>
                    <a:pt x="10779" y="529"/>
                  </a:cubicBezTo>
                  <a:cubicBezTo>
                    <a:pt x="10692" y="439"/>
                    <a:pt x="10594" y="405"/>
                    <a:pt x="10492" y="405"/>
                  </a:cubicBezTo>
                  <a:cubicBezTo>
                    <a:pt x="10390" y="405"/>
                    <a:pt x="10284" y="439"/>
                    <a:pt x="10181" y="484"/>
                  </a:cubicBezTo>
                  <a:cubicBezTo>
                    <a:pt x="10008" y="561"/>
                    <a:pt x="9905" y="728"/>
                    <a:pt x="9789" y="876"/>
                  </a:cubicBezTo>
                  <a:cubicBezTo>
                    <a:pt x="9641" y="1063"/>
                    <a:pt x="9487" y="1249"/>
                    <a:pt x="9320" y="1422"/>
                  </a:cubicBezTo>
                  <a:cubicBezTo>
                    <a:pt x="9184" y="1568"/>
                    <a:pt x="9045" y="1640"/>
                    <a:pt x="8906" y="1640"/>
                  </a:cubicBezTo>
                  <a:cubicBezTo>
                    <a:pt x="8767" y="1640"/>
                    <a:pt x="8628" y="1569"/>
                    <a:pt x="8491" y="1429"/>
                  </a:cubicBezTo>
                  <a:cubicBezTo>
                    <a:pt x="8227" y="1165"/>
                    <a:pt x="7964" y="895"/>
                    <a:pt x="7694" y="638"/>
                  </a:cubicBezTo>
                  <a:cubicBezTo>
                    <a:pt x="7414" y="374"/>
                    <a:pt x="7182" y="240"/>
                    <a:pt x="6956" y="240"/>
                  </a:cubicBezTo>
                  <a:cubicBezTo>
                    <a:pt x="6715" y="240"/>
                    <a:pt x="6481" y="391"/>
                    <a:pt x="6203" y="696"/>
                  </a:cubicBezTo>
                  <a:cubicBezTo>
                    <a:pt x="6061" y="850"/>
                    <a:pt x="5952" y="1043"/>
                    <a:pt x="5817" y="1204"/>
                  </a:cubicBezTo>
                  <a:cubicBezTo>
                    <a:pt x="5502" y="1570"/>
                    <a:pt x="5258" y="1755"/>
                    <a:pt x="5047" y="1755"/>
                  </a:cubicBezTo>
                  <a:cubicBezTo>
                    <a:pt x="4805" y="1755"/>
                    <a:pt x="4606" y="1514"/>
                    <a:pt x="4390" y="1024"/>
                  </a:cubicBezTo>
                  <a:cubicBezTo>
                    <a:pt x="4222" y="637"/>
                    <a:pt x="3969" y="439"/>
                    <a:pt x="3686" y="439"/>
                  </a:cubicBezTo>
                  <a:cubicBezTo>
                    <a:pt x="3471" y="439"/>
                    <a:pt x="3239" y="553"/>
                    <a:pt x="3015" y="786"/>
                  </a:cubicBezTo>
                  <a:cubicBezTo>
                    <a:pt x="2700" y="1114"/>
                    <a:pt x="2385" y="1442"/>
                    <a:pt x="2063" y="1763"/>
                  </a:cubicBezTo>
                  <a:cubicBezTo>
                    <a:pt x="1958" y="1869"/>
                    <a:pt x="1858" y="1918"/>
                    <a:pt x="1764" y="1918"/>
                  </a:cubicBezTo>
                  <a:cubicBezTo>
                    <a:pt x="1636" y="1918"/>
                    <a:pt x="1521" y="1825"/>
                    <a:pt x="1421" y="1654"/>
                  </a:cubicBezTo>
                  <a:cubicBezTo>
                    <a:pt x="1234" y="1326"/>
                    <a:pt x="1125" y="966"/>
                    <a:pt x="1093" y="593"/>
                  </a:cubicBezTo>
                  <a:cubicBezTo>
                    <a:pt x="1052" y="244"/>
                    <a:pt x="800" y="0"/>
                    <a:pt x="5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8"/>
            <p:cNvSpPr/>
            <p:nvPr/>
          </p:nvSpPr>
          <p:spPr>
            <a:xfrm>
              <a:off x="7336943" y="4628034"/>
              <a:ext cx="651140" cy="173418"/>
            </a:xfrm>
            <a:custGeom>
              <a:avLst/>
              <a:gdLst/>
              <a:ahLst/>
              <a:cxnLst/>
              <a:rect l="l" t="t" r="r" b="b"/>
              <a:pathLst>
                <a:path w="10870" h="2895" extrusionOk="0">
                  <a:moveTo>
                    <a:pt x="555" y="0"/>
                  </a:moveTo>
                  <a:cubicBezTo>
                    <a:pt x="516" y="0"/>
                    <a:pt x="475" y="4"/>
                    <a:pt x="431" y="11"/>
                  </a:cubicBezTo>
                  <a:cubicBezTo>
                    <a:pt x="52" y="75"/>
                    <a:pt x="1" y="358"/>
                    <a:pt x="59" y="679"/>
                  </a:cubicBezTo>
                  <a:cubicBezTo>
                    <a:pt x="78" y="834"/>
                    <a:pt x="91" y="994"/>
                    <a:pt x="110" y="1155"/>
                  </a:cubicBezTo>
                  <a:cubicBezTo>
                    <a:pt x="224" y="2033"/>
                    <a:pt x="826" y="2833"/>
                    <a:pt x="1685" y="2833"/>
                  </a:cubicBezTo>
                  <a:cubicBezTo>
                    <a:pt x="2033" y="2833"/>
                    <a:pt x="2424" y="2701"/>
                    <a:pt x="2842" y="2389"/>
                  </a:cubicBezTo>
                  <a:cubicBezTo>
                    <a:pt x="2906" y="2344"/>
                    <a:pt x="2977" y="2299"/>
                    <a:pt x="3035" y="2248"/>
                  </a:cubicBezTo>
                  <a:cubicBezTo>
                    <a:pt x="3170" y="2109"/>
                    <a:pt x="3288" y="2036"/>
                    <a:pt x="3408" y="2036"/>
                  </a:cubicBezTo>
                  <a:cubicBezTo>
                    <a:pt x="3534" y="2036"/>
                    <a:pt x="3661" y="2116"/>
                    <a:pt x="3812" y="2286"/>
                  </a:cubicBezTo>
                  <a:cubicBezTo>
                    <a:pt x="4181" y="2701"/>
                    <a:pt x="4506" y="2895"/>
                    <a:pt x="4865" y="2895"/>
                  </a:cubicBezTo>
                  <a:cubicBezTo>
                    <a:pt x="5158" y="2895"/>
                    <a:pt x="5472" y="2766"/>
                    <a:pt x="5850" y="2524"/>
                  </a:cubicBezTo>
                  <a:cubicBezTo>
                    <a:pt x="6120" y="2344"/>
                    <a:pt x="6377" y="2158"/>
                    <a:pt x="6557" y="1881"/>
                  </a:cubicBezTo>
                  <a:cubicBezTo>
                    <a:pt x="6666" y="1708"/>
                    <a:pt x="6794" y="1626"/>
                    <a:pt x="6933" y="1626"/>
                  </a:cubicBezTo>
                  <a:cubicBezTo>
                    <a:pt x="7047" y="1626"/>
                    <a:pt x="7169" y="1681"/>
                    <a:pt x="7296" y="1785"/>
                  </a:cubicBezTo>
                  <a:cubicBezTo>
                    <a:pt x="7650" y="2081"/>
                    <a:pt x="8029" y="2331"/>
                    <a:pt x="8434" y="2537"/>
                  </a:cubicBezTo>
                  <a:cubicBezTo>
                    <a:pt x="8631" y="2629"/>
                    <a:pt x="8829" y="2691"/>
                    <a:pt x="9035" y="2691"/>
                  </a:cubicBezTo>
                  <a:cubicBezTo>
                    <a:pt x="9118" y="2691"/>
                    <a:pt x="9202" y="2681"/>
                    <a:pt x="9289" y="2659"/>
                  </a:cubicBezTo>
                  <a:cubicBezTo>
                    <a:pt x="9828" y="2518"/>
                    <a:pt x="10793" y="1386"/>
                    <a:pt x="10844" y="827"/>
                  </a:cubicBezTo>
                  <a:cubicBezTo>
                    <a:pt x="10870" y="513"/>
                    <a:pt x="10697" y="314"/>
                    <a:pt x="10439" y="314"/>
                  </a:cubicBezTo>
                  <a:cubicBezTo>
                    <a:pt x="10375" y="314"/>
                    <a:pt x="10306" y="326"/>
                    <a:pt x="10233" y="352"/>
                  </a:cubicBezTo>
                  <a:cubicBezTo>
                    <a:pt x="10047" y="422"/>
                    <a:pt x="9951" y="583"/>
                    <a:pt x="9841" y="737"/>
                  </a:cubicBezTo>
                  <a:cubicBezTo>
                    <a:pt x="9668" y="975"/>
                    <a:pt x="9501" y="1219"/>
                    <a:pt x="9314" y="1444"/>
                  </a:cubicBezTo>
                  <a:cubicBezTo>
                    <a:pt x="9196" y="1589"/>
                    <a:pt x="9072" y="1661"/>
                    <a:pt x="8946" y="1661"/>
                  </a:cubicBezTo>
                  <a:cubicBezTo>
                    <a:pt x="8825" y="1661"/>
                    <a:pt x="8701" y="1595"/>
                    <a:pt x="8575" y="1464"/>
                  </a:cubicBezTo>
                  <a:cubicBezTo>
                    <a:pt x="8273" y="1155"/>
                    <a:pt x="7977" y="847"/>
                    <a:pt x="7662" y="557"/>
                  </a:cubicBezTo>
                  <a:cubicBezTo>
                    <a:pt x="7385" y="309"/>
                    <a:pt x="7144" y="185"/>
                    <a:pt x="6914" y="185"/>
                  </a:cubicBezTo>
                  <a:cubicBezTo>
                    <a:pt x="6644" y="185"/>
                    <a:pt x="6388" y="358"/>
                    <a:pt x="6107" y="705"/>
                  </a:cubicBezTo>
                  <a:cubicBezTo>
                    <a:pt x="5959" y="892"/>
                    <a:pt x="5818" y="1084"/>
                    <a:pt x="5657" y="1258"/>
                  </a:cubicBezTo>
                  <a:cubicBezTo>
                    <a:pt x="5301" y="1632"/>
                    <a:pt x="5095" y="1828"/>
                    <a:pt x="4933" y="1828"/>
                  </a:cubicBezTo>
                  <a:cubicBezTo>
                    <a:pt x="4750" y="1828"/>
                    <a:pt x="4622" y="1577"/>
                    <a:pt x="4397" y="1052"/>
                  </a:cubicBezTo>
                  <a:cubicBezTo>
                    <a:pt x="4378" y="1007"/>
                    <a:pt x="4359" y="956"/>
                    <a:pt x="4333" y="904"/>
                  </a:cubicBezTo>
                  <a:cubicBezTo>
                    <a:pt x="4145" y="525"/>
                    <a:pt x="3920" y="333"/>
                    <a:pt x="3678" y="333"/>
                  </a:cubicBezTo>
                  <a:cubicBezTo>
                    <a:pt x="3465" y="333"/>
                    <a:pt x="3237" y="481"/>
                    <a:pt x="3009" y="782"/>
                  </a:cubicBezTo>
                  <a:cubicBezTo>
                    <a:pt x="2745" y="1123"/>
                    <a:pt x="2462" y="1438"/>
                    <a:pt x="2090" y="1656"/>
                  </a:cubicBezTo>
                  <a:cubicBezTo>
                    <a:pt x="1926" y="1753"/>
                    <a:pt x="1798" y="1804"/>
                    <a:pt x="1692" y="1804"/>
                  </a:cubicBezTo>
                  <a:cubicBezTo>
                    <a:pt x="1522" y="1804"/>
                    <a:pt x="1411" y="1674"/>
                    <a:pt x="1312" y="1393"/>
                  </a:cubicBezTo>
                  <a:cubicBezTo>
                    <a:pt x="1209" y="1091"/>
                    <a:pt x="1164" y="769"/>
                    <a:pt x="1081" y="461"/>
                  </a:cubicBezTo>
                  <a:cubicBezTo>
                    <a:pt x="1007" y="174"/>
                    <a:pt x="831" y="0"/>
                    <a:pt x="5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8" name="Google Shape;168;p8"/>
          <p:cNvSpPr/>
          <p:nvPr/>
        </p:nvSpPr>
        <p:spPr>
          <a:xfrm rot="10800000">
            <a:off x="8566921" y="1166649"/>
            <a:ext cx="597793" cy="253001"/>
          </a:xfrm>
          <a:custGeom>
            <a:avLst/>
            <a:gdLst/>
            <a:ahLst/>
            <a:cxnLst/>
            <a:rect l="l" t="t" r="r" b="b"/>
            <a:pathLst>
              <a:path w="6467" h="2737" extrusionOk="0">
                <a:moveTo>
                  <a:pt x="2526" y="1"/>
                </a:moveTo>
                <a:cubicBezTo>
                  <a:pt x="2323" y="1"/>
                  <a:pt x="2121" y="108"/>
                  <a:pt x="1890" y="324"/>
                </a:cubicBezTo>
                <a:cubicBezTo>
                  <a:pt x="1568" y="613"/>
                  <a:pt x="1273" y="915"/>
                  <a:pt x="983" y="1236"/>
                </a:cubicBezTo>
                <a:cubicBezTo>
                  <a:pt x="813" y="1431"/>
                  <a:pt x="633" y="1523"/>
                  <a:pt x="433" y="1523"/>
                </a:cubicBezTo>
                <a:cubicBezTo>
                  <a:pt x="316" y="1523"/>
                  <a:pt x="191" y="1491"/>
                  <a:pt x="58" y="1429"/>
                </a:cubicBezTo>
                <a:cubicBezTo>
                  <a:pt x="0" y="1860"/>
                  <a:pt x="0" y="2297"/>
                  <a:pt x="45" y="2734"/>
                </a:cubicBezTo>
                <a:cubicBezTo>
                  <a:pt x="80" y="2736"/>
                  <a:pt x="115" y="2736"/>
                  <a:pt x="150" y="2736"/>
                </a:cubicBezTo>
                <a:cubicBezTo>
                  <a:pt x="815" y="2736"/>
                  <a:pt x="1355" y="2446"/>
                  <a:pt x="1832" y="1976"/>
                </a:cubicBezTo>
                <a:cubicBezTo>
                  <a:pt x="2175" y="1636"/>
                  <a:pt x="2365" y="1470"/>
                  <a:pt x="2566" y="1470"/>
                </a:cubicBezTo>
                <a:cubicBezTo>
                  <a:pt x="2764" y="1470"/>
                  <a:pt x="2972" y="1631"/>
                  <a:pt x="3349" y="1943"/>
                </a:cubicBezTo>
                <a:cubicBezTo>
                  <a:pt x="3452" y="2033"/>
                  <a:pt x="3554" y="2117"/>
                  <a:pt x="3664" y="2188"/>
                </a:cubicBezTo>
                <a:cubicBezTo>
                  <a:pt x="3939" y="2345"/>
                  <a:pt x="4233" y="2439"/>
                  <a:pt x="4522" y="2439"/>
                </a:cubicBezTo>
                <a:cubicBezTo>
                  <a:pt x="4752" y="2439"/>
                  <a:pt x="4980" y="2379"/>
                  <a:pt x="5193" y="2246"/>
                </a:cubicBezTo>
                <a:cubicBezTo>
                  <a:pt x="5740" y="1905"/>
                  <a:pt x="6100" y="1352"/>
                  <a:pt x="6376" y="761"/>
                </a:cubicBezTo>
                <a:cubicBezTo>
                  <a:pt x="6440" y="613"/>
                  <a:pt x="6466" y="439"/>
                  <a:pt x="6350" y="304"/>
                </a:cubicBezTo>
                <a:cubicBezTo>
                  <a:pt x="6266" y="205"/>
                  <a:pt x="6164" y="172"/>
                  <a:pt x="6056" y="172"/>
                </a:cubicBezTo>
                <a:cubicBezTo>
                  <a:pt x="5982" y="172"/>
                  <a:pt x="5905" y="187"/>
                  <a:pt x="5830" y="208"/>
                </a:cubicBezTo>
                <a:cubicBezTo>
                  <a:pt x="5643" y="253"/>
                  <a:pt x="5515" y="394"/>
                  <a:pt x="5399" y="549"/>
                </a:cubicBezTo>
                <a:cubicBezTo>
                  <a:pt x="5277" y="722"/>
                  <a:pt x="5149" y="896"/>
                  <a:pt x="5007" y="1050"/>
                </a:cubicBezTo>
                <a:cubicBezTo>
                  <a:pt x="4776" y="1288"/>
                  <a:pt x="4622" y="1405"/>
                  <a:pt x="4466" y="1405"/>
                </a:cubicBezTo>
                <a:cubicBezTo>
                  <a:pt x="4318" y="1405"/>
                  <a:pt x="4168" y="1301"/>
                  <a:pt x="3947" y="1095"/>
                </a:cubicBezTo>
                <a:cubicBezTo>
                  <a:pt x="3670" y="844"/>
                  <a:pt x="3426" y="555"/>
                  <a:pt x="3150" y="304"/>
                </a:cubicBezTo>
                <a:cubicBezTo>
                  <a:pt x="2922" y="102"/>
                  <a:pt x="2723" y="1"/>
                  <a:pt x="252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9"/>
          <p:cNvSpPr txBox="1">
            <a:spLocks noGrp="1"/>
          </p:cNvSpPr>
          <p:nvPr>
            <p:ph type="title"/>
          </p:nvPr>
        </p:nvSpPr>
        <p:spPr>
          <a:xfrm>
            <a:off x="711725" y="1284192"/>
            <a:ext cx="4167600" cy="138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71" name="Google Shape;171;p9"/>
          <p:cNvSpPr/>
          <p:nvPr/>
        </p:nvSpPr>
        <p:spPr>
          <a:xfrm flipH="1">
            <a:off x="-6870" y="3656601"/>
            <a:ext cx="471732" cy="1254478"/>
          </a:xfrm>
          <a:custGeom>
            <a:avLst/>
            <a:gdLst/>
            <a:ahLst/>
            <a:cxnLst/>
            <a:rect l="l" t="t" r="r" b="b"/>
            <a:pathLst>
              <a:path w="7875" h="20942" extrusionOk="0">
                <a:moveTo>
                  <a:pt x="7849" y="0"/>
                </a:moveTo>
                <a:cubicBezTo>
                  <a:pt x="6017" y="772"/>
                  <a:pt x="4281" y="1723"/>
                  <a:pt x="2829" y="3098"/>
                </a:cubicBezTo>
                <a:cubicBezTo>
                  <a:pt x="1067" y="4757"/>
                  <a:pt x="7" y="6762"/>
                  <a:pt x="1" y="9243"/>
                </a:cubicBezTo>
                <a:cubicBezTo>
                  <a:pt x="1" y="10901"/>
                  <a:pt x="328" y="12547"/>
                  <a:pt x="965" y="14077"/>
                </a:cubicBezTo>
                <a:cubicBezTo>
                  <a:pt x="2012" y="16667"/>
                  <a:pt x="3606" y="18827"/>
                  <a:pt x="6042" y="20286"/>
                </a:cubicBezTo>
                <a:cubicBezTo>
                  <a:pt x="6595" y="20620"/>
                  <a:pt x="7174" y="20890"/>
                  <a:pt x="7829" y="20941"/>
                </a:cubicBezTo>
                <a:cubicBezTo>
                  <a:pt x="7849" y="20652"/>
                  <a:pt x="7874" y="20356"/>
                  <a:pt x="7874" y="20067"/>
                </a:cubicBezTo>
                <a:lnTo>
                  <a:pt x="7874" y="887"/>
                </a:lnTo>
                <a:cubicBezTo>
                  <a:pt x="7874" y="592"/>
                  <a:pt x="7855" y="296"/>
                  <a:pt x="784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9"/>
          <p:cNvSpPr/>
          <p:nvPr/>
        </p:nvSpPr>
        <p:spPr>
          <a:xfrm rot="-2161583" flipH="1">
            <a:off x="4590893" y="4042601"/>
            <a:ext cx="598764" cy="896141"/>
          </a:xfrm>
          <a:custGeom>
            <a:avLst/>
            <a:gdLst/>
            <a:ahLst/>
            <a:cxnLst/>
            <a:rect l="l" t="t" r="r" b="b"/>
            <a:pathLst>
              <a:path w="11352" h="16990" extrusionOk="0">
                <a:moveTo>
                  <a:pt x="8034" y="0"/>
                </a:moveTo>
                <a:cubicBezTo>
                  <a:pt x="7512" y="0"/>
                  <a:pt x="7009" y="246"/>
                  <a:pt x="6499" y="690"/>
                </a:cubicBezTo>
                <a:cubicBezTo>
                  <a:pt x="5168" y="1847"/>
                  <a:pt x="4332" y="3319"/>
                  <a:pt x="4307" y="5163"/>
                </a:cubicBezTo>
                <a:cubicBezTo>
                  <a:pt x="4294" y="5992"/>
                  <a:pt x="4146" y="6809"/>
                  <a:pt x="3960" y="7619"/>
                </a:cubicBezTo>
                <a:cubicBezTo>
                  <a:pt x="3613" y="9129"/>
                  <a:pt x="2861" y="10453"/>
                  <a:pt x="2134" y="11797"/>
                </a:cubicBezTo>
                <a:cubicBezTo>
                  <a:pt x="1537" y="12902"/>
                  <a:pt x="868" y="13969"/>
                  <a:pt x="425" y="15158"/>
                </a:cubicBezTo>
                <a:cubicBezTo>
                  <a:pt x="0" y="16322"/>
                  <a:pt x="373" y="16906"/>
                  <a:pt x="1601" y="16984"/>
                </a:cubicBezTo>
                <a:cubicBezTo>
                  <a:pt x="1626" y="16990"/>
                  <a:pt x="1652" y="16990"/>
                  <a:pt x="1678" y="16990"/>
                </a:cubicBezTo>
                <a:cubicBezTo>
                  <a:pt x="3465" y="16900"/>
                  <a:pt x="5072" y="16277"/>
                  <a:pt x="6293" y="15004"/>
                </a:cubicBezTo>
                <a:cubicBezTo>
                  <a:pt x="8311" y="12902"/>
                  <a:pt x="9796" y="10427"/>
                  <a:pt x="10799" y="7670"/>
                </a:cubicBezTo>
                <a:cubicBezTo>
                  <a:pt x="11133" y="6732"/>
                  <a:pt x="11249" y="5748"/>
                  <a:pt x="11351" y="4848"/>
                </a:cubicBezTo>
                <a:cubicBezTo>
                  <a:pt x="11300" y="3235"/>
                  <a:pt x="10869" y="1892"/>
                  <a:pt x="9706" y="805"/>
                </a:cubicBezTo>
                <a:cubicBezTo>
                  <a:pt x="9111" y="252"/>
                  <a:pt x="8563" y="0"/>
                  <a:pt x="803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3" name="Google Shape;173;p9"/>
          <p:cNvGrpSpPr/>
          <p:nvPr/>
        </p:nvGrpSpPr>
        <p:grpSpPr>
          <a:xfrm flipH="1">
            <a:off x="1076797" y="4180528"/>
            <a:ext cx="793613" cy="461548"/>
            <a:chOff x="7336943" y="4410641"/>
            <a:chExt cx="671927" cy="390811"/>
          </a:xfrm>
        </p:grpSpPr>
        <p:sp>
          <p:nvSpPr>
            <p:cNvPr id="174" name="Google Shape;174;p9"/>
            <p:cNvSpPr/>
            <p:nvPr/>
          </p:nvSpPr>
          <p:spPr>
            <a:xfrm>
              <a:off x="7353536" y="4410641"/>
              <a:ext cx="655333" cy="178030"/>
            </a:xfrm>
            <a:custGeom>
              <a:avLst/>
              <a:gdLst/>
              <a:ahLst/>
              <a:cxnLst/>
              <a:rect l="l" t="t" r="r" b="b"/>
              <a:pathLst>
                <a:path w="10940" h="2972" extrusionOk="0">
                  <a:moveTo>
                    <a:pt x="543" y="0"/>
                  </a:moveTo>
                  <a:cubicBezTo>
                    <a:pt x="517" y="0"/>
                    <a:pt x="490" y="3"/>
                    <a:pt x="463" y="8"/>
                  </a:cubicBezTo>
                  <a:cubicBezTo>
                    <a:pt x="109" y="79"/>
                    <a:pt x="19" y="355"/>
                    <a:pt x="0" y="670"/>
                  </a:cubicBezTo>
                  <a:lnTo>
                    <a:pt x="0" y="985"/>
                  </a:lnTo>
                  <a:cubicBezTo>
                    <a:pt x="7" y="1551"/>
                    <a:pt x="424" y="2444"/>
                    <a:pt x="964" y="2669"/>
                  </a:cubicBezTo>
                  <a:cubicBezTo>
                    <a:pt x="1217" y="2774"/>
                    <a:pt x="1468" y="2825"/>
                    <a:pt x="1716" y="2825"/>
                  </a:cubicBezTo>
                  <a:cubicBezTo>
                    <a:pt x="2110" y="2825"/>
                    <a:pt x="2496" y="2695"/>
                    <a:pt x="2867" y="2438"/>
                  </a:cubicBezTo>
                  <a:cubicBezTo>
                    <a:pt x="3135" y="2250"/>
                    <a:pt x="3282" y="2155"/>
                    <a:pt x="3414" y="2155"/>
                  </a:cubicBezTo>
                  <a:cubicBezTo>
                    <a:pt x="3568" y="2155"/>
                    <a:pt x="3703" y="2282"/>
                    <a:pt x="3985" y="2541"/>
                  </a:cubicBezTo>
                  <a:cubicBezTo>
                    <a:pt x="4296" y="2830"/>
                    <a:pt x="4579" y="2971"/>
                    <a:pt x="4882" y="2971"/>
                  </a:cubicBezTo>
                  <a:cubicBezTo>
                    <a:pt x="5116" y="2971"/>
                    <a:pt x="5363" y="2886"/>
                    <a:pt x="5644" y="2721"/>
                  </a:cubicBezTo>
                  <a:cubicBezTo>
                    <a:pt x="5946" y="2541"/>
                    <a:pt x="6183" y="2297"/>
                    <a:pt x="6441" y="2052"/>
                  </a:cubicBezTo>
                  <a:cubicBezTo>
                    <a:pt x="6682" y="1824"/>
                    <a:pt x="6808" y="1717"/>
                    <a:pt x="6946" y="1717"/>
                  </a:cubicBezTo>
                  <a:cubicBezTo>
                    <a:pt x="7072" y="1717"/>
                    <a:pt x="7207" y="1806"/>
                    <a:pt x="7450" y="1975"/>
                  </a:cubicBezTo>
                  <a:cubicBezTo>
                    <a:pt x="7758" y="2181"/>
                    <a:pt x="8073" y="2380"/>
                    <a:pt x="8395" y="2586"/>
                  </a:cubicBezTo>
                  <a:cubicBezTo>
                    <a:pt x="8577" y="2702"/>
                    <a:pt x="8760" y="2753"/>
                    <a:pt x="8939" y="2753"/>
                  </a:cubicBezTo>
                  <a:cubicBezTo>
                    <a:pt x="9194" y="2753"/>
                    <a:pt x="9440" y="2649"/>
                    <a:pt x="9667" y="2483"/>
                  </a:cubicBezTo>
                  <a:cubicBezTo>
                    <a:pt x="10169" y="2117"/>
                    <a:pt x="10490" y="1577"/>
                    <a:pt x="10798" y="1050"/>
                  </a:cubicBezTo>
                  <a:cubicBezTo>
                    <a:pt x="10895" y="889"/>
                    <a:pt x="10940" y="683"/>
                    <a:pt x="10779" y="529"/>
                  </a:cubicBezTo>
                  <a:cubicBezTo>
                    <a:pt x="10692" y="439"/>
                    <a:pt x="10594" y="405"/>
                    <a:pt x="10492" y="405"/>
                  </a:cubicBezTo>
                  <a:cubicBezTo>
                    <a:pt x="10390" y="405"/>
                    <a:pt x="10284" y="439"/>
                    <a:pt x="10181" y="484"/>
                  </a:cubicBezTo>
                  <a:cubicBezTo>
                    <a:pt x="10008" y="561"/>
                    <a:pt x="9905" y="728"/>
                    <a:pt x="9789" y="876"/>
                  </a:cubicBezTo>
                  <a:cubicBezTo>
                    <a:pt x="9641" y="1063"/>
                    <a:pt x="9487" y="1249"/>
                    <a:pt x="9320" y="1422"/>
                  </a:cubicBezTo>
                  <a:cubicBezTo>
                    <a:pt x="9184" y="1568"/>
                    <a:pt x="9045" y="1640"/>
                    <a:pt x="8906" y="1640"/>
                  </a:cubicBezTo>
                  <a:cubicBezTo>
                    <a:pt x="8767" y="1640"/>
                    <a:pt x="8628" y="1569"/>
                    <a:pt x="8491" y="1429"/>
                  </a:cubicBezTo>
                  <a:cubicBezTo>
                    <a:pt x="8227" y="1165"/>
                    <a:pt x="7964" y="895"/>
                    <a:pt x="7694" y="638"/>
                  </a:cubicBezTo>
                  <a:cubicBezTo>
                    <a:pt x="7414" y="374"/>
                    <a:pt x="7182" y="240"/>
                    <a:pt x="6956" y="240"/>
                  </a:cubicBezTo>
                  <a:cubicBezTo>
                    <a:pt x="6715" y="240"/>
                    <a:pt x="6481" y="391"/>
                    <a:pt x="6203" y="696"/>
                  </a:cubicBezTo>
                  <a:cubicBezTo>
                    <a:pt x="6061" y="850"/>
                    <a:pt x="5952" y="1043"/>
                    <a:pt x="5817" y="1204"/>
                  </a:cubicBezTo>
                  <a:cubicBezTo>
                    <a:pt x="5502" y="1570"/>
                    <a:pt x="5258" y="1755"/>
                    <a:pt x="5047" y="1755"/>
                  </a:cubicBezTo>
                  <a:cubicBezTo>
                    <a:pt x="4805" y="1755"/>
                    <a:pt x="4606" y="1514"/>
                    <a:pt x="4390" y="1024"/>
                  </a:cubicBezTo>
                  <a:cubicBezTo>
                    <a:pt x="4222" y="637"/>
                    <a:pt x="3969" y="439"/>
                    <a:pt x="3686" y="439"/>
                  </a:cubicBezTo>
                  <a:cubicBezTo>
                    <a:pt x="3471" y="439"/>
                    <a:pt x="3239" y="553"/>
                    <a:pt x="3015" y="786"/>
                  </a:cubicBezTo>
                  <a:cubicBezTo>
                    <a:pt x="2700" y="1114"/>
                    <a:pt x="2385" y="1442"/>
                    <a:pt x="2063" y="1763"/>
                  </a:cubicBezTo>
                  <a:cubicBezTo>
                    <a:pt x="1958" y="1869"/>
                    <a:pt x="1858" y="1918"/>
                    <a:pt x="1764" y="1918"/>
                  </a:cubicBezTo>
                  <a:cubicBezTo>
                    <a:pt x="1636" y="1918"/>
                    <a:pt x="1521" y="1825"/>
                    <a:pt x="1421" y="1654"/>
                  </a:cubicBezTo>
                  <a:cubicBezTo>
                    <a:pt x="1234" y="1326"/>
                    <a:pt x="1125" y="966"/>
                    <a:pt x="1093" y="593"/>
                  </a:cubicBezTo>
                  <a:cubicBezTo>
                    <a:pt x="1052" y="244"/>
                    <a:pt x="800" y="0"/>
                    <a:pt x="5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9"/>
            <p:cNvSpPr/>
            <p:nvPr/>
          </p:nvSpPr>
          <p:spPr>
            <a:xfrm>
              <a:off x="7336943" y="4628034"/>
              <a:ext cx="651140" cy="173418"/>
            </a:xfrm>
            <a:custGeom>
              <a:avLst/>
              <a:gdLst/>
              <a:ahLst/>
              <a:cxnLst/>
              <a:rect l="l" t="t" r="r" b="b"/>
              <a:pathLst>
                <a:path w="10870" h="2895" extrusionOk="0">
                  <a:moveTo>
                    <a:pt x="555" y="0"/>
                  </a:moveTo>
                  <a:cubicBezTo>
                    <a:pt x="516" y="0"/>
                    <a:pt x="475" y="4"/>
                    <a:pt x="431" y="11"/>
                  </a:cubicBezTo>
                  <a:cubicBezTo>
                    <a:pt x="52" y="75"/>
                    <a:pt x="1" y="358"/>
                    <a:pt x="59" y="679"/>
                  </a:cubicBezTo>
                  <a:cubicBezTo>
                    <a:pt x="78" y="834"/>
                    <a:pt x="91" y="994"/>
                    <a:pt x="110" y="1155"/>
                  </a:cubicBezTo>
                  <a:cubicBezTo>
                    <a:pt x="224" y="2033"/>
                    <a:pt x="826" y="2833"/>
                    <a:pt x="1685" y="2833"/>
                  </a:cubicBezTo>
                  <a:cubicBezTo>
                    <a:pt x="2033" y="2833"/>
                    <a:pt x="2424" y="2701"/>
                    <a:pt x="2842" y="2389"/>
                  </a:cubicBezTo>
                  <a:cubicBezTo>
                    <a:pt x="2906" y="2344"/>
                    <a:pt x="2977" y="2299"/>
                    <a:pt x="3035" y="2248"/>
                  </a:cubicBezTo>
                  <a:cubicBezTo>
                    <a:pt x="3170" y="2109"/>
                    <a:pt x="3288" y="2036"/>
                    <a:pt x="3408" y="2036"/>
                  </a:cubicBezTo>
                  <a:cubicBezTo>
                    <a:pt x="3534" y="2036"/>
                    <a:pt x="3661" y="2116"/>
                    <a:pt x="3812" y="2286"/>
                  </a:cubicBezTo>
                  <a:cubicBezTo>
                    <a:pt x="4181" y="2701"/>
                    <a:pt x="4506" y="2895"/>
                    <a:pt x="4865" y="2895"/>
                  </a:cubicBezTo>
                  <a:cubicBezTo>
                    <a:pt x="5158" y="2895"/>
                    <a:pt x="5472" y="2766"/>
                    <a:pt x="5850" y="2524"/>
                  </a:cubicBezTo>
                  <a:cubicBezTo>
                    <a:pt x="6120" y="2344"/>
                    <a:pt x="6377" y="2158"/>
                    <a:pt x="6557" y="1881"/>
                  </a:cubicBezTo>
                  <a:cubicBezTo>
                    <a:pt x="6666" y="1708"/>
                    <a:pt x="6794" y="1626"/>
                    <a:pt x="6933" y="1626"/>
                  </a:cubicBezTo>
                  <a:cubicBezTo>
                    <a:pt x="7047" y="1626"/>
                    <a:pt x="7169" y="1681"/>
                    <a:pt x="7296" y="1785"/>
                  </a:cubicBezTo>
                  <a:cubicBezTo>
                    <a:pt x="7650" y="2081"/>
                    <a:pt x="8029" y="2331"/>
                    <a:pt x="8434" y="2537"/>
                  </a:cubicBezTo>
                  <a:cubicBezTo>
                    <a:pt x="8631" y="2629"/>
                    <a:pt x="8829" y="2691"/>
                    <a:pt x="9035" y="2691"/>
                  </a:cubicBezTo>
                  <a:cubicBezTo>
                    <a:pt x="9118" y="2691"/>
                    <a:pt x="9202" y="2681"/>
                    <a:pt x="9289" y="2659"/>
                  </a:cubicBezTo>
                  <a:cubicBezTo>
                    <a:pt x="9828" y="2518"/>
                    <a:pt x="10793" y="1386"/>
                    <a:pt x="10844" y="827"/>
                  </a:cubicBezTo>
                  <a:cubicBezTo>
                    <a:pt x="10870" y="513"/>
                    <a:pt x="10697" y="314"/>
                    <a:pt x="10439" y="314"/>
                  </a:cubicBezTo>
                  <a:cubicBezTo>
                    <a:pt x="10375" y="314"/>
                    <a:pt x="10306" y="326"/>
                    <a:pt x="10233" y="352"/>
                  </a:cubicBezTo>
                  <a:cubicBezTo>
                    <a:pt x="10047" y="422"/>
                    <a:pt x="9951" y="583"/>
                    <a:pt x="9841" y="737"/>
                  </a:cubicBezTo>
                  <a:cubicBezTo>
                    <a:pt x="9668" y="975"/>
                    <a:pt x="9501" y="1219"/>
                    <a:pt x="9314" y="1444"/>
                  </a:cubicBezTo>
                  <a:cubicBezTo>
                    <a:pt x="9196" y="1589"/>
                    <a:pt x="9072" y="1661"/>
                    <a:pt x="8946" y="1661"/>
                  </a:cubicBezTo>
                  <a:cubicBezTo>
                    <a:pt x="8825" y="1661"/>
                    <a:pt x="8701" y="1595"/>
                    <a:pt x="8575" y="1464"/>
                  </a:cubicBezTo>
                  <a:cubicBezTo>
                    <a:pt x="8273" y="1155"/>
                    <a:pt x="7977" y="847"/>
                    <a:pt x="7662" y="557"/>
                  </a:cubicBezTo>
                  <a:cubicBezTo>
                    <a:pt x="7385" y="309"/>
                    <a:pt x="7144" y="185"/>
                    <a:pt x="6914" y="185"/>
                  </a:cubicBezTo>
                  <a:cubicBezTo>
                    <a:pt x="6644" y="185"/>
                    <a:pt x="6388" y="358"/>
                    <a:pt x="6107" y="705"/>
                  </a:cubicBezTo>
                  <a:cubicBezTo>
                    <a:pt x="5959" y="892"/>
                    <a:pt x="5818" y="1084"/>
                    <a:pt x="5657" y="1258"/>
                  </a:cubicBezTo>
                  <a:cubicBezTo>
                    <a:pt x="5301" y="1632"/>
                    <a:pt x="5095" y="1828"/>
                    <a:pt x="4933" y="1828"/>
                  </a:cubicBezTo>
                  <a:cubicBezTo>
                    <a:pt x="4750" y="1828"/>
                    <a:pt x="4622" y="1577"/>
                    <a:pt x="4397" y="1052"/>
                  </a:cubicBezTo>
                  <a:cubicBezTo>
                    <a:pt x="4378" y="1007"/>
                    <a:pt x="4359" y="956"/>
                    <a:pt x="4333" y="904"/>
                  </a:cubicBezTo>
                  <a:cubicBezTo>
                    <a:pt x="4145" y="525"/>
                    <a:pt x="3920" y="333"/>
                    <a:pt x="3678" y="333"/>
                  </a:cubicBezTo>
                  <a:cubicBezTo>
                    <a:pt x="3465" y="333"/>
                    <a:pt x="3237" y="481"/>
                    <a:pt x="3009" y="782"/>
                  </a:cubicBezTo>
                  <a:cubicBezTo>
                    <a:pt x="2745" y="1123"/>
                    <a:pt x="2462" y="1438"/>
                    <a:pt x="2090" y="1656"/>
                  </a:cubicBezTo>
                  <a:cubicBezTo>
                    <a:pt x="1926" y="1753"/>
                    <a:pt x="1798" y="1804"/>
                    <a:pt x="1692" y="1804"/>
                  </a:cubicBezTo>
                  <a:cubicBezTo>
                    <a:pt x="1522" y="1804"/>
                    <a:pt x="1411" y="1674"/>
                    <a:pt x="1312" y="1393"/>
                  </a:cubicBezTo>
                  <a:cubicBezTo>
                    <a:pt x="1209" y="1091"/>
                    <a:pt x="1164" y="769"/>
                    <a:pt x="1081" y="461"/>
                  </a:cubicBezTo>
                  <a:cubicBezTo>
                    <a:pt x="1007" y="174"/>
                    <a:pt x="831" y="0"/>
                    <a:pt x="5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6" name="Google Shape;176;p9"/>
          <p:cNvSpPr/>
          <p:nvPr/>
        </p:nvSpPr>
        <p:spPr>
          <a:xfrm flipH="1">
            <a:off x="8558144" y="2108050"/>
            <a:ext cx="599669" cy="253802"/>
          </a:xfrm>
          <a:custGeom>
            <a:avLst/>
            <a:gdLst/>
            <a:ahLst/>
            <a:cxnLst/>
            <a:rect l="l" t="t" r="r" b="b"/>
            <a:pathLst>
              <a:path w="6467" h="2737" extrusionOk="0">
                <a:moveTo>
                  <a:pt x="2526" y="1"/>
                </a:moveTo>
                <a:cubicBezTo>
                  <a:pt x="2323" y="1"/>
                  <a:pt x="2121" y="108"/>
                  <a:pt x="1890" y="324"/>
                </a:cubicBezTo>
                <a:cubicBezTo>
                  <a:pt x="1568" y="613"/>
                  <a:pt x="1273" y="915"/>
                  <a:pt x="983" y="1236"/>
                </a:cubicBezTo>
                <a:cubicBezTo>
                  <a:pt x="813" y="1431"/>
                  <a:pt x="633" y="1523"/>
                  <a:pt x="433" y="1523"/>
                </a:cubicBezTo>
                <a:cubicBezTo>
                  <a:pt x="316" y="1523"/>
                  <a:pt x="191" y="1491"/>
                  <a:pt x="58" y="1429"/>
                </a:cubicBezTo>
                <a:cubicBezTo>
                  <a:pt x="0" y="1860"/>
                  <a:pt x="0" y="2297"/>
                  <a:pt x="45" y="2734"/>
                </a:cubicBezTo>
                <a:cubicBezTo>
                  <a:pt x="80" y="2736"/>
                  <a:pt x="115" y="2736"/>
                  <a:pt x="150" y="2736"/>
                </a:cubicBezTo>
                <a:cubicBezTo>
                  <a:pt x="815" y="2736"/>
                  <a:pt x="1355" y="2446"/>
                  <a:pt x="1832" y="1976"/>
                </a:cubicBezTo>
                <a:cubicBezTo>
                  <a:pt x="2175" y="1636"/>
                  <a:pt x="2365" y="1470"/>
                  <a:pt x="2566" y="1470"/>
                </a:cubicBezTo>
                <a:cubicBezTo>
                  <a:pt x="2764" y="1470"/>
                  <a:pt x="2972" y="1631"/>
                  <a:pt x="3349" y="1943"/>
                </a:cubicBezTo>
                <a:cubicBezTo>
                  <a:pt x="3452" y="2033"/>
                  <a:pt x="3554" y="2117"/>
                  <a:pt x="3664" y="2188"/>
                </a:cubicBezTo>
                <a:cubicBezTo>
                  <a:pt x="3939" y="2345"/>
                  <a:pt x="4233" y="2439"/>
                  <a:pt x="4522" y="2439"/>
                </a:cubicBezTo>
                <a:cubicBezTo>
                  <a:pt x="4752" y="2439"/>
                  <a:pt x="4980" y="2379"/>
                  <a:pt x="5193" y="2246"/>
                </a:cubicBezTo>
                <a:cubicBezTo>
                  <a:pt x="5740" y="1905"/>
                  <a:pt x="6100" y="1352"/>
                  <a:pt x="6376" y="761"/>
                </a:cubicBezTo>
                <a:cubicBezTo>
                  <a:pt x="6440" y="613"/>
                  <a:pt x="6466" y="439"/>
                  <a:pt x="6350" y="304"/>
                </a:cubicBezTo>
                <a:cubicBezTo>
                  <a:pt x="6266" y="205"/>
                  <a:pt x="6164" y="172"/>
                  <a:pt x="6056" y="172"/>
                </a:cubicBezTo>
                <a:cubicBezTo>
                  <a:pt x="5982" y="172"/>
                  <a:pt x="5905" y="187"/>
                  <a:pt x="5830" y="208"/>
                </a:cubicBezTo>
                <a:cubicBezTo>
                  <a:pt x="5643" y="253"/>
                  <a:pt x="5515" y="394"/>
                  <a:pt x="5399" y="549"/>
                </a:cubicBezTo>
                <a:cubicBezTo>
                  <a:pt x="5277" y="722"/>
                  <a:pt x="5149" y="896"/>
                  <a:pt x="5007" y="1050"/>
                </a:cubicBezTo>
                <a:cubicBezTo>
                  <a:pt x="4776" y="1288"/>
                  <a:pt x="4622" y="1405"/>
                  <a:pt x="4466" y="1405"/>
                </a:cubicBezTo>
                <a:cubicBezTo>
                  <a:pt x="4318" y="1405"/>
                  <a:pt x="4168" y="1301"/>
                  <a:pt x="3947" y="1095"/>
                </a:cubicBezTo>
                <a:cubicBezTo>
                  <a:pt x="3670" y="844"/>
                  <a:pt x="3426" y="555"/>
                  <a:pt x="3150" y="304"/>
                </a:cubicBezTo>
                <a:cubicBezTo>
                  <a:pt x="2922" y="102"/>
                  <a:pt x="2723" y="1"/>
                  <a:pt x="252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7" name="Google Shape;177;p9"/>
          <p:cNvGrpSpPr/>
          <p:nvPr/>
        </p:nvGrpSpPr>
        <p:grpSpPr>
          <a:xfrm flipH="1">
            <a:off x="6947144" y="3952213"/>
            <a:ext cx="895225" cy="596225"/>
            <a:chOff x="6168950" y="679775"/>
            <a:chExt cx="895225" cy="596225"/>
          </a:xfrm>
        </p:grpSpPr>
        <p:sp>
          <p:nvSpPr>
            <p:cNvPr id="178" name="Google Shape;178;p9"/>
            <p:cNvSpPr/>
            <p:nvPr/>
          </p:nvSpPr>
          <p:spPr>
            <a:xfrm>
              <a:off x="6536345" y="679775"/>
              <a:ext cx="170516" cy="162064"/>
            </a:xfrm>
            <a:custGeom>
              <a:avLst/>
              <a:gdLst/>
              <a:ahLst/>
              <a:cxnLst/>
              <a:rect l="l" t="t" r="r" b="b"/>
              <a:pathLst>
                <a:path w="2199" h="2090" extrusionOk="0">
                  <a:moveTo>
                    <a:pt x="1205" y="0"/>
                  </a:moveTo>
                  <a:cubicBezTo>
                    <a:pt x="564" y="0"/>
                    <a:pt x="0" y="513"/>
                    <a:pt x="0" y="1093"/>
                  </a:cubicBezTo>
                  <a:cubicBezTo>
                    <a:pt x="13" y="1649"/>
                    <a:pt x="463" y="2090"/>
                    <a:pt x="1016" y="2090"/>
                  </a:cubicBezTo>
                  <a:cubicBezTo>
                    <a:pt x="1020" y="2090"/>
                    <a:pt x="1024" y="2090"/>
                    <a:pt x="1028" y="2090"/>
                  </a:cubicBezTo>
                  <a:cubicBezTo>
                    <a:pt x="1607" y="2070"/>
                    <a:pt x="2198" y="1453"/>
                    <a:pt x="2192" y="875"/>
                  </a:cubicBezTo>
                  <a:cubicBezTo>
                    <a:pt x="2179" y="374"/>
                    <a:pt x="1787" y="14"/>
                    <a:pt x="1241" y="1"/>
                  </a:cubicBezTo>
                  <a:cubicBezTo>
                    <a:pt x="1229" y="0"/>
                    <a:pt x="1217" y="0"/>
                    <a:pt x="12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9"/>
            <p:cNvSpPr/>
            <p:nvPr/>
          </p:nvSpPr>
          <p:spPr>
            <a:xfrm>
              <a:off x="6331944" y="1074157"/>
              <a:ext cx="188971" cy="140972"/>
            </a:xfrm>
            <a:custGeom>
              <a:avLst/>
              <a:gdLst/>
              <a:ahLst/>
              <a:cxnLst/>
              <a:rect l="l" t="t" r="r" b="b"/>
              <a:pathLst>
                <a:path w="2437" h="1818" extrusionOk="0">
                  <a:moveTo>
                    <a:pt x="1615" y="0"/>
                  </a:moveTo>
                  <a:cubicBezTo>
                    <a:pt x="1553" y="0"/>
                    <a:pt x="1486" y="4"/>
                    <a:pt x="1415" y="12"/>
                  </a:cubicBezTo>
                  <a:cubicBezTo>
                    <a:pt x="1261" y="31"/>
                    <a:pt x="939" y="12"/>
                    <a:pt x="643" y="160"/>
                  </a:cubicBezTo>
                  <a:cubicBezTo>
                    <a:pt x="200" y="385"/>
                    <a:pt x="1" y="790"/>
                    <a:pt x="142" y="1201"/>
                  </a:cubicBezTo>
                  <a:cubicBezTo>
                    <a:pt x="271" y="1578"/>
                    <a:pt x="628" y="1818"/>
                    <a:pt x="1010" y="1818"/>
                  </a:cubicBezTo>
                  <a:cubicBezTo>
                    <a:pt x="1104" y="1818"/>
                    <a:pt x="1199" y="1803"/>
                    <a:pt x="1293" y="1773"/>
                  </a:cubicBezTo>
                  <a:cubicBezTo>
                    <a:pt x="1653" y="1664"/>
                    <a:pt x="1961" y="1432"/>
                    <a:pt x="2173" y="1117"/>
                  </a:cubicBezTo>
                  <a:cubicBezTo>
                    <a:pt x="2328" y="892"/>
                    <a:pt x="2437" y="648"/>
                    <a:pt x="2295" y="372"/>
                  </a:cubicBezTo>
                  <a:cubicBezTo>
                    <a:pt x="2169" y="126"/>
                    <a:pt x="1969" y="0"/>
                    <a:pt x="16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9"/>
            <p:cNvSpPr/>
            <p:nvPr/>
          </p:nvSpPr>
          <p:spPr>
            <a:xfrm>
              <a:off x="6749121" y="974359"/>
              <a:ext cx="148571" cy="140662"/>
            </a:xfrm>
            <a:custGeom>
              <a:avLst/>
              <a:gdLst/>
              <a:ahLst/>
              <a:cxnLst/>
              <a:rect l="l" t="t" r="r" b="b"/>
              <a:pathLst>
                <a:path w="1916" h="1814" extrusionOk="0">
                  <a:moveTo>
                    <a:pt x="997" y="0"/>
                  </a:moveTo>
                  <a:cubicBezTo>
                    <a:pt x="451" y="0"/>
                    <a:pt x="1" y="425"/>
                    <a:pt x="7" y="932"/>
                  </a:cubicBezTo>
                  <a:cubicBezTo>
                    <a:pt x="26" y="1402"/>
                    <a:pt x="399" y="1781"/>
                    <a:pt x="868" y="1813"/>
                  </a:cubicBezTo>
                  <a:cubicBezTo>
                    <a:pt x="878" y="1813"/>
                    <a:pt x="888" y="1814"/>
                    <a:pt x="899" y="1814"/>
                  </a:cubicBezTo>
                  <a:cubicBezTo>
                    <a:pt x="1421" y="1814"/>
                    <a:pt x="1916" y="1327"/>
                    <a:pt x="1903" y="810"/>
                  </a:cubicBezTo>
                  <a:cubicBezTo>
                    <a:pt x="1890" y="354"/>
                    <a:pt x="1498" y="0"/>
                    <a:pt x="9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9"/>
            <p:cNvSpPr/>
            <p:nvPr/>
          </p:nvSpPr>
          <p:spPr>
            <a:xfrm>
              <a:off x="6877221" y="721105"/>
              <a:ext cx="167569" cy="136785"/>
            </a:xfrm>
            <a:custGeom>
              <a:avLst/>
              <a:gdLst/>
              <a:ahLst/>
              <a:cxnLst/>
              <a:rect l="l" t="t" r="r" b="b"/>
              <a:pathLst>
                <a:path w="2161" h="1764" extrusionOk="0">
                  <a:moveTo>
                    <a:pt x="1392" y="0"/>
                  </a:moveTo>
                  <a:cubicBezTo>
                    <a:pt x="1295" y="0"/>
                    <a:pt x="1193" y="19"/>
                    <a:pt x="1087" y="53"/>
                  </a:cubicBezTo>
                  <a:cubicBezTo>
                    <a:pt x="836" y="143"/>
                    <a:pt x="605" y="284"/>
                    <a:pt x="412" y="464"/>
                  </a:cubicBezTo>
                  <a:cubicBezTo>
                    <a:pt x="193" y="663"/>
                    <a:pt x="0" y="901"/>
                    <a:pt x="142" y="1235"/>
                  </a:cubicBezTo>
                  <a:cubicBezTo>
                    <a:pt x="291" y="1572"/>
                    <a:pt x="543" y="1763"/>
                    <a:pt x="793" y="1763"/>
                  </a:cubicBezTo>
                  <a:cubicBezTo>
                    <a:pt x="801" y="1763"/>
                    <a:pt x="809" y="1763"/>
                    <a:pt x="817" y="1762"/>
                  </a:cubicBezTo>
                  <a:cubicBezTo>
                    <a:pt x="1389" y="1737"/>
                    <a:pt x="1710" y="1531"/>
                    <a:pt x="1954" y="1184"/>
                  </a:cubicBezTo>
                  <a:cubicBezTo>
                    <a:pt x="2160" y="888"/>
                    <a:pt x="2160" y="599"/>
                    <a:pt x="1942" y="297"/>
                  </a:cubicBezTo>
                  <a:cubicBezTo>
                    <a:pt x="1791" y="89"/>
                    <a:pt x="1605" y="0"/>
                    <a:pt x="13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9"/>
            <p:cNvSpPr/>
            <p:nvPr/>
          </p:nvSpPr>
          <p:spPr>
            <a:xfrm>
              <a:off x="6504940" y="875182"/>
              <a:ext cx="170516" cy="132753"/>
            </a:xfrm>
            <a:custGeom>
              <a:avLst/>
              <a:gdLst/>
              <a:ahLst/>
              <a:cxnLst/>
              <a:rect l="l" t="t" r="r" b="b"/>
              <a:pathLst>
                <a:path w="2199" h="1712" extrusionOk="0">
                  <a:moveTo>
                    <a:pt x="1419" y="0"/>
                  </a:moveTo>
                  <a:cubicBezTo>
                    <a:pt x="1319" y="0"/>
                    <a:pt x="1215" y="13"/>
                    <a:pt x="1112" y="33"/>
                  </a:cubicBezTo>
                  <a:cubicBezTo>
                    <a:pt x="900" y="71"/>
                    <a:pt x="701" y="148"/>
                    <a:pt x="521" y="264"/>
                  </a:cubicBezTo>
                  <a:cubicBezTo>
                    <a:pt x="219" y="457"/>
                    <a:pt x="0" y="720"/>
                    <a:pt x="122" y="1125"/>
                  </a:cubicBezTo>
                  <a:cubicBezTo>
                    <a:pt x="231" y="1485"/>
                    <a:pt x="546" y="1704"/>
                    <a:pt x="971" y="1710"/>
                  </a:cubicBezTo>
                  <a:cubicBezTo>
                    <a:pt x="986" y="1711"/>
                    <a:pt x="1002" y="1711"/>
                    <a:pt x="1018" y="1711"/>
                  </a:cubicBezTo>
                  <a:cubicBezTo>
                    <a:pt x="1297" y="1711"/>
                    <a:pt x="1567" y="1603"/>
                    <a:pt x="1768" y="1408"/>
                  </a:cubicBezTo>
                  <a:cubicBezTo>
                    <a:pt x="2076" y="1138"/>
                    <a:pt x="2198" y="624"/>
                    <a:pt x="2025" y="328"/>
                  </a:cubicBezTo>
                  <a:cubicBezTo>
                    <a:pt x="1876" y="75"/>
                    <a:pt x="1657" y="0"/>
                    <a:pt x="14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9"/>
            <p:cNvSpPr/>
            <p:nvPr/>
          </p:nvSpPr>
          <p:spPr>
            <a:xfrm>
              <a:off x="6168950" y="940473"/>
              <a:ext cx="157101" cy="136785"/>
            </a:xfrm>
            <a:custGeom>
              <a:avLst/>
              <a:gdLst/>
              <a:ahLst/>
              <a:cxnLst/>
              <a:rect l="l" t="t" r="r" b="b"/>
              <a:pathLst>
                <a:path w="2026" h="1764" extrusionOk="0">
                  <a:moveTo>
                    <a:pt x="1171" y="0"/>
                  </a:moveTo>
                  <a:cubicBezTo>
                    <a:pt x="734" y="39"/>
                    <a:pt x="374" y="245"/>
                    <a:pt x="162" y="656"/>
                  </a:cubicBezTo>
                  <a:cubicBezTo>
                    <a:pt x="1" y="971"/>
                    <a:pt x="72" y="1363"/>
                    <a:pt x="342" y="1601"/>
                  </a:cubicBezTo>
                  <a:cubicBezTo>
                    <a:pt x="485" y="1712"/>
                    <a:pt x="635" y="1764"/>
                    <a:pt x="783" y="1764"/>
                  </a:cubicBezTo>
                  <a:cubicBezTo>
                    <a:pt x="934" y="1764"/>
                    <a:pt x="1083" y="1711"/>
                    <a:pt x="1222" y="1614"/>
                  </a:cubicBezTo>
                  <a:cubicBezTo>
                    <a:pt x="1415" y="1479"/>
                    <a:pt x="1556" y="1273"/>
                    <a:pt x="1724" y="1106"/>
                  </a:cubicBezTo>
                  <a:cubicBezTo>
                    <a:pt x="1929" y="900"/>
                    <a:pt x="2026" y="656"/>
                    <a:pt x="1903" y="386"/>
                  </a:cubicBezTo>
                  <a:cubicBezTo>
                    <a:pt x="1768" y="71"/>
                    <a:pt x="1486" y="7"/>
                    <a:pt x="11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9"/>
            <p:cNvSpPr/>
            <p:nvPr/>
          </p:nvSpPr>
          <p:spPr>
            <a:xfrm>
              <a:off x="6624588" y="1152630"/>
              <a:ext cx="116624" cy="123370"/>
            </a:xfrm>
            <a:custGeom>
              <a:avLst/>
              <a:gdLst/>
              <a:ahLst/>
              <a:cxnLst/>
              <a:rect l="l" t="t" r="r" b="b"/>
              <a:pathLst>
                <a:path w="1504" h="1591" extrusionOk="0">
                  <a:moveTo>
                    <a:pt x="891" y="0"/>
                  </a:moveTo>
                  <a:cubicBezTo>
                    <a:pt x="445" y="0"/>
                    <a:pt x="0" y="452"/>
                    <a:pt x="13" y="909"/>
                  </a:cubicBezTo>
                  <a:cubicBezTo>
                    <a:pt x="19" y="1269"/>
                    <a:pt x="295" y="1564"/>
                    <a:pt x="655" y="1590"/>
                  </a:cubicBezTo>
                  <a:cubicBezTo>
                    <a:pt x="663" y="1591"/>
                    <a:pt x="671" y="1591"/>
                    <a:pt x="678" y="1591"/>
                  </a:cubicBezTo>
                  <a:cubicBezTo>
                    <a:pt x="1064" y="1591"/>
                    <a:pt x="1491" y="1119"/>
                    <a:pt x="1497" y="677"/>
                  </a:cubicBezTo>
                  <a:cubicBezTo>
                    <a:pt x="1504" y="330"/>
                    <a:pt x="1253" y="28"/>
                    <a:pt x="945" y="3"/>
                  </a:cubicBezTo>
                  <a:cubicBezTo>
                    <a:pt x="927" y="1"/>
                    <a:pt x="909" y="0"/>
                    <a:pt x="8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9"/>
            <p:cNvSpPr/>
            <p:nvPr/>
          </p:nvSpPr>
          <p:spPr>
            <a:xfrm>
              <a:off x="6949955" y="1154801"/>
              <a:ext cx="114220" cy="103209"/>
            </a:xfrm>
            <a:custGeom>
              <a:avLst/>
              <a:gdLst/>
              <a:ahLst/>
              <a:cxnLst/>
              <a:rect l="l" t="t" r="r" b="b"/>
              <a:pathLst>
                <a:path w="1473" h="1331" extrusionOk="0">
                  <a:moveTo>
                    <a:pt x="894" y="0"/>
                  </a:moveTo>
                  <a:cubicBezTo>
                    <a:pt x="534" y="7"/>
                    <a:pt x="1" y="502"/>
                    <a:pt x="20" y="810"/>
                  </a:cubicBezTo>
                  <a:cubicBezTo>
                    <a:pt x="39" y="1096"/>
                    <a:pt x="346" y="1331"/>
                    <a:pt x="700" y="1331"/>
                  </a:cubicBezTo>
                  <a:cubicBezTo>
                    <a:pt x="705" y="1331"/>
                    <a:pt x="710" y="1331"/>
                    <a:pt x="714" y="1331"/>
                  </a:cubicBezTo>
                  <a:cubicBezTo>
                    <a:pt x="1132" y="1324"/>
                    <a:pt x="1473" y="977"/>
                    <a:pt x="1460" y="559"/>
                  </a:cubicBezTo>
                  <a:cubicBezTo>
                    <a:pt x="1447" y="251"/>
                    <a:pt x="1203" y="7"/>
                    <a:pt x="8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6" name="Google Shape;186;p9"/>
          <p:cNvSpPr/>
          <p:nvPr/>
        </p:nvSpPr>
        <p:spPr>
          <a:xfrm flipH="1">
            <a:off x="8752293" y="4387265"/>
            <a:ext cx="395405" cy="768782"/>
          </a:xfrm>
          <a:custGeom>
            <a:avLst/>
            <a:gdLst/>
            <a:ahLst/>
            <a:cxnLst/>
            <a:rect l="l" t="t" r="r" b="b"/>
            <a:pathLst>
              <a:path w="11075" h="21533" extrusionOk="0">
                <a:moveTo>
                  <a:pt x="0" y="0"/>
                </a:moveTo>
                <a:lnTo>
                  <a:pt x="0" y="21533"/>
                </a:lnTo>
                <a:lnTo>
                  <a:pt x="8356" y="21533"/>
                </a:lnTo>
                <a:cubicBezTo>
                  <a:pt x="9127" y="20035"/>
                  <a:pt x="9873" y="18531"/>
                  <a:pt x="10310" y="16886"/>
                </a:cubicBezTo>
                <a:cubicBezTo>
                  <a:pt x="10554" y="15954"/>
                  <a:pt x="10689" y="15009"/>
                  <a:pt x="10824" y="14058"/>
                </a:cubicBezTo>
                <a:cubicBezTo>
                  <a:pt x="11075" y="12335"/>
                  <a:pt x="10901" y="10580"/>
                  <a:pt x="10316" y="8935"/>
                </a:cubicBezTo>
                <a:cubicBezTo>
                  <a:pt x="9558" y="6788"/>
                  <a:pt x="8189" y="5085"/>
                  <a:pt x="6460" y="3619"/>
                </a:cubicBezTo>
                <a:cubicBezTo>
                  <a:pt x="4634" y="2083"/>
                  <a:pt x="2513" y="1074"/>
                  <a:pt x="392" y="58"/>
                </a:cubicBezTo>
                <a:cubicBezTo>
                  <a:pt x="276" y="0"/>
                  <a:pt x="135" y="20"/>
                  <a:pt x="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9"/>
          <p:cNvSpPr/>
          <p:nvPr/>
        </p:nvSpPr>
        <p:spPr>
          <a:xfrm rot="-4381075" flipH="1">
            <a:off x="7821420" y="542675"/>
            <a:ext cx="530563" cy="809394"/>
          </a:xfrm>
          <a:custGeom>
            <a:avLst/>
            <a:gdLst/>
            <a:ahLst/>
            <a:cxnLst/>
            <a:rect l="l" t="t" r="r" b="b"/>
            <a:pathLst>
              <a:path w="14861" h="22671" extrusionOk="0">
                <a:moveTo>
                  <a:pt x="4364" y="0"/>
                </a:moveTo>
                <a:cubicBezTo>
                  <a:pt x="3873" y="0"/>
                  <a:pt x="3387" y="163"/>
                  <a:pt x="2899" y="524"/>
                </a:cubicBezTo>
                <a:cubicBezTo>
                  <a:pt x="958" y="1938"/>
                  <a:pt x="0" y="3815"/>
                  <a:pt x="58" y="6354"/>
                </a:cubicBezTo>
                <a:cubicBezTo>
                  <a:pt x="7" y="7074"/>
                  <a:pt x="168" y="7909"/>
                  <a:pt x="341" y="8751"/>
                </a:cubicBezTo>
                <a:cubicBezTo>
                  <a:pt x="740" y="10686"/>
                  <a:pt x="1582" y="12441"/>
                  <a:pt x="2514" y="14157"/>
                </a:cubicBezTo>
                <a:cubicBezTo>
                  <a:pt x="3626" y="16194"/>
                  <a:pt x="4975" y="18103"/>
                  <a:pt x="6537" y="19826"/>
                </a:cubicBezTo>
                <a:cubicBezTo>
                  <a:pt x="7913" y="21336"/>
                  <a:pt x="9719" y="22159"/>
                  <a:pt x="11686" y="22558"/>
                </a:cubicBezTo>
                <a:cubicBezTo>
                  <a:pt x="12031" y="22629"/>
                  <a:pt x="12388" y="22670"/>
                  <a:pt x="12748" y="22670"/>
                </a:cubicBezTo>
                <a:cubicBezTo>
                  <a:pt x="13165" y="22670"/>
                  <a:pt x="13586" y="22615"/>
                  <a:pt x="13993" y="22487"/>
                </a:cubicBezTo>
                <a:cubicBezTo>
                  <a:pt x="14655" y="22275"/>
                  <a:pt x="14842" y="21992"/>
                  <a:pt x="14855" y="21317"/>
                </a:cubicBezTo>
                <a:cubicBezTo>
                  <a:pt x="14861" y="20906"/>
                  <a:pt x="14720" y="20533"/>
                  <a:pt x="14578" y="20160"/>
                </a:cubicBezTo>
                <a:cubicBezTo>
                  <a:pt x="14019" y="18682"/>
                  <a:pt x="13164" y="17345"/>
                  <a:pt x="12438" y="15950"/>
                </a:cubicBezTo>
                <a:cubicBezTo>
                  <a:pt x="11596" y="14318"/>
                  <a:pt x="10587" y="12769"/>
                  <a:pt x="10117" y="10956"/>
                </a:cubicBezTo>
                <a:cubicBezTo>
                  <a:pt x="9790" y="9690"/>
                  <a:pt x="9378" y="8430"/>
                  <a:pt x="9410" y="7119"/>
                </a:cubicBezTo>
                <a:cubicBezTo>
                  <a:pt x="9449" y="5608"/>
                  <a:pt x="8986" y="4284"/>
                  <a:pt x="8253" y="3018"/>
                </a:cubicBezTo>
                <a:cubicBezTo>
                  <a:pt x="7636" y="1945"/>
                  <a:pt x="6865" y="993"/>
                  <a:pt x="5740" y="389"/>
                </a:cubicBezTo>
                <a:cubicBezTo>
                  <a:pt x="5274" y="139"/>
                  <a:pt x="4817" y="0"/>
                  <a:pt x="436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9"/>
          <p:cNvSpPr/>
          <p:nvPr/>
        </p:nvSpPr>
        <p:spPr>
          <a:xfrm flipH="1">
            <a:off x="4879335" y="975850"/>
            <a:ext cx="793585" cy="217039"/>
          </a:xfrm>
          <a:custGeom>
            <a:avLst/>
            <a:gdLst/>
            <a:ahLst/>
            <a:cxnLst/>
            <a:rect l="l" t="t" r="r" b="b"/>
            <a:pathLst>
              <a:path w="14739" h="4031" extrusionOk="0">
                <a:moveTo>
                  <a:pt x="13966" y="0"/>
                </a:moveTo>
                <a:cubicBezTo>
                  <a:pt x="13592" y="0"/>
                  <a:pt x="13359" y="199"/>
                  <a:pt x="13267" y="574"/>
                </a:cubicBezTo>
                <a:cubicBezTo>
                  <a:pt x="13151" y="1069"/>
                  <a:pt x="13080" y="1570"/>
                  <a:pt x="12920" y="2046"/>
                </a:cubicBezTo>
                <a:cubicBezTo>
                  <a:pt x="12805" y="2381"/>
                  <a:pt x="12651" y="2523"/>
                  <a:pt x="12416" y="2523"/>
                </a:cubicBezTo>
                <a:cubicBezTo>
                  <a:pt x="12296" y="2523"/>
                  <a:pt x="12155" y="2486"/>
                  <a:pt x="11988" y="2419"/>
                </a:cubicBezTo>
                <a:cubicBezTo>
                  <a:pt x="11370" y="2168"/>
                  <a:pt x="11068" y="1615"/>
                  <a:pt x="10715" y="1133"/>
                </a:cubicBezTo>
                <a:cubicBezTo>
                  <a:pt x="10470" y="803"/>
                  <a:pt x="10221" y="629"/>
                  <a:pt x="9859" y="629"/>
                </a:cubicBezTo>
                <a:cubicBezTo>
                  <a:pt x="9812" y="629"/>
                  <a:pt x="9763" y="632"/>
                  <a:pt x="9712" y="638"/>
                </a:cubicBezTo>
                <a:cubicBezTo>
                  <a:pt x="9237" y="696"/>
                  <a:pt x="8934" y="959"/>
                  <a:pt x="8787" y="1409"/>
                </a:cubicBezTo>
                <a:cubicBezTo>
                  <a:pt x="8722" y="1615"/>
                  <a:pt x="8645" y="1814"/>
                  <a:pt x="8555" y="2007"/>
                </a:cubicBezTo>
                <a:cubicBezTo>
                  <a:pt x="8373" y="2379"/>
                  <a:pt x="8246" y="2551"/>
                  <a:pt x="8077" y="2551"/>
                </a:cubicBezTo>
                <a:cubicBezTo>
                  <a:pt x="7935" y="2551"/>
                  <a:pt x="7765" y="2431"/>
                  <a:pt x="7508" y="2206"/>
                </a:cubicBezTo>
                <a:cubicBezTo>
                  <a:pt x="7025" y="1776"/>
                  <a:pt x="6691" y="1223"/>
                  <a:pt x="6241" y="767"/>
                </a:cubicBezTo>
                <a:cubicBezTo>
                  <a:pt x="5940" y="465"/>
                  <a:pt x="5672" y="314"/>
                  <a:pt x="5400" y="314"/>
                </a:cubicBezTo>
                <a:cubicBezTo>
                  <a:pt x="5145" y="314"/>
                  <a:pt x="4885" y="447"/>
                  <a:pt x="4589" y="715"/>
                </a:cubicBezTo>
                <a:cubicBezTo>
                  <a:pt x="4255" y="1024"/>
                  <a:pt x="3947" y="1358"/>
                  <a:pt x="3625" y="1679"/>
                </a:cubicBezTo>
                <a:cubicBezTo>
                  <a:pt x="3162" y="2142"/>
                  <a:pt x="2901" y="2380"/>
                  <a:pt x="2670" y="2380"/>
                </a:cubicBezTo>
                <a:cubicBezTo>
                  <a:pt x="2417" y="2380"/>
                  <a:pt x="2200" y="2094"/>
                  <a:pt x="1793" y="1506"/>
                </a:cubicBezTo>
                <a:cubicBezTo>
                  <a:pt x="1594" y="1223"/>
                  <a:pt x="1446" y="902"/>
                  <a:pt x="1170" y="677"/>
                </a:cubicBezTo>
                <a:cubicBezTo>
                  <a:pt x="1042" y="575"/>
                  <a:pt x="866" y="522"/>
                  <a:pt x="691" y="522"/>
                </a:cubicBezTo>
                <a:cubicBezTo>
                  <a:pt x="514" y="522"/>
                  <a:pt x="338" y="576"/>
                  <a:pt x="219" y="690"/>
                </a:cubicBezTo>
                <a:cubicBezTo>
                  <a:pt x="0" y="895"/>
                  <a:pt x="103" y="1127"/>
                  <a:pt x="206" y="1352"/>
                </a:cubicBezTo>
                <a:cubicBezTo>
                  <a:pt x="489" y="1962"/>
                  <a:pt x="855" y="2521"/>
                  <a:pt x="1298" y="3023"/>
                </a:cubicBezTo>
                <a:cubicBezTo>
                  <a:pt x="1643" y="3416"/>
                  <a:pt x="2163" y="3693"/>
                  <a:pt x="2732" y="3693"/>
                </a:cubicBezTo>
                <a:cubicBezTo>
                  <a:pt x="3046" y="3693"/>
                  <a:pt x="3374" y="3609"/>
                  <a:pt x="3696" y="3415"/>
                </a:cubicBezTo>
                <a:cubicBezTo>
                  <a:pt x="4043" y="3203"/>
                  <a:pt x="4268" y="2856"/>
                  <a:pt x="4641" y="2688"/>
                </a:cubicBezTo>
                <a:cubicBezTo>
                  <a:pt x="4922" y="2557"/>
                  <a:pt x="5039" y="2147"/>
                  <a:pt x="5369" y="2147"/>
                </a:cubicBezTo>
                <a:cubicBezTo>
                  <a:pt x="5379" y="2147"/>
                  <a:pt x="5389" y="2148"/>
                  <a:pt x="5399" y="2149"/>
                </a:cubicBezTo>
                <a:cubicBezTo>
                  <a:pt x="5753" y="2168"/>
                  <a:pt x="5804" y="2598"/>
                  <a:pt x="6036" y="2817"/>
                </a:cubicBezTo>
                <a:cubicBezTo>
                  <a:pt x="6563" y="3331"/>
                  <a:pt x="7128" y="3788"/>
                  <a:pt x="7835" y="3974"/>
                </a:cubicBezTo>
                <a:cubicBezTo>
                  <a:pt x="7978" y="4013"/>
                  <a:pt x="8114" y="4031"/>
                  <a:pt x="8242" y="4031"/>
                </a:cubicBezTo>
                <a:cubicBezTo>
                  <a:pt x="8842" y="4031"/>
                  <a:pt x="9293" y="3640"/>
                  <a:pt x="9674" y="3132"/>
                </a:cubicBezTo>
                <a:cubicBezTo>
                  <a:pt x="9843" y="2904"/>
                  <a:pt x="9924" y="2802"/>
                  <a:pt x="10029" y="2802"/>
                </a:cubicBezTo>
                <a:cubicBezTo>
                  <a:pt x="10122" y="2802"/>
                  <a:pt x="10236" y="2884"/>
                  <a:pt x="10451" y="3029"/>
                </a:cubicBezTo>
                <a:cubicBezTo>
                  <a:pt x="10987" y="3396"/>
                  <a:pt x="11492" y="3848"/>
                  <a:pt x="12189" y="3848"/>
                </a:cubicBezTo>
                <a:cubicBezTo>
                  <a:pt x="12261" y="3848"/>
                  <a:pt x="12335" y="3843"/>
                  <a:pt x="12412" y="3833"/>
                </a:cubicBezTo>
                <a:cubicBezTo>
                  <a:pt x="12511" y="3847"/>
                  <a:pt x="12608" y="3855"/>
                  <a:pt x="12701" y="3855"/>
                </a:cubicBezTo>
                <a:cubicBezTo>
                  <a:pt x="13258" y="3855"/>
                  <a:pt x="13702" y="3593"/>
                  <a:pt x="14038" y="3087"/>
                </a:cubicBezTo>
                <a:cubicBezTo>
                  <a:pt x="14494" y="2393"/>
                  <a:pt x="14616" y="1602"/>
                  <a:pt x="14694" y="805"/>
                </a:cubicBezTo>
                <a:cubicBezTo>
                  <a:pt x="14739" y="304"/>
                  <a:pt x="14462" y="15"/>
                  <a:pt x="14019" y="2"/>
                </a:cubicBezTo>
                <a:cubicBezTo>
                  <a:pt x="14001" y="1"/>
                  <a:pt x="13983" y="0"/>
                  <a:pt x="1396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9"/>
          <p:cNvSpPr/>
          <p:nvPr/>
        </p:nvSpPr>
        <p:spPr>
          <a:xfrm flipH="1">
            <a:off x="-6875" y="-6"/>
            <a:ext cx="609784" cy="811228"/>
          </a:xfrm>
          <a:custGeom>
            <a:avLst/>
            <a:gdLst/>
            <a:ahLst/>
            <a:cxnLst/>
            <a:rect l="l" t="t" r="r" b="b"/>
            <a:pathLst>
              <a:path w="8948" h="11904" extrusionOk="0">
                <a:moveTo>
                  <a:pt x="3806" y="0"/>
                </a:moveTo>
                <a:cubicBezTo>
                  <a:pt x="3240" y="771"/>
                  <a:pt x="2578" y="1465"/>
                  <a:pt x="2071" y="2282"/>
                </a:cubicBezTo>
                <a:cubicBezTo>
                  <a:pt x="631" y="4602"/>
                  <a:pt x="1" y="7051"/>
                  <a:pt x="740" y="9757"/>
                </a:cubicBezTo>
                <a:cubicBezTo>
                  <a:pt x="1061" y="10920"/>
                  <a:pt x="2064" y="11762"/>
                  <a:pt x="3266" y="11878"/>
                </a:cubicBezTo>
                <a:cubicBezTo>
                  <a:pt x="3467" y="11895"/>
                  <a:pt x="3669" y="11904"/>
                  <a:pt x="3871" y="11904"/>
                </a:cubicBezTo>
                <a:cubicBezTo>
                  <a:pt x="4576" y="11904"/>
                  <a:pt x="5278" y="11799"/>
                  <a:pt x="5953" y="11589"/>
                </a:cubicBezTo>
                <a:cubicBezTo>
                  <a:pt x="7110" y="11235"/>
                  <a:pt x="8035" y="10535"/>
                  <a:pt x="8948" y="9802"/>
                </a:cubicBezTo>
                <a:lnTo>
                  <a:pt x="894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9"/>
          <p:cNvSpPr txBox="1">
            <a:spLocks noGrp="1"/>
          </p:cNvSpPr>
          <p:nvPr>
            <p:ph type="subTitle" idx="1"/>
          </p:nvPr>
        </p:nvSpPr>
        <p:spPr>
          <a:xfrm>
            <a:off x="711725" y="2729617"/>
            <a:ext cx="5049000" cy="108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solidFill>
          <a:schemeClr val="lt1"/>
        </a:solidFill>
        <a:effectLst/>
      </p:bgPr>
    </p:bg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0"/>
          <p:cNvSpPr txBox="1">
            <a:spLocks noGrp="1"/>
          </p:cNvSpPr>
          <p:nvPr>
            <p:ph type="body" idx="1"/>
          </p:nvPr>
        </p:nvSpPr>
        <p:spPr>
          <a:xfrm>
            <a:off x="5035550" y="679450"/>
            <a:ext cx="3396600" cy="160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6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Dela Gothic One"/>
              <a:buNone/>
              <a:defRPr sz="2800">
                <a:solidFill>
                  <a:schemeClr val="dk2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Dela Gothic One"/>
              <a:buNone/>
              <a:defRPr sz="2800">
                <a:solidFill>
                  <a:schemeClr val="dk2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Dela Gothic One"/>
              <a:buNone/>
              <a:defRPr sz="2800">
                <a:solidFill>
                  <a:schemeClr val="dk2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Dela Gothic One"/>
              <a:buNone/>
              <a:defRPr sz="2800">
                <a:solidFill>
                  <a:schemeClr val="dk2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Dela Gothic One"/>
              <a:buNone/>
              <a:defRPr sz="2800">
                <a:solidFill>
                  <a:schemeClr val="dk2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Dela Gothic One"/>
              <a:buNone/>
              <a:defRPr sz="2800">
                <a:solidFill>
                  <a:schemeClr val="dk2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Dela Gothic One"/>
              <a:buNone/>
              <a:defRPr sz="2800">
                <a:solidFill>
                  <a:schemeClr val="dk2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Dela Gothic One"/>
              <a:buNone/>
              <a:defRPr sz="2800">
                <a:solidFill>
                  <a:schemeClr val="dk2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Dela Gothic One"/>
              <a:buNone/>
              <a:defRPr sz="2800">
                <a:solidFill>
                  <a:schemeClr val="dk2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Didact Gothic"/>
              <a:buChar char="●"/>
              <a:defRPr sz="1800">
                <a:solidFill>
                  <a:schemeClr val="accen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Didact Gothic"/>
              <a:buChar char="○"/>
              <a:defRPr>
                <a:solidFill>
                  <a:schemeClr val="accen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Didact Gothic"/>
              <a:buChar char="■"/>
              <a:defRPr>
                <a:solidFill>
                  <a:schemeClr val="accen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Didact Gothic"/>
              <a:buChar char="●"/>
              <a:defRPr>
                <a:solidFill>
                  <a:schemeClr val="accen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Didact Gothic"/>
              <a:buChar char="○"/>
              <a:defRPr>
                <a:solidFill>
                  <a:schemeClr val="accen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Didact Gothic"/>
              <a:buChar char="■"/>
              <a:defRPr>
                <a:solidFill>
                  <a:schemeClr val="accen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Didact Gothic"/>
              <a:buChar char="●"/>
              <a:defRPr>
                <a:solidFill>
                  <a:schemeClr val="accen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Didact Gothic"/>
              <a:buChar char="○"/>
              <a:defRPr>
                <a:solidFill>
                  <a:schemeClr val="accen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Didact Gothic"/>
              <a:buChar char="■"/>
              <a:defRPr>
                <a:solidFill>
                  <a:schemeClr val="accen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github.com/tt-adisoh/group11_dsp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9.xml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2" name="Google Shape;1142;p43"/>
          <p:cNvPicPr preferRelativeResize="0"/>
          <p:nvPr/>
        </p:nvPicPr>
        <p:blipFill rotWithShape="1">
          <a:blip r:embed="rId3">
            <a:alphaModFix/>
          </a:blip>
          <a:srcRect l="19210" t="19210" r="19898" b="19898"/>
          <a:stretch/>
        </p:blipFill>
        <p:spPr>
          <a:xfrm>
            <a:off x="395775" y="1658300"/>
            <a:ext cx="2707600" cy="2707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3" name="Google Shape;1143;p43"/>
          <p:cNvSpPr txBox="1">
            <a:spLocks noGrp="1"/>
          </p:cNvSpPr>
          <p:nvPr>
            <p:ph type="title"/>
          </p:nvPr>
        </p:nvSpPr>
        <p:spPr>
          <a:xfrm>
            <a:off x="711725" y="535447"/>
            <a:ext cx="7720500" cy="49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Before Starting…</a:t>
            </a:r>
            <a:endParaRPr/>
          </a:p>
        </p:txBody>
      </p:sp>
      <p:sp>
        <p:nvSpPr>
          <p:cNvPr id="1144" name="Google Shape;1144;p43"/>
          <p:cNvSpPr txBox="1"/>
          <p:nvPr/>
        </p:nvSpPr>
        <p:spPr>
          <a:xfrm>
            <a:off x="3342900" y="1961825"/>
            <a:ext cx="5801100" cy="13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Didact Gothic"/>
                <a:ea typeface="Didact Gothic"/>
                <a:cs typeface="Didact Gothic"/>
                <a:sym typeface="Didact Gothic"/>
              </a:rPr>
              <a:t>If you want to see our PPT, codes or plots,</a:t>
            </a:r>
            <a:endParaRPr sz="1900">
              <a:latin typeface="Didact Gothic"/>
              <a:ea typeface="Didact Gothic"/>
              <a:cs typeface="Didact Gothic"/>
              <a:sym typeface="Didact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>
              <a:latin typeface="Didact Gothic"/>
              <a:ea typeface="Didact Gothic"/>
              <a:cs typeface="Didact Gothic"/>
              <a:sym typeface="Didact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Didact Gothic"/>
                <a:ea typeface="Didact Gothic"/>
                <a:cs typeface="Didact Gothic"/>
                <a:sym typeface="Didact Gothic"/>
              </a:rPr>
              <a:t>QR code or </a:t>
            </a:r>
            <a:r>
              <a:rPr lang="en" sz="1900" u="sng">
                <a:solidFill>
                  <a:schemeClr val="hlink"/>
                </a:solidFill>
                <a:latin typeface="Didact Gothic"/>
                <a:ea typeface="Didact Gothic"/>
                <a:cs typeface="Didact Gothic"/>
                <a:sym typeface="Didact Gothic"/>
                <a:hlinkClick r:id="rId4"/>
              </a:rPr>
              <a:t>https://github.com/kdh-yu/group11_dsp</a:t>
            </a:r>
            <a:endParaRPr sz="1900">
              <a:latin typeface="Didact Gothic"/>
              <a:ea typeface="Didact Gothic"/>
              <a:cs typeface="Didact Gothic"/>
              <a:sym typeface="Didact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Didact Gothic"/>
                <a:ea typeface="Didact Gothic"/>
                <a:cs typeface="Didact Gothic"/>
                <a:sym typeface="Didact Gothic"/>
              </a:rPr>
              <a:t>Presentation&gt;ppt</a:t>
            </a:r>
            <a:endParaRPr sz="1900"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6" name="Google Shape;1256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2063" y="1028050"/>
            <a:ext cx="4799887" cy="3810651"/>
          </a:xfrm>
          <a:prstGeom prst="rect">
            <a:avLst/>
          </a:prstGeom>
          <a:noFill/>
          <a:ln>
            <a:noFill/>
          </a:ln>
        </p:spPr>
      </p:pic>
      <p:sp>
        <p:nvSpPr>
          <p:cNvPr id="1257" name="Google Shape;1257;p52"/>
          <p:cNvSpPr txBox="1">
            <a:spLocks noGrp="1"/>
          </p:cNvSpPr>
          <p:nvPr>
            <p:ph type="title"/>
          </p:nvPr>
        </p:nvSpPr>
        <p:spPr>
          <a:xfrm>
            <a:off x="223950" y="236200"/>
            <a:ext cx="8097600" cy="49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they are buried…</a:t>
            </a:r>
            <a:endParaRPr/>
          </a:p>
        </p:txBody>
      </p:sp>
      <p:sp>
        <p:nvSpPr>
          <p:cNvPr id="1258" name="Google Shape;1258;p52"/>
          <p:cNvSpPr txBox="1"/>
          <p:nvPr/>
        </p:nvSpPr>
        <p:spPr>
          <a:xfrm>
            <a:off x="6731000" y="3943000"/>
            <a:ext cx="2506200" cy="12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5560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000" i="1">
                <a:latin typeface="Didact Gothic"/>
                <a:ea typeface="Didact Gothic"/>
                <a:cs typeface="Didact Gothic"/>
                <a:sym typeface="Didact Gothic"/>
              </a:rPr>
              <a:t>How long does it take for plastic to decompose?</a:t>
            </a:r>
            <a:r>
              <a:rPr lang="en" sz="1000">
                <a:latin typeface="Didact Gothic"/>
                <a:ea typeface="Didact Gothic"/>
                <a:cs typeface="Didact Gothic"/>
                <a:sym typeface="Didact Gothic"/>
              </a:rPr>
              <a:t> Chariot Energy. (2022, October 20). Retrieved December 14, 2022, from https://chariotenergy.com/blog/how-long-until-plastic-decomposes/ </a:t>
            </a:r>
            <a:endParaRPr sz="1000"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3" name="Google Shape;1263;p53"/>
          <p:cNvSpPr txBox="1">
            <a:spLocks noGrp="1"/>
          </p:cNvSpPr>
          <p:nvPr>
            <p:ph type="title"/>
          </p:nvPr>
        </p:nvSpPr>
        <p:spPr>
          <a:xfrm>
            <a:off x="223950" y="236200"/>
            <a:ext cx="8097600" cy="49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they are buried…</a:t>
            </a:r>
            <a:endParaRPr/>
          </a:p>
        </p:txBody>
      </p:sp>
      <p:pic>
        <p:nvPicPr>
          <p:cNvPr id="1264" name="Google Shape;1264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35050"/>
            <a:ext cx="8839204" cy="2550766"/>
          </a:xfrm>
          <a:prstGeom prst="rect">
            <a:avLst/>
          </a:prstGeom>
          <a:noFill/>
          <a:ln>
            <a:noFill/>
          </a:ln>
        </p:spPr>
      </p:pic>
      <p:sp>
        <p:nvSpPr>
          <p:cNvPr id="1265" name="Google Shape;1265;p53"/>
          <p:cNvSpPr txBox="1"/>
          <p:nvPr/>
        </p:nvSpPr>
        <p:spPr>
          <a:xfrm>
            <a:off x="6144000" y="4650900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Didact Gothic"/>
                <a:ea typeface="Didact Gothic"/>
                <a:cs typeface="Didact Gothic"/>
                <a:sym typeface="Didact Gothic"/>
              </a:rPr>
              <a:t>환경부,「전국폐기물발생및처리현황」, 2020, 2022.12.14, 지방자치단체 폐기물 처리시설 현황_매립시설</a:t>
            </a:r>
            <a:endParaRPr sz="1000"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p54"/>
          <p:cNvSpPr txBox="1">
            <a:spLocks noGrp="1"/>
          </p:cNvSpPr>
          <p:nvPr>
            <p:ph type="title"/>
          </p:nvPr>
        </p:nvSpPr>
        <p:spPr>
          <a:xfrm>
            <a:off x="523200" y="526100"/>
            <a:ext cx="8097600" cy="49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Garbage Landfills (Korea nationwide)</a:t>
            </a:r>
            <a:endParaRPr/>
          </a:p>
        </p:txBody>
      </p:sp>
      <p:pic>
        <p:nvPicPr>
          <p:cNvPr id="1271" name="Google Shape;1271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4200" y="1018700"/>
            <a:ext cx="6935603" cy="382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6" name="Google Shape;1276;p55"/>
          <p:cNvSpPr txBox="1">
            <a:spLocks noGrp="1"/>
          </p:cNvSpPr>
          <p:nvPr>
            <p:ph type="title"/>
          </p:nvPr>
        </p:nvSpPr>
        <p:spPr>
          <a:xfrm>
            <a:off x="523200" y="526100"/>
            <a:ext cx="8097600" cy="49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will happen at Garbage Landfills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the future?</a:t>
            </a:r>
            <a:endParaRPr/>
          </a:p>
        </p:txBody>
      </p:sp>
      <p:pic>
        <p:nvPicPr>
          <p:cNvPr id="1277" name="Google Shape;1277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7150" y="1323500"/>
            <a:ext cx="7529702" cy="382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2" name="Google Shape;1282;p56"/>
          <p:cNvSpPr txBox="1">
            <a:spLocks noGrp="1"/>
          </p:cNvSpPr>
          <p:nvPr>
            <p:ph type="title"/>
          </p:nvPr>
        </p:nvSpPr>
        <p:spPr>
          <a:xfrm>
            <a:off x="340350" y="245550"/>
            <a:ext cx="8646900" cy="49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Then, if they are disposed well…?</a:t>
            </a:r>
            <a:endParaRPr/>
          </a:p>
        </p:txBody>
      </p:sp>
      <p:pic>
        <p:nvPicPr>
          <p:cNvPr id="1283" name="Google Shape;1283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33987" y="878400"/>
            <a:ext cx="3276039" cy="4159449"/>
          </a:xfrm>
          <a:prstGeom prst="rect">
            <a:avLst/>
          </a:prstGeom>
          <a:noFill/>
          <a:ln>
            <a:noFill/>
          </a:ln>
        </p:spPr>
      </p:pic>
      <p:sp>
        <p:nvSpPr>
          <p:cNvPr id="1284" name="Google Shape;1284;p56"/>
          <p:cNvSpPr/>
          <p:nvPr/>
        </p:nvSpPr>
        <p:spPr>
          <a:xfrm>
            <a:off x="3310550" y="4262825"/>
            <a:ext cx="746100" cy="774900"/>
          </a:xfrm>
          <a:prstGeom prst="frame">
            <a:avLst>
              <a:gd name="adj1" fmla="val 5184"/>
            </a:avLst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5" name="Google Shape;1285;p56"/>
          <p:cNvSpPr txBox="1"/>
          <p:nvPr/>
        </p:nvSpPr>
        <p:spPr>
          <a:xfrm>
            <a:off x="5831425" y="4580475"/>
            <a:ext cx="3450300" cy="10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556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900">
                <a:latin typeface="Didact Gothic"/>
                <a:ea typeface="Didact Gothic"/>
                <a:cs typeface="Didact Gothic"/>
                <a:sym typeface="Didact Gothic"/>
              </a:rPr>
              <a:t>김 이서. (2019, December). </a:t>
            </a:r>
            <a:r>
              <a:rPr lang="en" sz="900" i="1">
                <a:latin typeface="Didact Gothic"/>
                <a:ea typeface="Didact Gothic"/>
                <a:cs typeface="Didact Gothic"/>
                <a:sym typeface="Didact Gothic"/>
              </a:rPr>
              <a:t>플라스틱 대한민국 - 일회용의 유혹</a:t>
            </a:r>
            <a:r>
              <a:rPr lang="en" sz="900">
                <a:latin typeface="Didact Gothic"/>
                <a:ea typeface="Didact Gothic"/>
                <a:cs typeface="Didact Gothic"/>
                <a:sym typeface="Didact Gothic"/>
              </a:rPr>
              <a:t>. Greenpeace Korea | 그린피스. Retrieved from https://www.greenpeace.org/ </a:t>
            </a:r>
            <a:endParaRPr sz="900">
              <a:latin typeface="Didact Gothic"/>
              <a:ea typeface="Didact Gothic"/>
              <a:cs typeface="Didact Gothic"/>
              <a:sym typeface="Didact Gothic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200"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" name="Google Shape;1290;p57"/>
          <p:cNvSpPr txBox="1">
            <a:spLocks noGrp="1"/>
          </p:cNvSpPr>
          <p:nvPr>
            <p:ph type="title"/>
          </p:nvPr>
        </p:nvSpPr>
        <p:spPr>
          <a:xfrm>
            <a:off x="403125" y="339075"/>
            <a:ext cx="7720500" cy="49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can’t we just recycle all plastic?</a:t>
            </a:r>
            <a:endParaRPr/>
          </a:p>
        </p:txBody>
      </p:sp>
      <p:pic>
        <p:nvPicPr>
          <p:cNvPr id="1291" name="Google Shape;1291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7913" y="1072525"/>
            <a:ext cx="8408187" cy="4007027"/>
          </a:xfrm>
          <a:prstGeom prst="rect">
            <a:avLst/>
          </a:prstGeom>
          <a:noFill/>
          <a:ln>
            <a:noFill/>
          </a:ln>
        </p:spPr>
      </p:pic>
      <p:sp>
        <p:nvSpPr>
          <p:cNvPr id="1292" name="Google Shape;1292;p57"/>
          <p:cNvSpPr txBox="1"/>
          <p:nvPr/>
        </p:nvSpPr>
        <p:spPr>
          <a:xfrm>
            <a:off x="5831425" y="4580475"/>
            <a:ext cx="3450300" cy="10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556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900">
                <a:latin typeface="Didact Gothic"/>
                <a:ea typeface="Didact Gothic"/>
                <a:cs typeface="Didact Gothic"/>
                <a:sym typeface="Didact Gothic"/>
              </a:rPr>
              <a:t>김 이서. (2019, December). </a:t>
            </a:r>
            <a:r>
              <a:rPr lang="en" sz="900" i="1">
                <a:latin typeface="Didact Gothic"/>
                <a:ea typeface="Didact Gothic"/>
                <a:cs typeface="Didact Gothic"/>
                <a:sym typeface="Didact Gothic"/>
              </a:rPr>
              <a:t>플라스틱 대한민국 - 일회용의 유혹</a:t>
            </a:r>
            <a:r>
              <a:rPr lang="en" sz="900">
                <a:latin typeface="Didact Gothic"/>
                <a:ea typeface="Didact Gothic"/>
                <a:cs typeface="Didact Gothic"/>
                <a:sym typeface="Didact Gothic"/>
              </a:rPr>
              <a:t>. Greenpeace Korea | 그린피스. Retrieved from https://www.greenpeace.org/ </a:t>
            </a:r>
            <a:endParaRPr sz="900">
              <a:latin typeface="Didact Gothic"/>
              <a:ea typeface="Didact Gothic"/>
              <a:cs typeface="Didact Gothic"/>
              <a:sym typeface="Didact Gothic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200"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7" name="Google Shape;1297;p58"/>
          <p:cNvSpPr txBox="1">
            <a:spLocks noGrp="1"/>
          </p:cNvSpPr>
          <p:nvPr>
            <p:ph type="title"/>
          </p:nvPr>
        </p:nvSpPr>
        <p:spPr>
          <a:xfrm>
            <a:off x="340350" y="245550"/>
            <a:ext cx="8646900" cy="49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Oh, then we can burn them!</a:t>
            </a:r>
            <a:endParaRPr/>
          </a:p>
        </p:txBody>
      </p:sp>
      <p:pic>
        <p:nvPicPr>
          <p:cNvPr id="1298" name="Google Shape;1298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33987" y="878400"/>
            <a:ext cx="3276039" cy="4159449"/>
          </a:xfrm>
          <a:prstGeom prst="rect">
            <a:avLst/>
          </a:prstGeom>
          <a:noFill/>
          <a:ln>
            <a:noFill/>
          </a:ln>
        </p:spPr>
      </p:pic>
      <p:sp>
        <p:nvSpPr>
          <p:cNvPr id="1299" name="Google Shape;1299;p58"/>
          <p:cNvSpPr/>
          <p:nvPr/>
        </p:nvSpPr>
        <p:spPr>
          <a:xfrm>
            <a:off x="3911434" y="4216100"/>
            <a:ext cx="1719300" cy="774900"/>
          </a:xfrm>
          <a:prstGeom prst="frame">
            <a:avLst>
              <a:gd name="adj1" fmla="val 5184"/>
            </a:avLst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0" name="Google Shape;1300;p58"/>
          <p:cNvSpPr txBox="1"/>
          <p:nvPr/>
        </p:nvSpPr>
        <p:spPr>
          <a:xfrm>
            <a:off x="5831425" y="4580475"/>
            <a:ext cx="3450300" cy="10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556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900">
                <a:latin typeface="Didact Gothic"/>
                <a:ea typeface="Didact Gothic"/>
                <a:cs typeface="Didact Gothic"/>
                <a:sym typeface="Didact Gothic"/>
              </a:rPr>
              <a:t>김 이서. (2019, December). </a:t>
            </a:r>
            <a:r>
              <a:rPr lang="en" sz="900" i="1">
                <a:latin typeface="Didact Gothic"/>
                <a:ea typeface="Didact Gothic"/>
                <a:cs typeface="Didact Gothic"/>
                <a:sym typeface="Didact Gothic"/>
              </a:rPr>
              <a:t>플라스틱 대한민국 - 일회용의 유혹</a:t>
            </a:r>
            <a:r>
              <a:rPr lang="en" sz="900">
                <a:latin typeface="Didact Gothic"/>
                <a:ea typeface="Didact Gothic"/>
                <a:cs typeface="Didact Gothic"/>
                <a:sym typeface="Didact Gothic"/>
              </a:rPr>
              <a:t>. Greenpeace Korea | 그린피스. Retrieved from https://www.greenpeace.org/ </a:t>
            </a:r>
            <a:endParaRPr sz="900">
              <a:latin typeface="Didact Gothic"/>
              <a:ea typeface="Didact Gothic"/>
              <a:cs typeface="Didact Gothic"/>
              <a:sym typeface="Didact Gothic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200"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5" name="Google Shape;1305;p59"/>
          <p:cNvSpPr txBox="1">
            <a:spLocks noGrp="1"/>
          </p:cNvSpPr>
          <p:nvPr>
            <p:ph type="title"/>
          </p:nvPr>
        </p:nvSpPr>
        <p:spPr>
          <a:xfrm>
            <a:off x="340350" y="245550"/>
            <a:ext cx="8646900" cy="49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 it possible to burn all of them?</a:t>
            </a:r>
            <a:endParaRPr/>
          </a:p>
        </p:txBody>
      </p:sp>
      <p:pic>
        <p:nvPicPr>
          <p:cNvPr id="1306" name="Google Shape;1306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350" y="738150"/>
            <a:ext cx="6566006" cy="4100548"/>
          </a:xfrm>
          <a:prstGeom prst="rect">
            <a:avLst/>
          </a:prstGeom>
          <a:noFill/>
          <a:ln>
            <a:noFill/>
          </a:ln>
        </p:spPr>
      </p:pic>
      <p:sp>
        <p:nvSpPr>
          <p:cNvPr id="1307" name="Google Shape;1307;p59"/>
          <p:cNvSpPr txBox="1"/>
          <p:nvPr/>
        </p:nvSpPr>
        <p:spPr>
          <a:xfrm>
            <a:off x="7063200" y="4450800"/>
            <a:ext cx="20808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Didact Gothic"/>
                <a:ea typeface="Didact Gothic"/>
                <a:cs typeface="Didact Gothic"/>
                <a:sym typeface="Didact Gothic"/>
              </a:rPr>
              <a:t>환경부,「전국폐기물발생및처리현황」, 2020, 2022.12.14, 지방자치단체 폐기물 처리시설 현황_소각시설</a:t>
            </a:r>
            <a:endParaRPr sz="1100"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Google Shape;1312;p60"/>
          <p:cNvSpPr txBox="1">
            <a:spLocks noGrp="1"/>
          </p:cNvSpPr>
          <p:nvPr>
            <p:ph type="title"/>
          </p:nvPr>
        </p:nvSpPr>
        <p:spPr>
          <a:xfrm>
            <a:off x="711725" y="535450"/>
            <a:ext cx="7720500" cy="49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Amount of Plastic Waste in Korea </a:t>
            </a:r>
            <a:endParaRPr/>
          </a:p>
        </p:txBody>
      </p:sp>
      <p:pic>
        <p:nvPicPr>
          <p:cNvPr id="1313" name="Google Shape;1313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1813" y="1180450"/>
            <a:ext cx="7360374" cy="26702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4" name="Google Shape;1314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16500" y="3915825"/>
            <a:ext cx="6558925" cy="839100"/>
          </a:xfrm>
          <a:prstGeom prst="rect">
            <a:avLst/>
          </a:prstGeom>
          <a:noFill/>
          <a:ln>
            <a:noFill/>
          </a:ln>
        </p:spPr>
      </p:pic>
      <p:sp>
        <p:nvSpPr>
          <p:cNvPr id="1315" name="Google Shape;1315;p60"/>
          <p:cNvSpPr txBox="1"/>
          <p:nvPr/>
        </p:nvSpPr>
        <p:spPr>
          <a:xfrm>
            <a:off x="5791200" y="4875033"/>
            <a:ext cx="4191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Didact Gothic"/>
                <a:ea typeface="Didact Gothic"/>
                <a:cs typeface="Didact Gothic"/>
                <a:sym typeface="Didact Gothic"/>
              </a:rPr>
              <a:t>환경부,「전국폐기물발생및처리현황」  폐기물 발생현황_생활폐기물</a:t>
            </a:r>
            <a:endParaRPr sz="1000"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61"/>
          <p:cNvSpPr txBox="1">
            <a:spLocks noGrp="1"/>
          </p:cNvSpPr>
          <p:nvPr>
            <p:ph type="title"/>
          </p:nvPr>
        </p:nvSpPr>
        <p:spPr>
          <a:xfrm>
            <a:off x="711725" y="535450"/>
            <a:ext cx="7720500" cy="49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Amount of Plastic Waste in Korea </a:t>
            </a:r>
            <a:endParaRPr/>
          </a:p>
        </p:txBody>
      </p:sp>
      <p:pic>
        <p:nvPicPr>
          <p:cNvPr id="1321" name="Google Shape;1321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1725" y="1526475"/>
            <a:ext cx="2153849" cy="2672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22" name="Google Shape;1322;p61"/>
          <p:cNvSpPr txBox="1"/>
          <p:nvPr/>
        </p:nvSpPr>
        <p:spPr>
          <a:xfrm>
            <a:off x="3104825" y="2287050"/>
            <a:ext cx="5386500" cy="5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50" b="1">
                <a:solidFill>
                  <a:srgbClr val="202124"/>
                </a:solidFill>
                <a:highlight>
                  <a:srgbClr val="FFFFFF"/>
                </a:highlight>
              </a:rPr>
              <a:t>×</a:t>
            </a:r>
            <a:r>
              <a:rPr lang="en" sz="2500">
                <a:latin typeface="Didact Gothic"/>
                <a:ea typeface="Didact Gothic"/>
                <a:cs typeface="Didact Gothic"/>
                <a:sym typeface="Didact Gothic"/>
              </a:rPr>
              <a:t> 233,967,312…… per day</a:t>
            </a:r>
            <a:endParaRPr sz="2500"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323" name="Google Shape;1323;p61"/>
          <p:cNvSpPr txBox="1"/>
          <p:nvPr/>
        </p:nvSpPr>
        <p:spPr>
          <a:xfrm>
            <a:off x="3170250" y="1671450"/>
            <a:ext cx="5386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idact Gothic"/>
                <a:ea typeface="Didact Gothic"/>
                <a:cs typeface="Didact Gothic"/>
                <a:sym typeface="Didact Gothic"/>
              </a:rPr>
              <a:t>2020 : 7851 ton/day</a:t>
            </a:r>
            <a:endParaRPr>
              <a:latin typeface="Didact Gothic"/>
              <a:ea typeface="Didact Gothic"/>
              <a:cs typeface="Didact Gothic"/>
              <a:sym typeface="Didact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idact Gothic"/>
                <a:ea typeface="Didact Gothic"/>
                <a:cs typeface="Didact Gothic"/>
                <a:sym typeface="Didact Gothic"/>
              </a:rPr>
              <a:t>Which means… we can make 2L pet…</a:t>
            </a: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" name="Google Shape;1149;p44"/>
          <p:cNvSpPr txBox="1">
            <a:spLocks noGrp="1"/>
          </p:cNvSpPr>
          <p:nvPr>
            <p:ph type="ctrTitle"/>
          </p:nvPr>
        </p:nvSpPr>
        <p:spPr>
          <a:xfrm>
            <a:off x="301650" y="1164900"/>
            <a:ext cx="4750200" cy="233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Manufacturers should reduce production of Non-Recyclable Plastics</a:t>
            </a:r>
            <a:endParaRPr sz="3500"/>
          </a:p>
        </p:txBody>
      </p:sp>
      <p:sp>
        <p:nvSpPr>
          <p:cNvPr id="1150" name="Google Shape;1150;p44"/>
          <p:cNvSpPr txBox="1">
            <a:spLocks noGrp="1"/>
          </p:cNvSpPr>
          <p:nvPr>
            <p:ph type="subTitle" idx="1"/>
          </p:nvPr>
        </p:nvSpPr>
        <p:spPr>
          <a:xfrm>
            <a:off x="301650" y="3574647"/>
            <a:ext cx="8115600" cy="14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Our approach to the resource problem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Group 11: Kim Dohoon (2022094093); Yun Donghyun (2022084339); Raudhah Radzif (2022011703)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51" name="Google Shape;1151;p44"/>
          <p:cNvPicPr preferRelativeResize="0"/>
          <p:nvPr/>
        </p:nvPicPr>
        <p:blipFill rotWithShape="1">
          <a:blip r:embed="rId3">
            <a:alphaModFix/>
          </a:blip>
          <a:srcRect l="1940" r="1525" b="4961"/>
          <a:stretch/>
        </p:blipFill>
        <p:spPr>
          <a:xfrm>
            <a:off x="4710425" y="1164900"/>
            <a:ext cx="4035651" cy="281372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52" name="Google Shape;1152;p44"/>
          <p:cNvGrpSpPr/>
          <p:nvPr/>
        </p:nvGrpSpPr>
        <p:grpSpPr>
          <a:xfrm>
            <a:off x="7903875" y="965663"/>
            <a:ext cx="895225" cy="596225"/>
            <a:chOff x="6168950" y="679775"/>
            <a:chExt cx="895225" cy="596225"/>
          </a:xfrm>
        </p:grpSpPr>
        <p:sp>
          <p:nvSpPr>
            <p:cNvPr id="1153" name="Google Shape;1153;p44"/>
            <p:cNvSpPr/>
            <p:nvPr/>
          </p:nvSpPr>
          <p:spPr>
            <a:xfrm>
              <a:off x="6536345" y="679775"/>
              <a:ext cx="170516" cy="162064"/>
            </a:xfrm>
            <a:custGeom>
              <a:avLst/>
              <a:gdLst/>
              <a:ahLst/>
              <a:cxnLst/>
              <a:rect l="l" t="t" r="r" b="b"/>
              <a:pathLst>
                <a:path w="2199" h="2090" extrusionOk="0">
                  <a:moveTo>
                    <a:pt x="1205" y="0"/>
                  </a:moveTo>
                  <a:cubicBezTo>
                    <a:pt x="564" y="0"/>
                    <a:pt x="0" y="513"/>
                    <a:pt x="0" y="1093"/>
                  </a:cubicBezTo>
                  <a:cubicBezTo>
                    <a:pt x="13" y="1649"/>
                    <a:pt x="463" y="2090"/>
                    <a:pt x="1016" y="2090"/>
                  </a:cubicBezTo>
                  <a:cubicBezTo>
                    <a:pt x="1020" y="2090"/>
                    <a:pt x="1024" y="2090"/>
                    <a:pt x="1028" y="2090"/>
                  </a:cubicBezTo>
                  <a:cubicBezTo>
                    <a:pt x="1607" y="2070"/>
                    <a:pt x="2198" y="1453"/>
                    <a:pt x="2192" y="875"/>
                  </a:cubicBezTo>
                  <a:cubicBezTo>
                    <a:pt x="2179" y="374"/>
                    <a:pt x="1787" y="14"/>
                    <a:pt x="1241" y="1"/>
                  </a:cubicBezTo>
                  <a:cubicBezTo>
                    <a:pt x="1229" y="0"/>
                    <a:pt x="1217" y="0"/>
                    <a:pt x="12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44"/>
            <p:cNvSpPr/>
            <p:nvPr/>
          </p:nvSpPr>
          <p:spPr>
            <a:xfrm>
              <a:off x="6331944" y="1074157"/>
              <a:ext cx="188971" cy="140972"/>
            </a:xfrm>
            <a:custGeom>
              <a:avLst/>
              <a:gdLst/>
              <a:ahLst/>
              <a:cxnLst/>
              <a:rect l="l" t="t" r="r" b="b"/>
              <a:pathLst>
                <a:path w="2437" h="1818" extrusionOk="0">
                  <a:moveTo>
                    <a:pt x="1615" y="0"/>
                  </a:moveTo>
                  <a:cubicBezTo>
                    <a:pt x="1553" y="0"/>
                    <a:pt x="1486" y="4"/>
                    <a:pt x="1415" y="12"/>
                  </a:cubicBezTo>
                  <a:cubicBezTo>
                    <a:pt x="1261" y="31"/>
                    <a:pt x="939" y="12"/>
                    <a:pt x="643" y="160"/>
                  </a:cubicBezTo>
                  <a:cubicBezTo>
                    <a:pt x="200" y="385"/>
                    <a:pt x="1" y="790"/>
                    <a:pt x="142" y="1201"/>
                  </a:cubicBezTo>
                  <a:cubicBezTo>
                    <a:pt x="271" y="1578"/>
                    <a:pt x="628" y="1818"/>
                    <a:pt x="1010" y="1818"/>
                  </a:cubicBezTo>
                  <a:cubicBezTo>
                    <a:pt x="1104" y="1818"/>
                    <a:pt x="1199" y="1803"/>
                    <a:pt x="1293" y="1773"/>
                  </a:cubicBezTo>
                  <a:cubicBezTo>
                    <a:pt x="1653" y="1664"/>
                    <a:pt x="1961" y="1432"/>
                    <a:pt x="2173" y="1117"/>
                  </a:cubicBezTo>
                  <a:cubicBezTo>
                    <a:pt x="2328" y="892"/>
                    <a:pt x="2437" y="648"/>
                    <a:pt x="2295" y="372"/>
                  </a:cubicBezTo>
                  <a:cubicBezTo>
                    <a:pt x="2169" y="126"/>
                    <a:pt x="1969" y="0"/>
                    <a:pt x="16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44"/>
            <p:cNvSpPr/>
            <p:nvPr/>
          </p:nvSpPr>
          <p:spPr>
            <a:xfrm>
              <a:off x="6749121" y="974359"/>
              <a:ext cx="148571" cy="140662"/>
            </a:xfrm>
            <a:custGeom>
              <a:avLst/>
              <a:gdLst/>
              <a:ahLst/>
              <a:cxnLst/>
              <a:rect l="l" t="t" r="r" b="b"/>
              <a:pathLst>
                <a:path w="1916" h="1814" extrusionOk="0">
                  <a:moveTo>
                    <a:pt x="997" y="0"/>
                  </a:moveTo>
                  <a:cubicBezTo>
                    <a:pt x="451" y="0"/>
                    <a:pt x="1" y="425"/>
                    <a:pt x="7" y="932"/>
                  </a:cubicBezTo>
                  <a:cubicBezTo>
                    <a:pt x="26" y="1402"/>
                    <a:pt x="399" y="1781"/>
                    <a:pt x="868" y="1813"/>
                  </a:cubicBezTo>
                  <a:cubicBezTo>
                    <a:pt x="878" y="1813"/>
                    <a:pt x="888" y="1814"/>
                    <a:pt x="899" y="1814"/>
                  </a:cubicBezTo>
                  <a:cubicBezTo>
                    <a:pt x="1421" y="1814"/>
                    <a:pt x="1916" y="1327"/>
                    <a:pt x="1903" y="810"/>
                  </a:cubicBezTo>
                  <a:cubicBezTo>
                    <a:pt x="1890" y="354"/>
                    <a:pt x="1498" y="0"/>
                    <a:pt x="9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44"/>
            <p:cNvSpPr/>
            <p:nvPr/>
          </p:nvSpPr>
          <p:spPr>
            <a:xfrm>
              <a:off x="6877221" y="721105"/>
              <a:ext cx="167569" cy="136785"/>
            </a:xfrm>
            <a:custGeom>
              <a:avLst/>
              <a:gdLst/>
              <a:ahLst/>
              <a:cxnLst/>
              <a:rect l="l" t="t" r="r" b="b"/>
              <a:pathLst>
                <a:path w="2161" h="1764" extrusionOk="0">
                  <a:moveTo>
                    <a:pt x="1392" y="0"/>
                  </a:moveTo>
                  <a:cubicBezTo>
                    <a:pt x="1295" y="0"/>
                    <a:pt x="1193" y="19"/>
                    <a:pt x="1087" y="53"/>
                  </a:cubicBezTo>
                  <a:cubicBezTo>
                    <a:pt x="836" y="143"/>
                    <a:pt x="605" y="284"/>
                    <a:pt x="412" y="464"/>
                  </a:cubicBezTo>
                  <a:cubicBezTo>
                    <a:pt x="193" y="663"/>
                    <a:pt x="0" y="901"/>
                    <a:pt x="142" y="1235"/>
                  </a:cubicBezTo>
                  <a:cubicBezTo>
                    <a:pt x="291" y="1572"/>
                    <a:pt x="543" y="1763"/>
                    <a:pt x="793" y="1763"/>
                  </a:cubicBezTo>
                  <a:cubicBezTo>
                    <a:pt x="801" y="1763"/>
                    <a:pt x="809" y="1763"/>
                    <a:pt x="817" y="1762"/>
                  </a:cubicBezTo>
                  <a:cubicBezTo>
                    <a:pt x="1389" y="1737"/>
                    <a:pt x="1710" y="1531"/>
                    <a:pt x="1954" y="1184"/>
                  </a:cubicBezTo>
                  <a:cubicBezTo>
                    <a:pt x="2160" y="888"/>
                    <a:pt x="2160" y="599"/>
                    <a:pt x="1942" y="297"/>
                  </a:cubicBezTo>
                  <a:cubicBezTo>
                    <a:pt x="1791" y="89"/>
                    <a:pt x="1605" y="0"/>
                    <a:pt x="13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44"/>
            <p:cNvSpPr/>
            <p:nvPr/>
          </p:nvSpPr>
          <p:spPr>
            <a:xfrm>
              <a:off x="6504940" y="875182"/>
              <a:ext cx="170516" cy="132753"/>
            </a:xfrm>
            <a:custGeom>
              <a:avLst/>
              <a:gdLst/>
              <a:ahLst/>
              <a:cxnLst/>
              <a:rect l="l" t="t" r="r" b="b"/>
              <a:pathLst>
                <a:path w="2199" h="1712" extrusionOk="0">
                  <a:moveTo>
                    <a:pt x="1419" y="0"/>
                  </a:moveTo>
                  <a:cubicBezTo>
                    <a:pt x="1319" y="0"/>
                    <a:pt x="1215" y="13"/>
                    <a:pt x="1112" y="33"/>
                  </a:cubicBezTo>
                  <a:cubicBezTo>
                    <a:pt x="900" y="71"/>
                    <a:pt x="701" y="148"/>
                    <a:pt x="521" y="264"/>
                  </a:cubicBezTo>
                  <a:cubicBezTo>
                    <a:pt x="219" y="457"/>
                    <a:pt x="0" y="720"/>
                    <a:pt x="122" y="1125"/>
                  </a:cubicBezTo>
                  <a:cubicBezTo>
                    <a:pt x="231" y="1485"/>
                    <a:pt x="546" y="1704"/>
                    <a:pt x="971" y="1710"/>
                  </a:cubicBezTo>
                  <a:cubicBezTo>
                    <a:pt x="986" y="1711"/>
                    <a:pt x="1002" y="1711"/>
                    <a:pt x="1018" y="1711"/>
                  </a:cubicBezTo>
                  <a:cubicBezTo>
                    <a:pt x="1297" y="1711"/>
                    <a:pt x="1567" y="1603"/>
                    <a:pt x="1768" y="1408"/>
                  </a:cubicBezTo>
                  <a:cubicBezTo>
                    <a:pt x="2076" y="1138"/>
                    <a:pt x="2198" y="624"/>
                    <a:pt x="2025" y="328"/>
                  </a:cubicBezTo>
                  <a:cubicBezTo>
                    <a:pt x="1876" y="75"/>
                    <a:pt x="1657" y="0"/>
                    <a:pt x="14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44"/>
            <p:cNvSpPr/>
            <p:nvPr/>
          </p:nvSpPr>
          <p:spPr>
            <a:xfrm>
              <a:off x="6168950" y="940473"/>
              <a:ext cx="157101" cy="136785"/>
            </a:xfrm>
            <a:custGeom>
              <a:avLst/>
              <a:gdLst/>
              <a:ahLst/>
              <a:cxnLst/>
              <a:rect l="l" t="t" r="r" b="b"/>
              <a:pathLst>
                <a:path w="2026" h="1764" extrusionOk="0">
                  <a:moveTo>
                    <a:pt x="1171" y="0"/>
                  </a:moveTo>
                  <a:cubicBezTo>
                    <a:pt x="734" y="39"/>
                    <a:pt x="374" y="245"/>
                    <a:pt x="162" y="656"/>
                  </a:cubicBezTo>
                  <a:cubicBezTo>
                    <a:pt x="1" y="971"/>
                    <a:pt x="72" y="1363"/>
                    <a:pt x="342" y="1601"/>
                  </a:cubicBezTo>
                  <a:cubicBezTo>
                    <a:pt x="485" y="1712"/>
                    <a:pt x="635" y="1764"/>
                    <a:pt x="783" y="1764"/>
                  </a:cubicBezTo>
                  <a:cubicBezTo>
                    <a:pt x="934" y="1764"/>
                    <a:pt x="1083" y="1711"/>
                    <a:pt x="1222" y="1614"/>
                  </a:cubicBezTo>
                  <a:cubicBezTo>
                    <a:pt x="1415" y="1479"/>
                    <a:pt x="1556" y="1273"/>
                    <a:pt x="1724" y="1106"/>
                  </a:cubicBezTo>
                  <a:cubicBezTo>
                    <a:pt x="1929" y="900"/>
                    <a:pt x="2026" y="656"/>
                    <a:pt x="1903" y="386"/>
                  </a:cubicBezTo>
                  <a:cubicBezTo>
                    <a:pt x="1768" y="71"/>
                    <a:pt x="1486" y="7"/>
                    <a:pt x="11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44"/>
            <p:cNvSpPr/>
            <p:nvPr/>
          </p:nvSpPr>
          <p:spPr>
            <a:xfrm>
              <a:off x="6624588" y="1152630"/>
              <a:ext cx="116624" cy="123370"/>
            </a:xfrm>
            <a:custGeom>
              <a:avLst/>
              <a:gdLst/>
              <a:ahLst/>
              <a:cxnLst/>
              <a:rect l="l" t="t" r="r" b="b"/>
              <a:pathLst>
                <a:path w="1504" h="1591" extrusionOk="0">
                  <a:moveTo>
                    <a:pt x="891" y="0"/>
                  </a:moveTo>
                  <a:cubicBezTo>
                    <a:pt x="445" y="0"/>
                    <a:pt x="0" y="452"/>
                    <a:pt x="13" y="909"/>
                  </a:cubicBezTo>
                  <a:cubicBezTo>
                    <a:pt x="19" y="1269"/>
                    <a:pt x="295" y="1564"/>
                    <a:pt x="655" y="1590"/>
                  </a:cubicBezTo>
                  <a:cubicBezTo>
                    <a:pt x="663" y="1591"/>
                    <a:pt x="671" y="1591"/>
                    <a:pt x="678" y="1591"/>
                  </a:cubicBezTo>
                  <a:cubicBezTo>
                    <a:pt x="1064" y="1591"/>
                    <a:pt x="1491" y="1119"/>
                    <a:pt x="1497" y="677"/>
                  </a:cubicBezTo>
                  <a:cubicBezTo>
                    <a:pt x="1504" y="330"/>
                    <a:pt x="1253" y="28"/>
                    <a:pt x="945" y="3"/>
                  </a:cubicBezTo>
                  <a:cubicBezTo>
                    <a:pt x="927" y="1"/>
                    <a:pt x="909" y="0"/>
                    <a:pt x="8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44"/>
            <p:cNvSpPr/>
            <p:nvPr/>
          </p:nvSpPr>
          <p:spPr>
            <a:xfrm>
              <a:off x="6949955" y="1154801"/>
              <a:ext cx="114220" cy="103209"/>
            </a:xfrm>
            <a:custGeom>
              <a:avLst/>
              <a:gdLst/>
              <a:ahLst/>
              <a:cxnLst/>
              <a:rect l="l" t="t" r="r" b="b"/>
              <a:pathLst>
                <a:path w="1473" h="1331" extrusionOk="0">
                  <a:moveTo>
                    <a:pt x="894" y="0"/>
                  </a:moveTo>
                  <a:cubicBezTo>
                    <a:pt x="534" y="7"/>
                    <a:pt x="1" y="502"/>
                    <a:pt x="20" y="810"/>
                  </a:cubicBezTo>
                  <a:cubicBezTo>
                    <a:pt x="39" y="1096"/>
                    <a:pt x="346" y="1331"/>
                    <a:pt x="700" y="1331"/>
                  </a:cubicBezTo>
                  <a:cubicBezTo>
                    <a:pt x="705" y="1331"/>
                    <a:pt x="710" y="1331"/>
                    <a:pt x="714" y="1331"/>
                  </a:cubicBezTo>
                  <a:cubicBezTo>
                    <a:pt x="1132" y="1324"/>
                    <a:pt x="1473" y="977"/>
                    <a:pt x="1460" y="559"/>
                  </a:cubicBezTo>
                  <a:cubicBezTo>
                    <a:pt x="1447" y="251"/>
                    <a:pt x="1203" y="7"/>
                    <a:pt x="8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61" name="Google Shape;1161;p44"/>
          <p:cNvGrpSpPr/>
          <p:nvPr/>
        </p:nvGrpSpPr>
        <p:grpSpPr>
          <a:xfrm rot="1236532" flipH="1">
            <a:off x="4230999" y="648684"/>
            <a:ext cx="1000930" cy="840687"/>
            <a:chOff x="1648650" y="1064850"/>
            <a:chExt cx="691625" cy="580900"/>
          </a:xfrm>
        </p:grpSpPr>
        <p:sp>
          <p:nvSpPr>
            <p:cNvPr id="1162" name="Google Shape;1162;p44"/>
            <p:cNvSpPr/>
            <p:nvPr/>
          </p:nvSpPr>
          <p:spPr>
            <a:xfrm>
              <a:off x="2267450" y="1209500"/>
              <a:ext cx="72825" cy="117900"/>
            </a:xfrm>
            <a:custGeom>
              <a:avLst/>
              <a:gdLst/>
              <a:ahLst/>
              <a:cxnLst/>
              <a:rect l="l" t="t" r="r" b="b"/>
              <a:pathLst>
                <a:path w="2913" h="4716" extrusionOk="0">
                  <a:moveTo>
                    <a:pt x="802" y="0"/>
                  </a:moveTo>
                  <a:cubicBezTo>
                    <a:pt x="679" y="0"/>
                    <a:pt x="557" y="34"/>
                    <a:pt x="438" y="101"/>
                  </a:cubicBezTo>
                  <a:cubicBezTo>
                    <a:pt x="58" y="313"/>
                    <a:pt x="1" y="500"/>
                    <a:pt x="226" y="1059"/>
                  </a:cubicBezTo>
                  <a:cubicBezTo>
                    <a:pt x="566" y="1908"/>
                    <a:pt x="856" y="2762"/>
                    <a:pt x="1138" y="3630"/>
                  </a:cubicBezTo>
                  <a:cubicBezTo>
                    <a:pt x="1248" y="3990"/>
                    <a:pt x="1466" y="4311"/>
                    <a:pt x="1775" y="4536"/>
                  </a:cubicBezTo>
                  <a:cubicBezTo>
                    <a:pt x="1925" y="4654"/>
                    <a:pt x="2106" y="4716"/>
                    <a:pt x="2290" y="4716"/>
                  </a:cubicBezTo>
                  <a:cubicBezTo>
                    <a:pt x="2398" y="4716"/>
                    <a:pt x="2506" y="4695"/>
                    <a:pt x="2610" y="4652"/>
                  </a:cubicBezTo>
                  <a:cubicBezTo>
                    <a:pt x="2912" y="4536"/>
                    <a:pt x="2816" y="4260"/>
                    <a:pt x="2854" y="3868"/>
                  </a:cubicBezTo>
                  <a:cubicBezTo>
                    <a:pt x="2585" y="2769"/>
                    <a:pt x="2250" y="1535"/>
                    <a:pt x="1543" y="436"/>
                  </a:cubicBezTo>
                  <a:cubicBezTo>
                    <a:pt x="1518" y="391"/>
                    <a:pt x="1479" y="352"/>
                    <a:pt x="1440" y="313"/>
                  </a:cubicBezTo>
                  <a:cubicBezTo>
                    <a:pt x="1236" y="105"/>
                    <a:pt x="1018" y="0"/>
                    <a:pt x="8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44"/>
            <p:cNvSpPr/>
            <p:nvPr/>
          </p:nvSpPr>
          <p:spPr>
            <a:xfrm>
              <a:off x="1931450" y="1465550"/>
              <a:ext cx="70700" cy="122950"/>
            </a:xfrm>
            <a:custGeom>
              <a:avLst/>
              <a:gdLst/>
              <a:ahLst/>
              <a:cxnLst/>
              <a:rect l="l" t="t" r="r" b="b"/>
              <a:pathLst>
                <a:path w="2828" h="4918" extrusionOk="0">
                  <a:moveTo>
                    <a:pt x="713" y="1"/>
                  </a:moveTo>
                  <a:cubicBezTo>
                    <a:pt x="628" y="1"/>
                    <a:pt x="534" y="28"/>
                    <a:pt x="425" y="92"/>
                  </a:cubicBezTo>
                  <a:cubicBezTo>
                    <a:pt x="110" y="272"/>
                    <a:pt x="1" y="510"/>
                    <a:pt x="116" y="812"/>
                  </a:cubicBezTo>
                  <a:cubicBezTo>
                    <a:pt x="553" y="1982"/>
                    <a:pt x="1035" y="3132"/>
                    <a:pt x="1466" y="4302"/>
                  </a:cubicBezTo>
                  <a:cubicBezTo>
                    <a:pt x="1620" y="4733"/>
                    <a:pt x="1961" y="4803"/>
                    <a:pt x="2321" y="4893"/>
                  </a:cubicBezTo>
                  <a:cubicBezTo>
                    <a:pt x="2389" y="4910"/>
                    <a:pt x="2449" y="4918"/>
                    <a:pt x="2503" y="4918"/>
                  </a:cubicBezTo>
                  <a:cubicBezTo>
                    <a:pt x="2724" y="4918"/>
                    <a:pt x="2827" y="4777"/>
                    <a:pt x="2822" y="4482"/>
                  </a:cubicBezTo>
                  <a:cubicBezTo>
                    <a:pt x="2777" y="4276"/>
                    <a:pt x="2764" y="4058"/>
                    <a:pt x="2687" y="3859"/>
                  </a:cubicBezTo>
                  <a:cubicBezTo>
                    <a:pt x="2282" y="2792"/>
                    <a:pt x="1871" y="1725"/>
                    <a:pt x="1453" y="664"/>
                  </a:cubicBezTo>
                  <a:cubicBezTo>
                    <a:pt x="1376" y="491"/>
                    <a:pt x="1267" y="343"/>
                    <a:pt x="1132" y="214"/>
                  </a:cubicBezTo>
                  <a:cubicBezTo>
                    <a:pt x="1002" y="96"/>
                    <a:pt x="874" y="1"/>
                    <a:pt x="7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44"/>
            <p:cNvSpPr/>
            <p:nvPr/>
          </p:nvSpPr>
          <p:spPr>
            <a:xfrm>
              <a:off x="1790525" y="1371825"/>
              <a:ext cx="83275" cy="110675"/>
            </a:xfrm>
            <a:custGeom>
              <a:avLst/>
              <a:gdLst/>
              <a:ahLst/>
              <a:cxnLst/>
              <a:rect l="l" t="t" r="r" b="b"/>
              <a:pathLst>
                <a:path w="3331" h="4427" extrusionOk="0">
                  <a:moveTo>
                    <a:pt x="836" y="1"/>
                  </a:moveTo>
                  <a:cubicBezTo>
                    <a:pt x="715" y="1"/>
                    <a:pt x="573" y="67"/>
                    <a:pt x="367" y="184"/>
                  </a:cubicBezTo>
                  <a:cubicBezTo>
                    <a:pt x="1" y="383"/>
                    <a:pt x="65" y="647"/>
                    <a:pt x="226" y="917"/>
                  </a:cubicBezTo>
                  <a:cubicBezTo>
                    <a:pt x="785" y="1881"/>
                    <a:pt x="1357" y="2838"/>
                    <a:pt x="1942" y="3796"/>
                  </a:cubicBezTo>
                  <a:cubicBezTo>
                    <a:pt x="2141" y="4124"/>
                    <a:pt x="2469" y="4310"/>
                    <a:pt x="2848" y="4394"/>
                  </a:cubicBezTo>
                  <a:cubicBezTo>
                    <a:pt x="2935" y="4415"/>
                    <a:pt x="3008" y="4426"/>
                    <a:pt x="3069" y="4426"/>
                  </a:cubicBezTo>
                  <a:cubicBezTo>
                    <a:pt x="3266" y="4426"/>
                    <a:pt x="3330" y="4306"/>
                    <a:pt x="3330" y="4021"/>
                  </a:cubicBezTo>
                  <a:cubicBezTo>
                    <a:pt x="3330" y="3828"/>
                    <a:pt x="3292" y="3648"/>
                    <a:pt x="3208" y="3475"/>
                  </a:cubicBezTo>
                  <a:cubicBezTo>
                    <a:pt x="2617" y="2376"/>
                    <a:pt x="1955" y="1315"/>
                    <a:pt x="1235" y="293"/>
                  </a:cubicBezTo>
                  <a:cubicBezTo>
                    <a:pt x="1087" y="90"/>
                    <a:pt x="975" y="1"/>
                    <a:pt x="8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44"/>
            <p:cNvSpPr/>
            <p:nvPr/>
          </p:nvSpPr>
          <p:spPr>
            <a:xfrm>
              <a:off x="2120275" y="1537450"/>
              <a:ext cx="62675" cy="108300"/>
            </a:xfrm>
            <a:custGeom>
              <a:avLst/>
              <a:gdLst/>
              <a:ahLst/>
              <a:cxnLst/>
              <a:rect l="l" t="t" r="r" b="b"/>
              <a:pathLst>
                <a:path w="2507" h="4332" extrusionOk="0">
                  <a:moveTo>
                    <a:pt x="632" y="0"/>
                  </a:moveTo>
                  <a:cubicBezTo>
                    <a:pt x="436" y="0"/>
                    <a:pt x="274" y="146"/>
                    <a:pt x="116" y="436"/>
                  </a:cubicBezTo>
                  <a:cubicBezTo>
                    <a:pt x="0" y="655"/>
                    <a:pt x="64" y="854"/>
                    <a:pt x="167" y="1040"/>
                  </a:cubicBezTo>
                  <a:cubicBezTo>
                    <a:pt x="476" y="1606"/>
                    <a:pt x="662" y="2210"/>
                    <a:pt x="823" y="2834"/>
                  </a:cubicBezTo>
                  <a:cubicBezTo>
                    <a:pt x="919" y="3219"/>
                    <a:pt x="1041" y="3605"/>
                    <a:pt x="1266" y="3939"/>
                  </a:cubicBezTo>
                  <a:cubicBezTo>
                    <a:pt x="1478" y="4261"/>
                    <a:pt x="1851" y="4331"/>
                    <a:pt x="2166" y="4331"/>
                  </a:cubicBezTo>
                  <a:cubicBezTo>
                    <a:pt x="2475" y="4325"/>
                    <a:pt x="2449" y="3939"/>
                    <a:pt x="2507" y="3605"/>
                  </a:cubicBezTo>
                  <a:cubicBezTo>
                    <a:pt x="2295" y="2544"/>
                    <a:pt x="1973" y="1458"/>
                    <a:pt x="1363" y="468"/>
                  </a:cubicBezTo>
                  <a:cubicBezTo>
                    <a:pt x="1298" y="378"/>
                    <a:pt x="1221" y="301"/>
                    <a:pt x="1138" y="243"/>
                  </a:cubicBezTo>
                  <a:cubicBezTo>
                    <a:pt x="943" y="81"/>
                    <a:pt x="778" y="0"/>
                    <a:pt x="6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44"/>
            <p:cNvSpPr/>
            <p:nvPr/>
          </p:nvSpPr>
          <p:spPr>
            <a:xfrm>
              <a:off x="1993650" y="1372100"/>
              <a:ext cx="83025" cy="111550"/>
            </a:xfrm>
            <a:custGeom>
              <a:avLst/>
              <a:gdLst/>
              <a:ahLst/>
              <a:cxnLst/>
              <a:rect l="l" t="t" r="r" b="b"/>
              <a:pathLst>
                <a:path w="3321" h="4462" extrusionOk="0">
                  <a:moveTo>
                    <a:pt x="405" y="738"/>
                  </a:moveTo>
                  <a:cubicBezTo>
                    <a:pt x="399" y="758"/>
                    <a:pt x="399" y="790"/>
                    <a:pt x="386" y="796"/>
                  </a:cubicBezTo>
                  <a:cubicBezTo>
                    <a:pt x="363" y="802"/>
                    <a:pt x="341" y="807"/>
                    <a:pt x="323" y="809"/>
                  </a:cubicBezTo>
                  <a:lnTo>
                    <a:pt x="323" y="809"/>
                  </a:lnTo>
                  <a:lnTo>
                    <a:pt x="405" y="738"/>
                  </a:lnTo>
                  <a:close/>
                  <a:moveTo>
                    <a:pt x="576" y="0"/>
                  </a:moveTo>
                  <a:cubicBezTo>
                    <a:pt x="436" y="0"/>
                    <a:pt x="310" y="108"/>
                    <a:pt x="199" y="263"/>
                  </a:cubicBezTo>
                  <a:cubicBezTo>
                    <a:pt x="0" y="533"/>
                    <a:pt x="7" y="565"/>
                    <a:pt x="315" y="816"/>
                  </a:cubicBezTo>
                  <a:lnTo>
                    <a:pt x="317" y="814"/>
                  </a:lnTo>
                  <a:lnTo>
                    <a:pt x="317" y="814"/>
                  </a:lnTo>
                  <a:cubicBezTo>
                    <a:pt x="703" y="2027"/>
                    <a:pt x="1376" y="3099"/>
                    <a:pt x="2031" y="4177"/>
                  </a:cubicBezTo>
                  <a:cubicBezTo>
                    <a:pt x="2180" y="4427"/>
                    <a:pt x="2418" y="4451"/>
                    <a:pt x="2660" y="4451"/>
                  </a:cubicBezTo>
                  <a:cubicBezTo>
                    <a:pt x="2716" y="4451"/>
                    <a:pt x="2773" y="4450"/>
                    <a:pt x="2829" y="4450"/>
                  </a:cubicBezTo>
                  <a:cubicBezTo>
                    <a:pt x="2897" y="4450"/>
                    <a:pt x="2964" y="4452"/>
                    <a:pt x="3027" y="4460"/>
                  </a:cubicBezTo>
                  <a:cubicBezTo>
                    <a:pt x="3038" y="4461"/>
                    <a:pt x="3048" y="4462"/>
                    <a:pt x="3058" y="4462"/>
                  </a:cubicBezTo>
                  <a:cubicBezTo>
                    <a:pt x="3242" y="4462"/>
                    <a:pt x="3321" y="4244"/>
                    <a:pt x="3278" y="4049"/>
                  </a:cubicBezTo>
                  <a:cubicBezTo>
                    <a:pt x="3233" y="3869"/>
                    <a:pt x="3169" y="3695"/>
                    <a:pt x="3085" y="3528"/>
                  </a:cubicBezTo>
                  <a:cubicBezTo>
                    <a:pt x="2642" y="2583"/>
                    <a:pt x="2070" y="1722"/>
                    <a:pt x="1466" y="880"/>
                  </a:cubicBezTo>
                  <a:cubicBezTo>
                    <a:pt x="1279" y="616"/>
                    <a:pt x="1080" y="366"/>
                    <a:pt x="855" y="141"/>
                  </a:cubicBezTo>
                  <a:cubicBezTo>
                    <a:pt x="756" y="42"/>
                    <a:pt x="663" y="0"/>
                    <a:pt x="5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44"/>
            <p:cNvSpPr/>
            <p:nvPr/>
          </p:nvSpPr>
          <p:spPr>
            <a:xfrm>
              <a:off x="2147425" y="1362650"/>
              <a:ext cx="68625" cy="102225"/>
            </a:xfrm>
            <a:custGeom>
              <a:avLst/>
              <a:gdLst/>
              <a:ahLst/>
              <a:cxnLst/>
              <a:rect l="l" t="t" r="r" b="b"/>
              <a:pathLst>
                <a:path w="2745" h="4089" extrusionOk="0">
                  <a:moveTo>
                    <a:pt x="796" y="1"/>
                  </a:moveTo>
                  <a:cubicBezTo>
                    <a:pt x="722" y="1"/>
                    <a:pt x="644" y="19"/>
                    <a:pt x="559" y="62"/>
                  </a:cubicBezTo>
                  <a:cubicBezTo>
                    <a:pt x="84" y="313"/>
                    <a:pt x="0" y="512"/>
                    <a:pt x="212" y="994"/>
                  </a:cubicBezTo>
                  <a:cubicBezTo>
                    <a:pt x="572" y="1798"/>
                    <a:pt x="932" y="2595"/>
                    <a:pt x="1318" y="3379"/>
                  </a:cubicBezTo>
                  <a:cubicBezTo>
                    <a:pt x="1485" y="3707"/>
                    <a:pt x="1729" y="3983"/>
                    <a:pt x="2147" y="4067"/>
                  </a:cubicBezTo>
                  <a:cubicBezTo>
                    <a:pt x="2220" y="4081"/>
                    <a:pt x="2285" y="4088"/>
                    <a:pt x="2345" y="4088"/>
                  </a:cubicBezTo>
                  <a:cubicBezTo>
                    <a:pt x="2606" y="4088"/>
                    <a:pt x="2740" y="3943"/>
                    <a:pt x="2745" y="3597"/>
                  </a:cubicBezTo>
                  <a:cubicBezTo>
                    <a:pt x="2732" y="3469"/>
                    <a:pt x="2706" y="3347"/>
                    <a:pt x="2668" y="3225"/>
                  </a:cubicBezTo>
                  <a:cubicBezTo>
                    <a:pt x="2211" y="2267"/>
                    <a:pt x="1768" y="1303"/>
                    <a:pt x="1286" y="358"/>
                  </a:cubicBezTo>
                  <a:cubicBezTo>
                    <a:pt x="1189" y="174"/>
                    <a:pt x="1019" y="1"/>
                    <a:pt x="7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44"/>
            <p:cNvSpPr/>
            <p:nvPr/>
          </p:nvSpPr>
          <p:spPr>
            <a:xfrm>
              <a:off x="2020000" y="1244050"/>
              <a:ext cx="81475" cy="102200"/>
            </a:xfrm>
            <a:custGeom>
              <a:avLst/>
              <a:gdLst/>
              <a:ahLst/>
              <a:cxnLst/>
              <a:rect l="l" t="t" r="r" b="b"/>
              <a:pathLst>
                <a:path w="3259" h="4088" extrusionOk="0">
                  <a:moveTo>
                    <a:pt x="439" y="1"/>
                  </a:moveTo>
                  <a:cubicBezTo>
                    <a:pt x="400" y="1"/>
                    <a:pt x="359" y="6"/>
                    <a:pt x="315" y="18"/>
                  </a:cubicBezTo>
                  <a:cubicBezTo>
                    <a:pt x="199" y="50"/>
                    <a:pt x="0" y="699"/>
                    <a:pt x="64" y="834"/>
                  </a:cubicBezTo>
                  <a:cubicBezTo>
                    <a:pt x="527" y="1830"/>
                    <a:pt x="1067" y="2775"/>
                    <a:pt x="1800" y="3604"/>
                  </a:cubicBezTo>
                  <a:cubicBezTo>
                    <a:pt x="2037" y="3870"/>
                    <a:pt x="2306" y="4048"/>
                    <a:pt x="2605" y="4048"/>
                  </a:cubicBezTo>
                  <a:cubicBezTo>
                    <a:pt x="2639" y="4048"/>
                    <a:pt x="2672" y="4046"/>
                    <a:pt x="2706" y="4041"/>
                  </a:cubicBezTo>
                  <a:cubicBezTo>
                    <a:pt x="2796" y="4068"/>
                    <a:pt x="2872" y="4087"/>
                    <a:pt x="2936" y="4087"/>
                  </a:cubicBezTo>
                  <a:cubicBezTo>
                    <a:pt x="3014" y="4087"/>
                    <a:pt x="3075" y="4058"/>
                    <a:pt x="3124" y="3977"/>
                  </a:cubicBezTo>
                  <a:cubicBezTo>
                    <a:pt x="3259" y="3797"/>
                    <a:pt x="3253" y="3553"/>
                    <a:pt x="3111" y="3379"/>
                  </a:cubicBezTo>
                  <a:cubicBezTo>
                    <a:pt x="2366" y="2338"/>
                    <a:pt x="1620" y="1297"/>
                    <a:pt x="862" y="262"/>
                  </a:cubicBezTo>
                  <a:cubicBezTo>
                    <a:pt x="756" y="114"/>
                    <a:pt x="620" y="1"/>
                    <a:pt x="4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44"/>
            <p:cNvSpPr/>
            <p:nvPr/>
          </p:nvSpPr>
          <p:spPr>
            <a:xfrm>
              <a:off x="2158675" y="1236600"/>
              <a:ext cx="66725" cy="91875"/>
            </a:xfrm>
            <a:custGeom>
              <a:avLst/>
              <a:gdLst/>
              <a:ahLst/>
              <a:cxnLst/>
              <a:rect l="l" t="t" r="r" b="b"/>
              <a:pathLst>
                <a:path w="2669" h="3675" extrusionOk="0">
                  <a:moveTo>
                    <a:pt x="608" y="0"/>
                  </a:moveTo>
                  <a:cubicBezTo>
                    <a:pt x="527" y="0"/>
                    <a:pt x="443" y="20"/>
                    <a:pt x="354" y="65"/>
                  </a:cubicBezTo>
                  <a:cubicBezTo>
                    <a:pt x="84" y="206"/>
                    <a:pt x="0" y="599"/>
                    <a:pt x="148" y="978"/>
                  </a:cubicBezTo>
                  <a:cubicBezTo>
                    <a:pt x="431" y="1698"/>
                    <a:pt x="797" y="2385"/>
                    <a:pt x="1131" y="3080"/>
                  </a:cubicBezTo>
                  <a:cubicBezTo>
                    <a:pt x="1335" y="3505"/>
                    <a:pt x="1640" y="3674"/>
                    <a:pt x="2065" y="3674"/>
                  </a:cubicBezTo>
                  <a:cubicBezTo>
                    <a:pt x="2096" y="3674"/>
                    <a:pt x="2128" y="3673"/>
                    <a:pt x="2160" y="3671"/>
                  </a:cubicBezTo>
                  <a:cubicBezTo>
                    <a:pt x="2198" y="3673"/>
                    <a:pt x="2234" y="3675"/>
                    <a:pt x="2267" y="3675"/>
                  </a:cubicBezTo>
                  <a:cubicBezTo>
                    <a:pt x="2589" y="3675"/>
                    <a:pt x="2669" y="3554"/>
                    <a:pt x="2616" y="3163"/>
                  </a:cubicBezTo>
                  <a:cubicBezTo>
                    <a:pt x="2597" y="2977"/>
                    <a:pt x="2546" y="2797"/>
                    <a:pt x="2468" y="2630"/>
                  </a:cubicBezTo>
                  <a:cubicBezTo>
                    <a:pt x="2141" y="1955"/>
                    <a:pt x="1800" y="1293"/>
                    <a:pt x="1453" y="631"/>
                  </a:cubicBezTo>
                  <a:cubicBezTo>
                    <a:pt x="1376" y="489"/>
                    <a:pt x="1273" y="361"/>
                    <a:pt x="1151" y="258"/>
                  </a:cubicBezTo>
                  <a:cubicBezTo>
                    <a:pt x="989" y="124"/>
                    <a:pt x="811" y="0"/>
                    <a:pt x="6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44"/>
            <p:cNvSpPr/>
            <p:nvPr/>
          </p:nvSpPr>
          <p:spPr>
            <a:xfrm>
              <a:off x="1648650" y="1350650"/>
              <a:ext cx="64300" cy="92075"/>
            </a:xfrm>
            <a:custGeom>
              <a:avLst/>
              <a:gdLst/>
              <a:ahLst/>
              <a:cxnLst/>
              <a:rect l="l" t="t" r="r" b="b"/>
              <a:pathLst>
                <a:path w="2572" h="3683" extrusionOk="0">
                  <a:moveTo>
                    <a:pt x="714" y="0"/>
                  </a:moveTo>
                  <a:cubicBezTo>
                    <a:pt x="634" y="0"/>
                    <a:pt x="558" y="16"/>
                    <a:pt x="495" y="47"/>
                  </a:cubicBezTo>
                  <a:cubicBezTo>
                    <a:pt x="122" y="247"/>
                    <a:pt x="0" y="587"/>
                    <a:pt x="187" y="1063"/>
                  </a:cubicBezTo>
                  <a:cubicBezTo>
                    <a:pt x="450" y="1699"/>
                    <a:pt x="733" y="2336"/>
                    <a:pt x="1035" y="2959"/>
                  </a:cubicBezTo>
                  <a:cubicBezTo>
                    <a:pt x="1228" y="3358"/>
                    <a:pt x="1530" y="3647"/>
                    <a:pt x="2012" y="3679"/>
                  </a:cubicBezTo>
                  <a:cubicBezTo>
                    <a:pt x="2045" y="3681"/>
                    <a:pt x="2077" y="3682"/>
                    <a:pt x="2107" y="3682"/>
                  </a:cubicBezTo>
                  <a:cubicBezTo>
                    <a:pt x="2433" y="3682"/>
                    <a:pt x="2552" y="3549"/>
                    <a:pt x="2552" y="3178"/>
                  </a:cubicBezTo>
                  <a:cubicBezTo>
                    <a:pt x="2571" y="2940"/>
                    <a:pt x="2449" y="2721"/>
                    <a:pt x="2359" y="2503"/>
                  </a:cubicBezTo>
                  <a:cubicBezTo>
                    <a:pt x="2063" y="1815"/>
                    <a:pt x="1781" y="1121"/>
                    <a:pt x="1440" y="459"/>
                  </a:cubicBezTo>
                  <a:cubicBezTo>
                    <a:pt x="1292" y="164"/>
                    <a:pt x="975" y="0"/>
                    <a:pt x="7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44"/>
            <p:cNvSpPr/>
            <p:nvPr/>
          </p:nvSpPr>
          <p:spPr>
            <a:xfrm>
              <a:off x="1734775" y="1521425"/>
              <a:ext cx="63650" cy="84825"/>
            </a:xfrm>
            <a:custGeom>
              <a:avLst/>
              <a:gdLst/>
              <a:ahLst/>
              <a:cxnLst/>
              <a:rect l="l" t="t" r="r" b="b"/>
              <a:pathLst>
                <a:path w="2546" h="3393" extrusionOk="0">
                  <a:moveTo>
                    <a:pt x="840" y="0"/>
                  </a:moveTo>
                  <a:cubicBezTo>
                    <a:pt x="766" y="0"/>
                    <a:pt x="689" y="14"/>
                    <a:pt x="611" y="42"/>
                  </a:cubicBezTo>
                  <a:cubicBezTo>
                    <a:pt x="322" y="152"/>
                    <a:pt x="0" y="306"/>
                    <a:pt x="77" y="685"/>
                  </a:cubicBezTo>
                  <a:cubicBezTo>
                    <a:pt x="97" y="1116"/>
                    <a:pt x="823" y="2646"/>
                    <a:pt x="1177" y="3006"/>
                  </a:cubicBezTo>
                  <a:cubicBezTo>
                    <a:pt x="1267" y="3102"/>
                    <a:pt x="1363" y="3218"/>
                    <a:pt x="1479" y="3263"/>
                  </a:cubicBezTo>
                  <a:cubicBezTo>
                    <a:pt x="1643" y="3325"/>
                    <a:pt x="1821" y="3392"/>
                    <a:pt x="1990" y="3392"/>
                  </a:cubicBezTo>
                  <a:cubicBezTo>
                    <a:pt x="2100" y="3392"/>
                    <a:pt x="2205" y="3364"/>
                    <a:pt x="2301" y="3288"/>
                  </a:cubicBezTo>
                  <a:cubicBezTo>
                    <a:pt x="2546" y="3102"/>
                    <a:pt x="2481" y="2819"/>
                    <a:pt x="2372" y="2562"/>
                  </a:cubicBezTo>
                  <a:cubicBezTo>
                    <a:pt x="2321" y="2440"/>
                    <a:pt x="2314" y="2298"/>
                    <a:pt x="2269" y="2176"/>
                  </a:cubicBezTo>
                  <a:cubicBezTo>
                    <a:pt x="2044" y="1553"/>
                    <a:pt x="1761" y="949"/>
                    <a:pt x="1427" y="377"/>
                  </a:cubicBezTo>
                  <a:cubicBezTo>
                    <a:pt x="1294" y="145"/>
                    <a:pt x="1082" y="0"/>
                    <a:pt x="8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44"/>
            <p:cNvSpPr/>
            <p:nvPr/>
          </p:nvSpPr>
          <p:spPr>
            <a:xfrm>
              <a:off x="1682375" y="1187950"/>
              <a:ext cx="66075" cy="90400"/>
            </a:xfrm>
            <a:custGeom>
              <a:avLst/>
              <a:gdLst/>
              <a:ahLst/>
              <a:cxnLst/>
              <a:rect l="l" t="t" r="r" b="b"/>
              <a:pathLst>
                <a:path w="2643" h="3616" extrusionOk="0">
                  <a:moveTo>
                    <a:pt x="715" y="1"/>
                  </a:moveTo>
                  <a:cubicBezTo>
                    <a:pt x="526" y="1"/>
                    <a:pt x="372" y="107"/>
                    <a:pt x="245" y="269"/>
                  </a:cubicBezTo>
                  <a:cubicBezTo>
                    <a:pt x="110" y="449"/>
                    <a:pt x="1" y="648"/>
                    <a:pt x="162" y="848"/>
                  </a:cubicBezTo>
                  <a:cubicBezTo>
                    <a:pt x="676" y="1478"/>
                    <a:pt x="856" y="2294"/>
                    <a:pt x="1338" y="2937"/>
                  </a:cubicBezTo>
                  <a:cubicBezTo>
                    <a:pt x="1550" y="3219"/>
                    <a:pt x="1768" y="3483"/>
                    <a:pt x="2122" y="3579"/>
                  </a:cubicBezTo>
                  <a:cubicBezTo>
                    <a:pt x="2210" y="3603"/>
                    <a:pt x="2285" y="3616"/>
                    <a:pt x="2349" y="3616"/>
                  </a:cubicBezTo>
                  <a:cubicBezTo>
                    <a:pt x="2546" y="3616"/>
                    <a:pt x="2633" y="3493"/>
                    <a:pt x="2643" y="3187"/>
                  </a:cubicBezTo>
                  <a:cubicBezTo>
                    <a:pt x="2630" y="3123"/>
                    <a:pt x="2617" y="3020"/>
                    <a:pt x="2591" y="2917"/>
                  </a:cubicBezTo>
                  <a:cubicBezTo>
                    <a:pt x="2366" y="1966"/>
                    <a:pt x="1846" y="1156"/>
                    <a:pt x="1325" y="346"/>
                  </a:cubicBezTo>
                  <a:cubicBezTo>
                    <a:pt x="1216" y="186"/>
                    <a:pt x="1061" y="76"/>
                    <a:pt x="875" y="25"/>
                  </a:cubicBezTo>
                  <a:cubicBezTo>
                    <a:pt x="819" y="9"/>
                    <a:pt x="766" y="1"/>
                    <a:pt x="7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44"/>
            <p:cNvSpPr/>
            <p:nvPr/>
          </p:nvSpPr>
          <p:spPr>
            <a:xfrm>
              <a:off x="2248825" y="1406725"/>
              <a:ext cx="59950" cy="75950"/>
            </a:xfrm>
            <a:custGeom>
              <a:avLst/>
              <a:gdLst/>
              <a:ahLst/>
              <a:cxnLst/>
              <a:rect l="l" t="t" r="r" b="b"/>
              <a:pathLst>
                <a:path w="2398" h="3038" extrusionOk="0">
                  <a:moveTo>
                    <a:pt x="752" y="1"/>
                  </a:moveTo>
                  <a:cubicBezTo>
                    <a:pt x="514" y="1"/>
                    <a:pt x="331" y="128"/>
                    <a:pt x="174" y="311"/>
                  </a:cubicBezTo>
                  <a:cubicBezTo>
                    <a:pt x="0" y="523"/>
                    <a:pt x="58" y="761"/>
                    <a:pt x="219" y="967"/>
                  </a:cubicBezTo>
                  <a:cubicBezTo>
                    <a:pt x="501" y="1333"/>
                    <a:pt x="649" y="1757"/>
                    <a:pt x="765" y="2201"/>
                  </a:cubicBezTo>
                  <a:cubicBezTo>
                    <a:pt x="823" y="2406"/>
                    <a:pt x="919" y="2599"/>
                    <a:pt x="1048" y="2766"/>
                  </a:cubicBezTo>
                  <a:cubicBezTo>
                    <a:pt x="1156" y="2928"/>
                    <a:pt x="1540" y="3038"/>
                    <a:pt x="1834" y="3038"/>
                  </a:cubicBezTo>
                  <a:cubicBezTo>
                    <a:pt x="1925" y="3038"/>
                    <a:pt x="2007" y="3027"/>
                    <a:pt x="2070" y="3004"/>
                  </a:cubicBezTo>
                  <a:cubicBezTo>
                    <a:pt x="2398" y="2882"/>
                    <a:pt x="2256" y="2606"/>
                    <a:pt x="2295" y="2381"/>
                  </a:cubicBezTo>
                  <a:cubicBezTo>
                    <a:pt x="2320" y="1719"/>
                    <a:pt x="2038" y="1140"/>
                    <a:pt x="1691" y="607"/>
                  </a:cubicBezTo>
                  <a:cubicBezTo>
                    <a:pt x="1523" y="324"/>
                    <a:pt x="1260" y="125"/>
                    <a:pt x="951" y="28"/>
                  </a:cubicBezTo>
                  <a:cubicBezTo>
                    <a:pt x="881" y="10"/>
                    <a:pt x="814" y="1"/>
                    <a:pt x="7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44"/>
            <p:cNvSpPr/>
            <p:nvPr/>
          </p:nvSpPr>
          <p:spPr>
            <a:xfrm>
              <a:off x="1778150" y="1130300"/>
              <a:ext cx="63675" cy="80000"/>
            </a:xfrm>
            <a:custGeom>
              <a:avLst/>
              <a:gdLst/>
              <a:ahLst/>
              <a:cxnLst/>
              <a:rect l="l" t="t" r="r" b="b"/>
              <a:pathLst>
                <a:path w="2547" h="3200" extrusionOk="0">
                  <a:moveTo>
                    <a:pt x="791" y="1"/>
                  </a:moveTo>
                  <a:cubicBezTo>
                    <a:pt x="546" y="1"/>
                    <a:pt x="444" y="309"/>
                    <a:pt x="232" y="383"/>
                  </a:cubicBezTo>
                  <a:cubicBezTo>
                    <a:pt x="1" y="467"/>
                    <a:pt x="142" y="705"/>
                    <a:pt x="219" y="865"/>
                  </a:cubicBezTo>
                  <a:cubicBezTo>
                    <a:pt x="515" y="1438"/>
                    <a:pt x="830" y="1997"/>
                    <a:pt x="1100" y="2582"/>
                  </a:cubicBezTo>
                  <a:cubicBezTo>
                    <a:pt x="1312" y="3044"/>
                    <a:pt x="1749" y="3077"/>
                    <a:pt x="2135" y="3186"/>
                  </a:cubicBezTo>
                  <a:cubicBezTo>
                    <a:pt x="2168" y="3195"/>
                    <a:pt x="2200" y="3200"/>
                    <a:pt x="2231" y="3200"/>
                  </a:cubicBezTo>
                  <a:cubicBezTo>
                    <a:pt x="2409" y="3200"/>
                    <a:pt x="2541" y="3048"/>
                    <a:pt x="2546" y="2813"/>
                  </a:cubicBezTo>
                  <a:cubicBezTo>
                    <a:pt x="2527" y="2710"/>
                    <a:pt x="2514" y="2607"/>
                    <a:pt x="2482" y="2505"/>
                  </a:cubicBezTo>
                  <a:cubicBezTo>
                    <a:pt x="2263" y="1752"/>
                    <a:pt x="1884" y="1071"/>
                    <a:pt x="1485" y="409"/>
                  </a:cubicBezTo>
                  <a:cubicBezTo>
                    <a:pt x="1363" y="210"/>
                    <a:pt x="1164" y="146"/>
                    <a:pt x="971" y="49"/>
                  </a:cubicBezTo>
                  <a:cubicBezTo>
                    <a:pt x="903" y="15"/>
                    <a:pt x="844" y="1"/>
                    <a:pt x="7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44"/>
            <p:cNvSpPr/>
            <p:nvPr/>
          </p:nvSpPr>
          <p:spPr>
            <a:xfrm>
              <a:off x="1992525" y="1064850"/>
              <a:ext cx="63425" cy="77975"/>
            </a:xfrm>
            <a:custGeom>
              <a:avLst/>
              <a:gdLst/>
              <a:ahLst/>
              <a:cxnLst/>
              <a:rect l="l" t="t" r="r" b="b"/>
              <a:pathLst>
                <a:path w="2537" h="3119" extrusionOk="0">
                  <a:moveTo>
                    <a:pt x="702" y="1"/>
                  </a:moveTo>
                  <a:cubicBezTo>
                    <a:pt x="581" y="1"/>
                    <a:pt x="456" y="44"/>
                    <a:pt x="334" y="148"/>
                  </a:cubicBezTo>
                  <a:cubicBezTo>
                    <a:pt x="52" y="392"/>
                    <a:pt x="0" y="752"/>
                    <a:pt x="238" y="1073"/>
                  </a:cubicBezTo>
                  <a:cubicBezTo>
                    <a:pt x="585" y="1549"/>
                    <a:pt x="881" y="2057"/>
                    <a:pt x="1125" y="2590"/>
                  </a:cubicBezTo>
                  <a:cubicBezTo>
                    <a:pt x="1311" y="3001"/>
                    <a:pt x="1613" y="3104"/>
                    <a:pt x="2018" y="3117"/>
                  </a:cubicBezTo>
                  <a:cubicBezTo>
                    <a:pt x="2037" y="3118"/>
                    <a:pt x="2055" y="3118"/>
                    <a:pt x="2072" y="3118"/>
                  </a:cubicBezTo>
                  <a:cubicBezTo>
                    <a:pt x="2367" y="3118"/>
                    <a:pt x="2536" y="3013"/>
                    <a:pt x="2488" y="2661"/>
                  </a:cubicBezTo>
                  <a:cubicBezTo>
                    <a:pt x="2340" y="1735"/>
                    <a:pt x="1890" y="880"/>
                    <a:pt x="1202" y="238"/>
                  </a:cubicBezTo>
                  <a:cubicBezTo>
                    <a:pt x="1062" y="101"/>
                    <a:pt x="887" y="1"/>
                    <a:pt x="7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44"/>
            <p:cNvSpPr/>
            <p:nvPr/>
          </p:nvSpPr>
          <p:spPr>
            <a:xfrm>
              <a:off x="1846125" y="1296050"/>
              <a:ext cx="71175" cy="75025"/>
            </a:xfrm>
            <a:custGeom>
              <a:avLst/>
              <a:gdLst/>
              <a:ahLst/>
              <a:cxnLst/>
              <a:rect l="l" t="t" r="r" b="b"/>
              <a:pathLst>
                <a:path w="2847" h="3001" extrusionOk="0">
                  <a:moveTo>
                    <a:pt x="627" y="1"/>
                  </a:moveTo>
                  <a:cubicBezTo>
                    <a:pt x="523" y="1"/>
                    <a:pt x="415" y="46"/>
                    <a:pt x="309" y="162"/>
                  </a:cubicBezTo>
                  <a:cubicBezTo>
                    <a:pt x="7" y="489"/>
                    <a:pt x="1" y="779"/>
                    <a:pt x="245" y="1107"/>
                  </a:cubicBezTo>
                  <a:cubicBezTo>
                    <a:pt x="560" y="1537"/>
                    <a:pt x="913" y="1955"/>
                    <a:pt x="1177" y="2398"/>
                  </a:cubicBezTo>
                  <a:cubicBezTo>
                    <a:pt x="1424" y="2820"/>
                    <a:pt x="1755" y="2999"/>
                    <a:pt x="2065" y="2999"/>
                  </a:cubicBezTo>
                  <a:cubicBezTo>
                    <a:pt x="2086" y="2999"/>
                    <a:pt x="2107" y="2998"/>
                    <a:pt x="2128" y="2996"/>
                  </a:cubicBezTo>
                  <a:cubicBezTo>
                    <a:pt x="2168" y="2999"/>
                    <a:pt x="2205" y="3000"/>
                    <a:pt x="2241" y="3000"/>
                  </a:cubicBezTo>
                  <a:cubicBezTo>
                    <a:pt x="2726" y="3000"/>
                    <a:pt x="2847" y="2758"/>
                    <a:pt x="2655" y="2308"/>
                  </a:cubicBezTo>
                  <a:cubicBezTo>
                    <a:pt x="2295" y="1492"/>
                    <a:pt x="1742" y="811"/>
                    <a:pt x="1074" y="226"/>
                  </a:cubicBezTo>
                  <a:cubicBezTo>
                    <a:pt x="945" y="109"/>
                    <a:pt x="790" y="1"/>
                    <a:pt x="6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44"/>
            <p:cNvSpPr/>
            <p:nvPr/>
          </p:nvSpPr>
          <p:spPr>
            <a:xfrm>
              <a:off x="2161250" y="1104325"/>
              <a:ext cx="55925" cy="74700"/>
            </a:xfrm>
            <a:custGeom>
              <a:avLst/>
              <a:gdLst/>
              <a:ahLst/>
              <a:cxnLst/>
              <a:rect l="l" t="t" r="r" b="b"/>
              <a:pathLst>
                <a:path w="2237" h="2988" extrusionOk="0">
                  <a:moveTo>
                    <a:pt x="688" y="0"/>
                  </a:moveTo>
                  <a:cubicBezTo>
                    <a:pt x="570" y="0"/>
                    <a:pt x="460" y="28"/>
                    <a:pt x="373" y="85"/>
                  </a:cubicBezTo>
                  <a:cubicBezTo>
                    <a:pt x="71" y="285"/>
                    <a:pt x="0" y="645"/>
                    <a:pt x="180" y="1069"/>
                  </a:cubicBezTo>
                  <a:cubicBezTo>
                    <a:pt x="341" y="1435"/>
                    <a:pt x="495" y="1802"/>
                    <a:pt x="662" y="2162"/>
                  </a:cubicBezTo>
                  <a:cubicBezTo>
                    <a:pt x="765" y="2406"/>
                    <a:pt x="919" y="2624"/>
                    <a:pt x="1118" y="2804"/>
                  </a:cubicBezTo>
                  <a:cubicBezTo>
                    <a:pt x="1278" y="2938"/>
                    <a:pt x="1450" y="2988"/>
                    <a:pt x="1626" y="2988"/>
                  </a:cubicBezTo>
                  <a:cubicBezTo>
                    <a:pt x="1756" y="2988"/>
                    <a:pt x="1888" y="2961"/>
                    <a:pt x="2018" y="2920"/>
                  </a:cubicBezTo>
                  <a:cubicBezTo>
                    <a:pt x="2237" y="2849"/>
                    <a:pt x="2224" y="2631"/>
                    <a:pt x="2224" y="2374"/>
                  </a:cubicBezTo>
                  <a:cubicBezTo>
                    <a:pt x="2134" y="1660"/>
                    <a:pt x="1813" y="966"/>
                    <a:pt x="1363" y="336"/>
                  </a:cubicBezTo>
                  <a:cubicBezTo>
                    <a:pt x="1199" y="116"/>
                    <a:pt x="928" y="0"/>
                    <a:pt x="6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44"/>
            <p:cNvSpPr/>
            <p:nvPr/>
          </p:nvSpPr>
          <p:spPr>
            <a:xfrm>
              <a:off x="1894025" y="1186525"/>
              <a:ext cx="61000" cy="66800"/>
            </a:xfrm>
            <a:custGeom>
              <a:avLst/>
              <a:gdLst/>
              <a:ahLst/>
              <a:cxnLst/>
              <a:rect l="l" t="t" r="r" b="b"/>
              <a:pathLst>
                <a:path w="2440" h="2672" extrusionOk="0">
                  <a:moveTo>
                    <a:pt x="771" y="0"/>
                  </a:moveTo>
                  <a:cubicBezTo>
                    <a:pt x="582" y="0"/>
                    <a:pt x="408" y="203"/>
                    <a:pt x="231" y="268"/>
                  </a:cubicBezTo>
                  <a:cubicBezTo>
                    <a:pt x="26" y="352"/>
                    <a:pt x="0" y="596"/>
                    <a:pt x="135" y="815"/>
                  </a:cubicBezTo>
                  <a:cubicBezTo>
                    <a:pt x="450" y="1303"/>
                    <a:pt x="758" y="1798"/>
                    <a:pt x="1067" y="2293"/>
                  </a:cubicBezTo>
                  <a:cubicBezTo>
                    <a:pt x="1241" y="2569"/>
                    <a:pt x="1504" y="2659"/>
                    <a:pt x="1813" y="2666"/>
                  </a:cubicBezTo>
                  <a:cubicBezTo>
                    <a:pt x="1853" y="2670"/>
                    <a:pt x="1892" y="2671"/>
                    <a:pt x="1929" y="2671"/>
                  </a:cubicBezTo>
                  <a:cubicBezTo>
                    <a:pt x="2270" y="2671"/>
                    <a:pt x="2439" y="2512"/>
                    <a:pt x="2352" y="2222"/>
                  </a:cubicBezTo>
                  <a:cubicBezTo>
                    <a:pt x="2108" y="1393"/>
                    <a:pt x="1600" y="705"/>
                    <a:pt x="996" y="108"/>
                  </a:cubicBezTo>
                  <a:cubicBezTo>
                    <a:pt x="918" y="30"/>
                    <a:pt x="844" y="0"/>
                    <a:pt x="7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44"/>
            <p:cNvSpPr/>
            <p:nvPr/>
          </p:nvSpPr>
          <p:spPr>
            <a:xfrm>
              <a:off x="1842425" y="1551625"/>
              <a:ext cx="54025" cy="64800"/>
            </a:xfrm>
            <a:custGeom>
              <a:avLst/>
              <a:gdLst/>
              <a:ahLst/>
              <a:cxnLst/>
              <a:rect l="l" t="t" r="r" b="b"/>
              <a:pathLst>
                <a:path w="2161" h="2592" extrusionOk="0">
                  <a:moveTo>
                    <a:pt x="762" y="0"/>
                  </a:moveTo>
                  <a:cubicBezTo>
                    <a:pt x="567" y="0"/>
                    <a:pt x="365" y="131"/>
                    <a:pt x="161" y="377"/>
                  </a:cubicBezTo>
                  <a:cubicBezTo>
                    <a:pt x="1" y="563"/>
                    <a:pt x="39" y="692"/>
                    <a:pt x="136" y="866"/>
                  </a:cubicBezTo>
                  <a:cubicBezTo>
                    <a:pt x="335" y="1206"/>
                    <a:pt x="554" y="1547"/>
                    <a:pt x="701" y="1907"/>
                  </a:cubicBezTo>
                  <a:cubicBezTo>
                    <a:pt x="907" y="2415"/>
                    <a:pt x="1357" y="2472"/>
                    <a:pt x="1781" y="2575"/>
                  </a:cubicBezTo>
                  <a:cubicBezTo>
                    <a:pt x="1822" y="2586"/>
                    <a:pt x="1860" y="2591"/>
                    <a:pt x="1894" y="2591"/>
                  </a:cubicBezTo>
                  <a:cubicBezTo>
                    <a:pt x="2082" y="2591"/>
                    <a:pt x="2160" y="2433"/>
                    <a:pt x="2160" y="2215"/>
                  </a:cubicBezTo>
                  <a:cubicBezTo>
                    <a:pt x="2141" y="1476"/>
                    <a:pt x="1665" y="936"/>
                    <a:pt x="1293" y="371"/>
                  </a:cubicBezTo>
                  <a:cubicBezTo>
                    <a:pt x="1126" y="119"/>
                    <a:pt x="947" y="0"/>
                    <a:pt x="7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44"/>
            <p:cNvSpPr/>
            <p:nvPr/>
          </p:nvSpPr>
          <p:spPr>
            <a:xfrm>
              <a:off x="2001525" y="1390550"/>
              <a:ext cx="2275" cy="1950"/>
            </a:xfrm>
            <a:custGeom>
              <a:avLst/>
              <a:gdLst/>
              <a:ahLst/>
              <a:cxnLst/>
              <a:rect l="l" t="t" r="r" b="b"/>
              <a:pathLst>
                <a:path w="91" h="78" extrusionOk="0">
                  <a:moveTo>
                    <a:pt x="90" y="0"/>
                  </a:moveTo>
                  <a:lnTo>
                    <a:pt x="8" y="71"/>
                  </a:lnTo>
                  <a:lnTo>
                    <a:pt x="8" y="71"/>
                  </a:lnTo>
                  <a:cubicBezTo>
                    <a:pt x="26" y="69"/>
                    <a:pt x="48" y="64"/>
                    <a:pt x="71" y="58"/>
                  </a:cubicBezTo>
                  <a:cubicBezTo>
                    <a:pt x="84" y="45"/>
                    <a:pt x="84" y="20"/>
                    <a:pt x="90" y="0"/>
                  </a:cubicBezTo>
                  <a:close/>
                  <a:moveTo>
                    <a:pt x="8" y="71"/>
                  </a:moveTo>
                  <a:cubicBezTo>
                    <a:pt x="5" y="71"/>
                    <a:pt x="3" y="71"/>
                    <a:pt x="0" y="71"/>
                  </a:cubicBezTo>
                  <a:lnTo>
                    <a:pt x="0" y="78"/>
                  </a:lnTo>
                  <a:lnTo>
                    <a:pt x="8" y="7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Google Shape;1328;p62"/>
          <p:cNvSpPr txBox="1">
            <a:spLocks noGrp="1"/>
          </p:cNvSpPr>
          <p:nvPr>
            <p:ph type="title"/>
          </p:nvPr>
        </p:nvSpPr>
        <p:spPr>
          <a:xfrm>
            <a:off x="711725" y="535450"/>
            <a:ext cx="7720500" cy="49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of Plastics….</a:t>
            </a:r>
            <a:endParaRPr/>
          </a:p>
        </p:txBody>
      </p:sp>
      <p:pic>
        <p:nvPicPr>
          <p:cNvPr id="1329" name="Google Shape;1329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6788" y="1129900"/>
            <a:ext cx="6710415" cy="381065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3C8AFCB-E849-CAA4-B646-FA17D8989DE5}"/>
              </a:ext>
            </a:extLst>
          </p:cNvPr>
          <p:cNvSpPr txBox="1"/>
          <p:nvPr/>
        </p:nvSpPr>
        <p:spPr>
          <a:xfrm>
            <a:off x="7023370" y="2785507"/>
            <a:ext cx="266420" cy="2378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50" dirty="0"/>
              <a:t>+</a:t>
            </a:r>
            <a:endParaRPr kumimoji="1" lang="ko-Kore-KR" altLang="en-US" sz="105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Google Shape;1334;p63"/>
          <p:cNvSpPr txBox="1">
            <a:spLocks noGrp="1"/>
          </p:cNvSpPr>
          <p:nvPr>
            <p:ph type="title"/>
          </p:nvPr>
        </p:nvSpPr>
        <p:spPr>
          <a:xfrm>
            <a:off x="237900" y="416250"/>
            <a:ext cx="8668200" cy="431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Proposal :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need to reduce amount of non-recyclable plastics,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 only at consumers’ step,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But also at </a:t>
            </a:r>
            <a:r>
              <a:rPr lang="en">
                <a:solidFill>
                  <a:srgbClr val="BF9000"/>
                </a:solidFill>
              </a:rPr>
              <a:t>MANUFACTURERS’ STEP!</a:t>
            </a:r>
            <a:endParaRPr>
              <a:solidFill>
                <a:srgbClr val="BF9000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9" name="Google Shape;1339;p64"/>
          <p:cNvSpPr txBox="1">
            <a:spLocks noGrp="1"/>
          </p:cNvSpPr>
          <p:nvPr>
            <p:ph type="title"/>
          </p:nvPr>
        </p:nvSpPr>
        <p:spPr>
          <a:xfrm>
            <a:off x="711725" y="535598"/>
            <a:ext cx="7720500" cy="49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Deposit Return System (DRS)</a:t>
            </a:r>
            <a:endParaRPr/>
          </a:p>
        </p:txBody>
      </p:sp>
      <p:pic>
        <p:nvPicPr>
          <p:cNvPr id="1340" name="Google Shape;1340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8950" y="1163300"/>
            <a:ext cx="5766051" cy="3808926"/>
          </a:xfrm>
          <a:prstGeom prst="rect">
            <a:avLst/>
          </a:prstGeom>
          <a:noFill/>
          <a:ln>
            <a:noFill/>
          </a:ln>
        </p:spPr>
      </p:pic>
      <p:sp>
        <p:nvSpPr>
          <p:cNvPr id="1341" name="Google Shape;1341;p64"/>
          <p:cNvSpPr txBox="1"/>
          <p:nvPr/>
        </p:nvSpPr>
        <p:spPr>
          <a:xfrm>
            <a:off x="7292525" y="4732775"/>
            <a:ext cx="19962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Didact Gothic"/>
                <a:ea typeface="Didact Gothic"/>
                <a:cs typeface="Didact Gothic"/>
                <a:sym typeface="Didact Gothic"/>
              </a:rPr>
              <a:t>Source: Economia (2020)</a:t>
            </a:r>
            <a:endParaRPr sz="1100" u="sng">
              <a:solidFill>
                <a:schemeClr val="hlink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6" name="Google Shape;1346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525" y="1797778"/>
            <a:ext cx="3800950" cy="213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7" name="Google Shape;1347;p65"/>
          <p:cNvSpPr txBox="1"/>
          <p:nvPr/>
        </p:nvSpPr>
        <p:spPr>
          <a:xfrm>
            <a:off x="3275025" y="4797875"/>
            <a:ext cx="19962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Didact Gothic"/>
                <a:ea typeface="Didact Gothic"/>
                <a:cs typeface="Didact Gothic"/>
                <a:sym typeface="Didact Gothic"/>
              </a:rPr>
              <a:t>Source: EURACTIV </a:t>
            </a:r>
            <a:endParaRPr sz="1100" u="sng">
              <a:solidFill>
                <a:schemeClr val="hlink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pic>
        <p:nvPicPr>
          <p:cNvPr id="1348" name="Google Shape;1348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13475" y="971498"/>
            <a:ext cx="3412251" cy="3384050"/>
          </a:xfrm>
          <a:prstGeom prst="rect">
            <a:avLst/>
          </a:prstGeom>
          <a:noFill/>
          <a:ln>
            <a:noFill/>
          </a:ln>
        </p:spPr>
      </p:pic>
      <p:sp>
        <p:nvSpPr>
          <p:cNvPr id="1349" name="Google Shape;1349;p65"/>
          <p:cNvSpPr txBox="1"/>
          <p:nvPr/>
        </p:nvSpPr>
        <p:spPr>
          <a:xfrm>
            <a:off x="6790975" y="4797875"/>
            <a:ext cx="19962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Didact Gothic"/>
                <a:ea typeface="Didact Gothic"/>
                <a:cs typeface="Didact Gothic"/>
                <a:sym typeface="Didact Gothic"/>
              </a:rPr>
              <a:t>Source: innisfree Korea</a:t>
            </a:r>
            <a:endParaRPr sz="1100" u="sng">
              <a:solidFill>
                <a:schemeClr val="hlink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350" name="Google Shape;1350;p65"/>
          <p:cNvSpPr txBox="1">
            <a:spLocks noGrp="1"/>
          </p:cNvSpPr>
          <p:nvPr>
            <p:ph type="title" idx="4294967295"/>
          </p:nvPr>
        </p:nvSpPr>
        <p:spPr>
          <a:xfrm>
            <a:off x="711725" y="535598"/>
            <a:ext cx="7720500" cy="4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Practice</a:t>
            </a:r>
            <a:endParaRPr/>
          </a:p>
        </p:txBody>
      </p:sp>
      <p:sp>
        <p:nvSpPr>
          <p:cNvPr id="1351" name="Google Shape;1351;p65"/>
          <p:cNvSpPr txBox="1"/>
          <p:nvPr/>
        </p:nvSpPr>
        <p:spPr>
          <a:xfrm>
            <a:off x="2190500" y="3997275"/>
            <a:ext cx="873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idact Gothic"/>
                <a:ea typeface="Didact Gothic"/>
                <a:cs typeface="Didact Gothic"/>
                <a:sym typeface="Didact Gothic"/>
              </a:rPr>
              <a:t>Germany</a:t>
            </a: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352" name="Google Shape;1352;p65"/>
          <p:cNvSpPr txBox="1"/>
          <p:nvPr/>
        </p:nvSpPr>
        <p:spPr>
          <a:xfrm>
            <a:off x="6183100" y="4376613"/>
            <a:ext cx="873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idact Gothic"/>
                <a:ea typeface="Didact Gothic"/>
                <a:cs typeface="Didact Gothic"/>
                <a:sym typeface="Didact Gothic"/>
              </a:rPr>
              <a:t>Innisfree</a:t>
            </a: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7" name="Google Shape;1357;p66"/>
          <p:cNvSpPr txBox="1">
            <a:spLocks noGrp="1"/>
          </p:cNvSpPr>
          <p:nvPr>
            <p:ph type="title" idx="4294967295"/>
          </p:nvPr>
        </p:nvSpPr>
        <p:spPr>
          <a:xfrm>
            <a:off x="711725" y="535598"/>
            <a:ext cx="7720500" cy="4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Target</a:t>
            </a:r>
            <a:endParaRPr/>
          </a:p>
        </p:txBody>
      </p:sp>
      <p:pic>
        <p:nvPicPr>
          <p:cNvPr id="1358" name="Google Shape;1358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14938" y="1264475"/>
            <a:ext cx="4714125" cy="3535575"/>
          </a:xfrm>
          <a:prstGeom prst="rect">
            <a:avLst/>
          </a:prstGeom>
          <a:noFill/>
          <a:ln>
            <a:noFill/>
          </a:ln>
        </p:spPr>
      </p:pic>
      <p:sp>
        <p:nvSpPr>
          <p:cNvPr id="1359" name="Google Shape;1359;p66"/>
          <p:cNvSpPr txBox="1"/>
          <p:nvPr/>
        </p:nvSpPr>
        <p:spPr>
          <a:xfrm>
            <a:off x="7272625" y="4487200"/>
            <a:ext cx="1511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idact Gothic"/>
                <a:ea typeface="Didact Gothic"/>
                <a:cs typeface="Didact Gothic"/>
                <a:sym typeface="Didact Gothic"/>
              </a:rPr>
              <a:t>Source: aflnews</a:t>
            </a: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67"/>
          <p:cNvSpPr txBox="1"/>
          <p:nvPr/>
        </p:nvSpPr>
        <p:spPr>
          <a:xfrm>
            <a:off x="3366300" y="2263950"/>
            <a:ext cx="2411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365" name="Google Shape;1365;p67"/>
          <p:cNvSpPr txBox="1"/>
          <p:nvPr/>
        </p:nvSpPr>
        <p:spPr>
          <a:xfrm>
            <a:off x="6244350" y="2263950"/>
            <a:ext cx="2411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366" name="Google Shape;1366;p67"/>
          <p:cNvSpPr/>
          <p:nvPr/>
        </p:nvSpPr>
        <p:spPr>
          <a:xfrm>
            <a:off x="447275" y="2033250"/>
            <a:ext cx="8046300" cy="954000"/>
          </a:xfrm>
          <a:prstGeom prst="chevron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Didact Gothic"/>
                <a:ea typeface="Didact Gothic"/>
                <a:cs typeface="Didact Gothic"/>
                <a:sym typeface="Didact Gothic"/>
              </a:rPr>
              <a:t>June 2022                        December 2022                  December 2022</a:t>
            </a:r>
            <a:endParaRPr sz="2000">
              <a:latin typeface="Didact Gothic"/>
              <a:ea typeface="Didact Gothic"/>
              <a:cs typeface="Didact Gothic"/>
              <a:sym typeface="Didact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Didact Gothic"/>
                <a:ea typeface="Didact Gothic"/>
                <a:cs typeface="Didact Gothic"/>
                <a:sym typeface="Didact Gothic"/>
              </a:rPr>
              <a:t>Nationally                         Nationally                            Jeju &amp; Sejong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1" name="Google Shape;1371;p68"/>
          <p:cNvSpPr txBox="1">
            <a:spLocks noGrp="1"/>
          </p:cNvSpPr>
          <p:nvPr>
            <p:ph type="title"/>
          </p:nvPr>
        </p:nvSpPr>
        <p:spPr>
          <a:xfrm>
            <a:off x="711725" y="535598"/>
            <a:ext cx="7720500" cy="49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Currently</a:t>
            </a:r>
            <a:endParaRPr/>
          </a:p>
        </p:txBody>
      </p:sp>
      <p:sp>
        <p:nvSpPr>
          <p:cNvPr id="1372" name="Google Shape;1372;p68"/>
          <p:cNvSpPr txBox="1">
            <a:spLocks noGrp="1"/>
          </p:cNvSpPr>
          <p:nvPr>
            <p:ph type="title" idx="2"/>
          </p:nvPr>
        </p:nvSpPr>
        <p:spPr>
          <a:xfrm>
            <a:off x="752425" y="1984375"/>
            <a:ext cx="7344300" cy="49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DRS (Deposit Return System)</a:t>
            </a:r>
            <a:endParaRPr/>
          </a:p>
        </p:txBody>
      </p:sp>
      <p:sp>
        <p:nvSpPr>
          <p:cNvPr id="1373" name="Google Shape;1373;p68"/>
          <p:cNvSpPr txBox="1">
            <a:spLocks noGrp="1"/>
          </p:cNvSpPr>
          <p:nvPr>
            <p:ph type="subTitle" idx="4294967295"/>
          </p:nvPr>
        </p:nvSpPr>
        <p:spPr>
          <a:xfrm>
            <a:off x="752425" y="2615200"/>
            <a:ext cx="4090200" cy="178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600">
                <a:highlight>
                  <a:schemeClr val="lt1"/>
                </a:highlight>
              </a:rPr>
              <a:t>A small amount of cafes are the target.</a:t>
            </a:r>
            <a:endParaRPr sz="1600">
              <a:highlight>
                <a:schemeClr val="lt1"/>
              </a:highlight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600">
                <a:highlight>
                  <a:schemeClr val="lt1"/>
                </a:highlight>
              </a:rPr>
              <a:t>Collection box in the cafe &amp; outside.</a:t>
            </a:r>
            <a:endParaRPr sz="1600">
              <a:highlight>
                <a:schemeClr val="lt1"/>
              </a:highlight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600">
                <a:highlight>
                  <a:schemeClr val="lt1"/>
                </a:highlight>
              </a:rPr>
              <a:t>Establish Container Deposit System Management Organization(COSMO).</a:t>
            </a:r>
            <a:endParaRPr sz="1600">
              <a:highlight>
                <a:schemeClr val="lt1"/>
              </a:highlight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600">
                <a:highlight>
                  <a:schemeClr val="lt1"/>
                </a:highlight>
              </a:rPr>
              <a:t>300 won deposit.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8" name="Google Shape;1378;p69"/>
          <p:cNvSpPr txBox="1">
            <a:spLocks noGrp="1"/>
          </p:cNvSpPr>
          <p:nvPr>
            <p:ph type="title"/>
          </p:nvPr>
        </p:nvSpPr>
        <p:spPr>
          <a:xfrm>
            <a:off x="310725" y="535600"/>
            <a:ext cx="8729700" cy="49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Extended Producer Responsibility (EPR)</a:t>
            </a:r>
            <a:endParaRPr/>
          </a:p>
        </p:txBody>
      </p:sp>
      <p:sp>
        <p:nvSpPr>
          <p:cNvPr id="1379" name="Google Shape;1379;p69"/>
          <p:cNvSpPr txBox="1"/>
          <p:nvPr/>
        </p:nvSpPr>
        <p:spPr>
          <a:xfrm>
            <a:off x="7692050" y="4732775"/>
            <a:ext cx="19962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Didact Gothic"/>
                <a:ea typeface="Didact Gothic"/>
                <a:cs typeface="Didact Gothic"/>
                <a:sym typeface="Didact Gothic"/>
              </a:rPr>
              <a:t>Source: Upstream</a:t>
            </a:r>
            <a:endParaRPr sz="1100" u="sng">
              <a:solidFill>
                <a:schemeClr val="hlink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380" name="Google Shape;1380;p69"/>
          <p:cNvSpPr txBox="1"/>
          <p:nvPr/>
        </p:nvSpPr>
        <p:spPr>
          <a:xfrm>
            <a:off x="1191150" y="1524000"/>
            <a:ext cx="6761700" cy="11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FF"/>
                </a:highlight>
                <a:latin typeface="Didact Gothic"/>
                <a:ea typeface="Didact Gothic"/>
                <a:cs typeface="Didact Gothic"/>
                <a:sym typeface="Didact Gothic"/>
              </a:rPr>
              <a:t>Extended Producer Responsibility is a </a:t>
            </a:r>
            <a:r>
              <a:rPr lang="en" b="1">
                <a:highlight>
                  <a:srgbClr val="FFFFFF"/>
                </a:highlight>
                <a:latin typeface="Didact Gothic"/>
                <a:ea typeface="Didact Gothic"/>
                <a:cs typeface="Didact Gothic"/>
                <a:sym typeface="Didact Gothic"/>
              </a:rPr>
              <a:t>policy tool </a:t>
            </a:r>
            <a:r>
              <a:rPr lang="en">
                <a:highlight>
                  <a:srgbClr val="FFFFFF"/>
                </a:highlight>
                <a:latin typeface="Didact Gothic"/>
                <a:ea typeface="Didact Gothic"/>
                <a:cs typeface="Didact Gothic"/>
                <a:sym typeface="Didact Gothic"/>
              </a:rPr>
              <a:t>that makes producers legally and financially responsible for mitigating the environmental impacts of their products and packaging.</a:t>
            </a:r>
            <a:endParaRPr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381" name="Google Shape;1381;p69"/>
          <p:cNvSpPr txBox="1"/>
          <p:nvPr/>
        </p:nvSpPr>
        <p:spPr>
          <a:xfrm>
            <a:off x="710225" y="2604125"/>
            <a:ext cx="36102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highlight>
                  <a:srgbClr val="FFFFFF"/>
                </a:highlight>
                <a:latin typeface="Didact Gothic"/>
                <a:ea typeface="Didact Gothic"/>
                <a:cs typeface="Didact Gothic"/>
                <a:sym typeface="Didact Gothic"/>
              </a:rPr>
              <a:t>Without EPR</a:t>
            </a:r>
            <a:endParaRPr b="1"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FF"/>
                </a:highlight>
                <a:latin typeface="Didact Gothic"/>
                <a:ea typeface="Didact Gothic"/>
                <a:cs typeface="Didact Gothic"/>
                <a:sym typeface="Didact Gothic"/>
              </a:rPr>
              <a:t>Producers bear no responsibility for the waste created by the products they make and profit from</a:t>
            </a: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382" name="Google Shape;1382;p69"/>
          <p:cNvSpPr txBox="1"/>
          <p:nvPr/>
        </p:nvSpPr>
        <p:spPr>
          <a:xfrm>
            <a:off x="5075075" y="2604125"/>
            <a:ext cx="3270000" cy="10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highlight>
                  <a:srgbClr val="FFFFFF"/>
                </a:highlight>
                <a:latin typeface="Didact Gothic"/>
                <a:ea typeface="Didact Gothic"/>
                <a:cs typeface="Didact Gothic"/>
                <a:sym typeface="Didact Gothic"/>
              </a:rPr>
              <a:t>With EPR</a:t>
            </a:r>
            <a:endParaRPr b="1"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FF"/>
                </a:highlight>
                <a:latin typeface="Didact Gothic"/>
                <a:ea typeface="Didact Gothic"/>
                <a:cs typeface="Didact Gothic"/>
                <a:sym typeface="Didact Gothic"/>
              </a:rPr>
              <a:t>Producers are required to be responsible for waste recovery and recycling</a:t>
            </a:r>
            <a:endParaRPr sz="1700"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7" name="Google Shape;1387;p70"/>
          <p:cNvSpPr txBox="1">
            <a:spLocks noGrp="1"/>
          </p:cNvSpPr>
          <p:nvPr>
            <p:ph type="title" idx="2"/>
          </p:nvPr>
        </p:nvSpPr>
        <p:spPr>
          <a:xfrm>
            <a:off x="752425" y="1925450"/>
            <a:ext cx="7175700" cy="492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Complement the  DRS + EPR</a:t>
            </a:r>
            <a:endParaRPr sz="1900"/>
          </a:p>
        </p:txBody>
      </p:sp>
      <p:sp>
        <p:nvSpPr>
          <p:cNvPr id="1388" name="Google Shape;1388;p70"/>
          <p:cNvSpPr txBox="1">
            <a:spLocks noGrp="1"/>
          </p:cNvSpPr>
          <p:nvPr>
            <p:ph type="title"/>
          </p:nvPr>
        </p:nvSpPr>
        <p:spPr>
          <a:xfrm>
            <a:off x="711725" y="535598"/>
            <a:ext cx="7720500" cy="49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</a:t>
            </a:r>
            <a:endParaRPr/>
          </a:p>
        </p:txBody>
      </p:sp>
      <p:grpSp>
        <p:nvGrpSpPr>
          <p:cNvPr id="1389" name="Google Shape;1389;p70"/>
          <p:cNvGrpSpPr/>
          <p:nvPr/>
        </p:nvGrpSpPr>
        <p:grpSpPr>
          <a:xfrm>
            <a:off x="7112560" y="757601"/>
            <a:ext cx="1000920" cy="840678"/>
            <a:chOff x="1648650" y="1064850"/>
            <a:chExt cx="691625" cy="580900"/>
          </a:xfrm>
        </p:grpSpPr>
        <p:sp>
          <p:nvSpPr>
            <p:cNvPr id="1390" name="Google Shape;1390;p70"/>
            <p:cNvSpPr/>
            <p:nvPr/>
          </p:nvSpPr>
          <p:spPr>
            <a:xfrm>
              <a:off x="2267450" y="1209500"/>
              <a:ext cx="72825" cy="117900"/>
            </a:xfrm>
            <a:custGeom>
              <a:avLst/>
              <a:gdLst/>
              <a:ahLst/>
              <a:cxnLst/>
              <a:rect l="l" t="t" r="r" b="b"/>
              <a:pathLst>
                <a:path w="2913" h="4716" extrusionOk="0">
                  <a:moveTo>
                    <a:pt x="802" y="0"/>
                  </a:moveTo>
                  <a:cubicBezTo>
                    <a:pt x="679" y="0"/>
                    <a:pt x="557" y="34"/>
                    <a:pt x="438" y="101"/>
                  </a:cubicBezTo>
                  <a:cubicBezTo>
                    <a:pt x="58" y="313"/>
                    <a:pt x="1" y="500"/>
                    <a:pt x="226" y="1059"/>
                  </a:cubicBezTo>
                  <a:cubicBezTo>
                    <a:pt x="566" y="1908"/>
                    <a:pt x="856" y="2762"/>
                    <a:pt x="1138" y="3630"/>
                  </a:cubicBezTo>
                  <a:cubicBezTo>
                    <a:pt x="1248" y="3990"/>
                    <a:pt x="1466" y="4311"/>
                    <a:pt x="1775" y="4536"/>
                  </a:cubicBezTo>
                  <a:cubicBezTo>
                    <a:pt x="1925" y="4654"/>
                    <a:pt x="2106" y="4716"/>
                    <a:pt x="2290" y="4716"/>
                  </a:cubicBezTo>
                  <a:cubicBezTo>
                    <a:pt x="2398" y="4716"/>
                    <a:pt x="2506" y="4695"/>
                    <a:pt x="2610" y="4652"/>
                  </a:cubicBezTo>
                  <a:cubicBezTo>
                    <a:pt x="2912" y="4536"/>
                    <a:pt x="2816" y="4260"/>
                    <a:pt x="2854" y="3868"/>
                  </a:cubicBezTo>
                  <a:cubicBezTo>
                    <a:pt x="2585" y="2769"/>
                    <a:pt x="2250" y="1535"/>
                    <a:pt x="1543" y="436"/>
                  </a:cubicBezTo>
                  <a:cubicBezTo>
                    <a:pt x="1518" y="391"/>
                    <a:pt x="1479" y="352"/>
                    <a:pt x="1440" y="313"/>
                  </a:cubicBezTo>
                  <a:cubicBezTo>
                    <a:pt x="1236" y="105"/>
                    <a:pt x="1018" y="0"/>
                    <a:pt x="8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70"/>
            <p:cNvSpPr/>
            <p:nvPr/>
          </p:nvSpPr>
          <p:spPr>
            <a:xfrm>
              <a:off x="1931450" y="1465550"/>
              <a:ext cx="70700" cy="122950"/>
            </a:xfrm>
            <a:custGeom>
              <a:avLst/>
              <a:gdLst/>
              <a:ahLst/>
              <a:cxnLst/>
              <a:rect l="l" t="t" r="r" b="b"/>
              <a:pathLst>
                <a:path w="2828" h="4918" extrusionOk="0">
                  <a:moveTo>
                    <a:pt x="713" y="1"/>
                  </a:moveTo>
                  <a:cubicBezTo>
                    <a:pt x="628" y="1"/>
                    <a:pt x="534" y="28"/>
                    <a:pt x="425" y="92"/>
                  </a:cubicBezTo>
                  <a:cubicBezTo>
                    <a:pt x="110" y="272"/>
                    <a:pt x="1" y="510"/>
                    <a:pt x="116" y="812"/>
                  </a:cubicBezTo>
                  <a:cubicBezTo>
                    <a:pt x="553" y="1982"/>
                    <a:pt x="1035" y="3132"/>
                    <a:pt x="1466" y="4302"/>
                  </a:cubicBezTo>
                  <a:cubicBezTo>
                    <a:pt x="1620" y="4733"/>
                    <a:pt x="1961" y="4803"/>
                    <a:pt x="2321" y="4893"/>
                  </a:cubicBezTo>
                  <a:cubicBezTo>
                    <a:pt x="2389" y="4910"/>
                    <a:pt x="2449" y="4918"/>
                    <a:pt x="2503" y="4918"/>
                  </a:cubicBezTo>
                  <a:cubicBezTo>
                    <a:pt x="2724" y="4918"/>
                    <a:pt x="2827" y="4777"/>
                    <a:pt x="2822" y="4482"/>
                  </a:cubicBezTo>
                  <a:cubicBezTo>
                    <a:pt x="2777" y="4276"/>
                    <a:pt x="2764" y="4058"/>
                    <a:pt x="2687" y="3859"/>
                  </a:cubicBezTo>
                  <a:cubicBezTo>
                    <a:pt x="2282" y="2792"/>
                    <a:pt x="1871" y="1725"/>
                    <a:pt x="1453" y="664"/>
                  </a:cubicBezTo>
                  <a:cubicBezTo>
                    <a:pt x="1376" y="491"/>
                    <a:pt x="1267" y="343"/>
                    <a:pt x="1132" y="214"/>
                  </a:cubicBezTo>
                  <a:cubicBezTo>
                    <a:pt x="1002" y="96"/>
                    <a:pt x="874" y="1"/>
                    <a:pt x="7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70"/>
            <p:cNvSpPr/>
            <p:nvPr/>
          </p:nvSpPr>
          <p:spPr>
            <a:xfrm>
              <a:off x="1790525" y="1371825"/>
              <a:ext cx="83275" cy="110675"/>
            </a:xfrm>
            <a:custGeom>
              <a:avLst/>
              <a:gdLst/>
              <a:ahLst/>
              <a:cxnLst/>
              <a:rect l="l" t="t" r="r" b="b"/>
              <a:pathLst>
                <a:path w="3331" h="4427" extrusionOk="0">
                  <a:moveTo>
                    <a:pt x="836" y="1"/>
                  </a:moveTo>
                  <a:cubicBezTo>
                    <a:pt x="715" y="1"/>
                    <a:pt x="573" y="67"/>
                    <a:pt x="367" y="184"/>
                  </a:cubicBezTo>
                  <a:cubicBezTo>
                    <a:pt x="1" y="383"/>
                    <a:pt x="65" y="647"/>
                    <a:pt x="226" y="917"/>
                  </a:cubicBezTo>
                  <a:cubicBezTo>
                    <a:pt x="785" y="1881"/>
                    <a:pt x="1357" y="2838"/>
                    <a:pt x="1942" y="3796"/>
                  </a:cubicBezTo>
                  <a:cubicBezTo>
                    <a:pt x="2141" y="4124"/>
                    <a:pt x="2469" y="4310"/>
                    <a:pt x="2848" y="4394"/>
                  </a:cubicBezTo>
                  <a:cubicBezTo>
                    <a:pt x="2935" y="4415"/>
                    <a:pt x="3008" y="4426"/>
                    <a:pt x="3069" y="4426"/>
                  </a:cubicBezTo>
                  <a:cubicBezTo>
                    <a:pt x="3266" y="4426"/>
                    <a:pt x="3330" y="4306"/>
                    <a:pt x="3330" y="4021"/>
                  </a:cubicBezTo>
                  <a:cubicBezTo>
                    <a:pt x="3330" y="3828"/>
                    <a:pt x="3292" y="3648"/>
                    <a:pt x="3208" y="3475"/>
                  </a:cubicBezTo>
                  <a:cubicBezTo>
                    <a:pt x="2617" y="2376"/>
                    <a:pt x="1955" y="1315"/>
                    <a:pt x="1235" y="293"/>
                  </a:cubicBezTo>
                  <a:cubicBezTo>
                    <a:pt x="1087" y="90"/>
                    <a:pt x="975" y="1"/>
                    <a:pt x="8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70"/>
            <p:cNvSpPr/>
            <p:nvPr/>
          </p:nvSpPr>
          <p:spPr>
            <a:xfrm>
              <a:off x="2120275" y="1537450"/>
              <a:ext cx="62675" cy="108300"/>
            </a:xfrm>
            <a:custGeom>
              <a:avLst/>
              <a:gdLst/>
              <a:ahLst/>
              <a:cxnLst/>
              <a:rect l="l" t="t" r="r" b="b"/>
              <a:pathLst>
                <a:path w="2507" h="4332" extrusionOk="0">
                  <a:moveTo>
                    <a:pt x="632" y="0"/>
                  </a:moveTo>
                  <a:cubicBezTo>
                    <a:pt x="436" y="0"/>
                    <a:pt x="274" y="146"/>
                    <a:pt x="116" y="436"/>
                  </a:cubicBezTo>
                  <a:cubicBezTo>
                    <a:pt x="0" y="655"/>
                    <a:pt x="64" y="854"/>
                    <a:pt x="167" y="1040"/>
                  </a:cubicBezTo>
                  <a:cubicBezTo>
                    <a:pt x="476" y="1606"/>
                    <a:pt x="662" y="2210"/>
                    <a:pt x="823" y="2834"/>
                  </a:cubicBezTo>
                  <a:cubicBezTo>
                    <a:pt x="919" y="3219"/>
                    <a:pt x="1041" y="3605"/>
                    <a:pt x="1266" y="3939"/>
                  </a:cubicBezTo>
                  <a:cubicBezTo>
                    <a:pt x="1478" y="4261"/>
                    <a:pt x="1851" y="4331"/>
                    <a:pt x="2166" y="4331"/>
                  </a:cubicBezTo>
                  <a:cubicBezTo>
                    <a:pt x="2475" y="4325"/>
                    <a:pt x="2449" y="3939"/>
                    <a:pt x="2507" y="3605"/>
                  </a:cubicBezTo>
                  <a:cubicBezTo>
                    <a:pt x="2295" y="2544"/>
                    <a:pt x="1973" y="1458"/>
                    <a:pt x="1363" y="468"/>
                  </a:cubicBezTo>
                  <a:cubicBezTo>
                    <a:pt x="1298" y="378"/>
                    <a:pt x="1221" y="301"/>
                    <a:pt x="1138" y="243"/>
                  </a:cubicBezTo>
                  <a:cubicBezTo>
                    <a:pt x="943" y="81"/>
                    <a:pt x="778" y="0"/>
                    <a:pt x="6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70"/>
            <p:cNvSpPr/>
            <p:nvPr/>
          </p:nvSpPr>
          <p:spPr>
            <a:xfrm>
              <a:off x="1993650" y="1372100"/>
              <a:ext cx="83025" cy="111550"/>
            </a:xfrm>
            <a:custGeom>
              <a:avLst/>
              <a:gdLst/>
              <a:ahLst/>
              <a:cxnLst/>
              <a:rect l="l" t="t" r="r" b="b"/>
              <a:pathLst>
                <a:path w="3321" h="4462" extrusionOk="0">
                  <a:moveTo>
                    <a:pt x="405" y="738"/>
                  </a:moveTo>
                  <a:cubicBezTo>
                    <a:pt x="399" y="758"/>
                    <a:pt x="399" y="790"/>
                    <a:pt x="386" y="796"/>
                  </a:cubicBezTo>
                  <a:cubicBezTo>
                    <a:pt x="363" y="802"/>
                    <a:pt x="341" y="807"/>
                    <a:pt x="323" y="809"/>
                  </a:cubicBezTo>
                  <a:lnTo>
                    <a:pt x="323" y="809"/>
                  </a:lnTo>
                  <a:lnTo>
                    <a:pt x="405" y="738"/>
                  </a:lnTo>
                  <a:close/>
                  <a:moveTo>
                    <a:pt x="576" y="0"/>
                  </a:moveTo>
                  <a:cubicBezTo>
                    <a:pt x="436" y="0"/>
                    <a:pt x="310" y="108"/>
                    <a:pt x="199" y="263"/>
                  </a:cubicBezTo>
                  <a:cubicBezTo>
                    <a:pt x="0" y="533"/>
                    <a:pt x="7" y="565"/>
                    <a:pt x="315" y="816"/>
                  </a:cubicBezTo>
                  <a:lnTo>
                    <a:pt x="317" y="814"/>
                  </a:lnTo>
                  <a:lnTo>
                    <a:pt x="317" y="814"/>
                  </a:lnTo>
                  <a:cubicBezTo>
                    <a:pt x="703" y="2027"/>
                    <a:pt x="1376" y="3099"/>
                    <a:pt x="2031" y="4177"/>
                  </a:cubicBezTo>
                  <a:cubicBezTo>
                    <a:pt x="2180" y="4427"/>
                    <a:pt x="2418" y="4451"/>
                    <a:pt x="2660" y="4451"/>
                  </a:cubicBezTo>
                  <a:cubicBezTo>
                    <a:pt x="2716" y="4451"/>
                    <a:pt x="2773" y="4450"/>
                    <a:pt x="2829" y="4450"/>
                  </a:cubicBezTo>
                  <a:cubicBezTo>
                    <a:pt x="2897" y="4450"/>
                    <a:pt x="2964" y="4452"/>
                    <a:pt x="3027" y="4460"/>
                  </a:cubicBezTo>
                  <a:cubicBezTo>
                    <a:pt x="3038" y="4461"/>
                    <a:pt x="3048" y="4462"/>
                    <a:pt x="3058" y="4462"/>
                  </a:cubicBezTo>
                  <a:cubicBezTo>
                    <a:pt x="3242" y="4462"/>
                    <a:pt x="3321" y="4244"/>
                    <a:pt x="3278" y="4049"/>
                  </a:cubicBezTo>
                  <a:cubicBezTo>
                    <a:pt x="3233" y="3869"/>
                    <a:pt x="3169" y="3695"/>
                    <a:pt x="3085" y="3528"/>
                  </a:cubicBezTo>
                  <a:cubicBezTo>
                    <a:pt x="2642" y="2583"/>
                    <a:pt x="2070" y="1722"/>
                    <a:pt x="1466" y="880"/>
                  </a:cubicBezTo>
                  <a:cubicBezTo>
                    <a:pt x="1279" y="616"/>
                    <a:pt x="1080" y="366"/>
                    <a:pt x="855" y="141"/>
                  </a:cubicBezTo>
                  <a:cubicBezTo>
                    <a:pt x="756" y="42"/>
                    <a:pt x="663" y="0"/>
                    <a:pt x="5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70"/>
            <p:cNvSpPr/>
            <p:nvPr/>
          </p:nvSpPr>
          <p:spPr>
            <a:xfrm>
              <a:off x="2147425" y="1362650"/>
              <a:ext cx="68625" cy="102225"/>
            </a:xfrm>
            <a:custGeom>
              <a:avLst/>
              <a:gdLst/>
              <a:ahLst/>
              <a:cxnLst/>
              <a:rect l="l" t="t" r="r" b="b"/>
              <a:pathLst>
                <a:path w="2745" h="4089" extrusionOk="0">
                  <a:moveTo>
                    <a:pt x="796" y="1"/>
                  </a:moveTo>
                  <a:cubicBezTo>
                    <a:pt x="722" y="1"/>
                    <a:pt x="644" y="19"/>
                    <a:pt x="559" y="62"/>
                  </a:cubicBezTo>
                  <a:cubicBezTo>
                    <a:pt x="84" y="313"/>
                    <a:pt x="0" y="512"/>
                    <a:pt x="212" y="994"/>
                  </a:cubicBezTo>
                  <a:cubicBezTo>
                    <a:pt x="572" y="1798"/>
                    <a:pt x="932" y="2595"/>
                    <a:pt x="1318" y="3379"/>
                  </a:cubicBezTo>
                  <a:cubicBezTo>
                    <a:pt x="1485" y="3707"/>
                    <a:pt x="1729" y="3983"/>
                    <a:pt x="2147" y="4067"/>
                  </a:cubicBezTo>
                  <a:cubicBezTo>
                    <a:pt x="2220" y="4081"/>
                    <a:pt x="2285" y="4088"/>
                    <a:pt x="2345" y="4088"/>
                  </a:cubicBezTo>
                  <a:cubicBezTo>
                    <a:pt x="2606" y="4088"/>
                    <a:pt x="2740" y="3943"/>
                    <a:pt x="2745" y="3597"/>
                  </a:cubicBezTo>
                  <a:cubicBezTo>
                    <a:pt x="2732" y="3469"/>
                    <a:pt x="2706" y="3347"/>
                    <a:pt x="2668" y="3225"/>
                  </a:cubicBezTo>
                  <a:cubicBezTo>
                    <a:pt x="2211" y="2267"/>
                    <a:pt x="1768" y="1303"/>
                    <a:pt x="1286" y="358"/>
                  </a:cubicBezTo>
                  <a:cubicBezTo>
                    <a:pt x="1189" y="174"/>
                    <a:pt x="1019" y="1"/>
                    <a:pt x="7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70"/>
            <p:cNvSpPr/>
            <p:nvPr/>
          </p:nvSpPr>
          <p:spPr>
            <a:xfrm>
              <a:off x="2020000" y="1244050"/>
              <a:ext cx="81475" cy="102200"/>
            </a:xfrm>
            <a:custGeom>
              <a:avLst/>
              <a:gdLst/>
              <a:ahLst/>
              <a:cxnLst/>
              <a:rect l="l" t="t" r="r" b="b"/>
              <a:pathLst>
                <a:path w="3259" h="4088" extrusionOk="0">
                  <a:moveTo>
                    <a:pt x="439" y="1"/>
                  </a:moveTo>
                  <a:cubicBezTo>
                    <a:pt x="400" y="1"/>
                    <a:pt x="359" y="6"/>
                    <a:pt x="315" y="18"/>
                  </a:cubicBezTo>
                  <a:cubicBezTo>
                    <a:pt x="199" y="50"/>
                    <a:pt x="0" y="699"/>
                    <a:pt x="64" y="834"/>
                  </a:cubicBezTo>
                  <a:cubicBezTo>
                    <a:pt x="527" y="1830"/>
                    <a:pt x="1067" y="2775"/>
                    <a:pt x="1800" y="3604"/>
                  </a:cubicBezTo>
                  <a:cubicBezTo>
                    <a:pt x="2037" y="3870"/>
                    <a:pt x="2306" y="4048"/>
                    <a:pt x="2605" y="4048"/>
                  </a:cubicBezTo>
                  <a:cubicBezTo>
                    <a:pt x="2639" y="4048"/>
                    <a:pt x="2672" y="4046"/>
                    <a:pt x="2706" y="4041"/>
                  </a:cubicBezTo>
                  <a:cubicBezTo>
                    <a:pt x="2796" y="4068"/>
                    <a:pt x="2872" y="4087"/>
                    <a:pt x="2936" y="4087"/>
                  </a:cubicBezTo>
                  <a:cubicBezTo>
                    <a:pt x="3014" y="4087"/>
                    <a:pt x="3075" y="4058"/>
                    <a:pt x="3124" y="3977"/>
                  </a:cubicBezTo>
                  <a:cubicBezTo>
                    <a:pt x="3259" y="3797"/>
                    <a:pt x="3253" y="3553"/>
                    <a:pt x="3111" y="3379"/>
                  </a:cubicBezTo>
                  <a:cubicBezTo>
                    <a:pt x="2366" y="2338"/>
                    <a:pt x="1620" y="1297"/>
                    <a:pt x="862" y="262"/>
                  </a:cubicBezTo>
                  <a:cubicBezTo>
                    <a:pt x="756" y="114"/>
                    <a:pt x="620" y="1"/>
                    <a:pt x="4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70"/>
            <p:cNvSpPr/>
            <p:nvPr/>
          </p:nvSpPr>
          <p:spPr>
            <a:xfrm>
              <a:off x="2158675" y="1236600"/>
              <a:ext cx="66725" cy="91875"/>
            </a:xfrm>
            <a:custGeom>
              <a:avLst/>
              <a:gdLst/>
              <a:ahLst/>
              <a:cxnLst/>
              <a:rect l="l" t="t" r="r" b="b"/>
              <a:pathLst>
                <a:path w="2669" h="3675" extrusionOk="0">
                  <a:moveTo>
                    <a:pt x="608" y="0"/>
                  </a:moveTo>
                  <a:cubicBezTo>
                    <a:pt x="527" y="0"/>
                    <a:pt x="443" y="20"/>
                    <a:pt x="354" y="65"/>
                  </a:cubicBezTo>
                  <a:cubicBezTo>
                    <a:pt x="84" y="206"/>
                    <a:pt x="0" y="599"/>
                    <a:pt x="148" y="978"/>
                  </a:cubicBezTo>
                  <a:cubicBezTo>
                    <a:pt x="431" y="1698"/>
                    <a:pt x="797" y="2385"/>
                    <a:pt x="1131" y="3080"/>
                  </a:cubicBezTo>
                  <a:cubicBezTo>
                    <a:pt x="1335" y="3505"/>
                    <a:pt x="1640" y="3674"/>
                    <a:pt x="2065" y="3674"/>
                  </a:cubicBezTo>
                  <a:cubicBezTo>
                    <a:pt x="2096" y="3674"/>
                    <a:pt x="2128" y="3673"/>
                    <a:pt x="2160" y="3671"/>
                  </a:cubicBezTo>
                  <a:cubicBezTo>
                    <a:pt x="2198" y="3673"/>
                    <a:pt x="2234" y="3675"/>
                    <a:pt x="2267" y="3675"/>
                  </a:cubicBezTo>
                  <a:cubicBezTo>
                    <a:pt x="2589" y="3675"/>
                    <a:pt x="2669" y="3554"/>
                    <a:pt x="2616" y="3163"/>
                  </a:cubicBezTo>
                  <a:cubicBezTo>
                    <a:pt x="2597" y="2977"/>
                    <a:pt x="2546" y="2797"/>
                    <a:pt x="2468" y="2630"/>
                  </a:cubicBezTo>
                  <a:cubicBezTo>
                    <a:pt x="2141" y="1955"/>
                    <a:pt x="1800" y="1293"/>
                    <a:pt x="1453" y="631"/>
                  </a:cubicBezTo>
                  <a:cubicBezTo>
                    <a:pt x="1376" y="489"/>
                    <a:pt x="1273" y="361"/>
                    <a:pt x="1151" y="258"/>
                  </a:cubicBezTo>
                  <a:cubicBezTo>
                    <a:pt x="989" y="124"/>
                    <a:pt x="811" y="0"/>
                    <a:pt x="6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70"/>
            <p:cNvSpPr/>
            <p:nvPr/>
          </p:nvSpPr>
          <p:spPr>
            <a:xfrm>
              <a:off x="1648650" y="1350650"/>
              <a:ext cx="64300" cy="92075"/>
            </a:xfrm>
            <a:custGeom>
              <a:avLst/>
              <a:gdLst/>
              <a:ahLst/>
              <a:cxnLst/>
              <a:rect l="l" t="t" r="r" b="b"/>
              <a:pathLst>
                <a:path w="2572" h="3683" extrusionOk="0">
                  <a:moveTo>
                    <a:pt x="714" y="0"/>
                  </a:moveTo>
                  <a:cubicBezTo>
                    <a:pt x="634" y="0"/>
                    <a:pt x="558" y="16"/>
                    <a:pt x="495" y="47"/>
                  </a:cubicBezTo>
                  <a:cubicBezTo>
                    <a:pt x="122" y="247"/>
                    <a:pt x="0" y="587"/>
                    <a:pt x="187" y="1063"/>
                  </a:cubicBezTo>
                  <a:cubicBezTo>
                    <a:pt x="450" y="1699"/>
                    <a:pt x="733" y="2336"/>
                    <a:pt x="1035" y="2959"/>
                  </a:cubicBezTo>
                  <a:cubicBezTo>
                    <a:pt x="1228" y="3358"/>
                    <a:pt x="1530" y="3647"/>
                    <a:pt x="2012" y="3679"/>
                  </a:cubicBezTo>
                  <a:cubicBezTo>
                    <a:pt x="2045" y="3681"/>
                    <a:pt x="2077" y="3682"/>
                    <a:pt x="2107" y="3682"/>
                  </a:cubicBezTo>
                  <a:cubicBezTo>
                    <a:pt x="2433" y="3682"/>
                    <a:pt x="2552" y="3549"/>
                    <a:pt x="2552" y="3178"/>
                  </a:cubicBezTo>
                  <a:cubicBezTo>
                    <a:pt x="2571" y="2940"/>
                    <a:pt x="2449" y="2721"/>
                    <a:pt x="2359" y="2503"/>
                  </a:cubicBezTo>
                  <a:cubicBezTo>
                    <a:pt x="2063" y="1815"/>
                    <a:pt x="1781" y="1121"/>
                    <a:pt x="1440" y="459"/>
                  </a:cubicBezTo>
                  <a:cubicBezTo>
                    <a:pt x="1292" y="164"/>
                    <a:pt x="975" y="0"/>
                    <a:pt x="7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70"/>
            <p:cNvSpPr/>
            <p:nvPr/>
          </p:nvSpPr>
          <p:spPr>
            <a:xfrm>
              <a:off x="1734775" y="1521425"/>
              <a:ext cx="63650" cy="84825"/>
            </a:xfrm>
            <a:custGeom>
              <a:avLst/>
              <a:gdLst/>
              <a:ahLst/>
              <a:cxnLst/>
              <a:rect l="l" t="t" r="r" b="b"/>
              <a:pathLst>
                <a:path w="2546" h="3393" extrusionOk="0">
                  <a:moveTo>
                    <a:pt x="840" y="0"/>
                  </a:moveTo>
                  <a:cubicBezTo>
                    <a:pt x="766" y="0"/>
                    <a:pt x="689" y="14"/>
                    <a:pt x="611" y="42"/>
                  </a:cubicBezTo>
                  <a:cubicBezTo>
                    <a:pt x="322" y="152"/>
                    <a:pt x="0" y="306"/>
                    <a:pt x="77" y="685"/>
                  </a:cubicBezTo>
                  <a:cubicBezTo>
                    <a:pt x="97" y="1116"/>
                    <a:pt x="823" y="2646"/>
                    <a:pt x="1177" y="3006"/>
                  </a:cubicBezTo>
                  <a:cubicBezTo>
                    <a:pt x="1267" y="3102"/>
                    <a:pt x="1363" y="3218"/>
                    <a:pt x="1479" y="3263"/>
                  </a:cubicBezTo>
                  <a:cubicBezTo>
                    <a:pt x="1643" y="3325"/>
                    <a:pt x="1821" y="3392"/>
                    <a:pt x="1990" y="3392"/>
                  </a:cubicBezTo>
                  <a:cubicBezTo>
                    <a:pt x="2100" y="3392"/>
                    <a:pt x="2205" y="3364"/>
                    <a:pt x="2301" y="3288"/>
                  </a:cubicBezTo>
                  <a:cubicBezTo>
                    <a:pt x="2546" y="3102"/>
                    <a:pt x="2481" y="2819"/>
                    <a:pt x="2372" y="2562"/>
                  </a:cubicBezTo>
                  <a:cubicBezTo>
                    <a:pt x="2321" y="2440"/>
                    <a:pt x="2314" y="2298"/>
                    <a:pt x="2269" y="2176"/>
                  </a:cubicBezTo>
                  <a:cubicBezTo>
                    <a:pt x="2044" y="1553"/>
                    <a:pt x="1761" y="949"/>
                    <a:pt x="1427" y="377"/>
                  </a:cubicBezTo>
                  <a:cubicBezTo>
                    <a:pt x="1294" y="145"/>
                    <a:pt x="1082" y="0"/>
                    <a:pt x="8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70"/>
            <p:cNvSpPr/>
            <p:nvPr/>
          </p:nvSpPr>
          <p:spPr>
            <a:xfrm>
              <a:off x="1682375" y="1187950"/>
              <a:ext cx="66075" cy="90400"/>
            </a:xfrm>
            <a:custGeom>
              <a:avLst/>
              <a:gdLst/>
              <a:ahLst/>
              <a:cxnLst/>
              <a:rect l="l" t="t" r="r" b="b"/>
              <a:pathLst>
                <a:path w="2643" h="3616" extrusionOk="0">
                  <a:moveTo>
                    <a:pt x="715" y="1"/>
                  </a:moveTo>
                  <a:cubicBezTo>
                    <a:pt x="526" y="1"/>
                    <a:pt x="372" y="107"/>
                    <a:pt x="245" y="269"/>
                  </a:cubicBezTo>
                  <a:cubicBezTo>
                    <a:pt x="110" y="449"/>
                    <a:pt x="1" y="648"/>
                    <a:pt x="162" y="848"/>
                  </a:cubicBezTo>
                  <a:cubicBezTo>
                    <a:pt x="676" y="1478"/>
                    <a:pt x="856" y="2294"/>
                    <a:pt x="1338" y="2937"/>
                  </a:cubicBezTo>
                  <a:cubicBezTo>
                    <a:pt x="1550" y="3219"/>
                    <a:pt x="1768" y="3483"/>
                    <a:pt x="2122" y="3579"/>
                  </a:cubicBezTo>
                  <a:cubicBezTo>
                    <a:pt x="2210" y="3603"/>
                    <a:pt x="2285" y="3616"/>
                    <a:pt x="2349" y="3616"/>
                  </a:cubicBezTo>
                  <a:cubicBezTo>
                    <a:pt x="2546" y="3616"/>
                    <a:pt x="2633" y="3493"/>
                    <a:pt x="2643" y="3187"/>
                  </a:cubicBezTo>
                  <a:cubicBezTo>
                    <a:pt x="2630" y="3123"/>
                    <a:pt x="2617" y="3020"/>
                    <a:pt x="2591" y="2917"/>
                  </a:cubicBezTo>
                  <a:cubicBezTo>
                    <a:pt x="2366" y="1966"/>
                    <a:pt x="1846" y="1156"/>
                    <a:pt x="1325" y="346"/>
                  </a:cubicBezTo>
                  <a:cubicBezTo>
                    <a:pt x="1216" y="186"/>
                    <a:pt x="1061" y="76"/>
                    <a:pt x="875" y="25"/>
                  </a:cubicBezTo>
                  <a:cubicBezTo>
                    <a:pt x="819" y="9"/>
                    <a:pt x="766" y="1"/>
                    <a:pt x="7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70"/>
            <p:cNvSpPr/>
            <p:nvPr/>
          </p:nvSpPr>
          <p:spPr>
            <a:xfrm>
              <a:off x="2248825" y="1406725"/>
              <a:ext cx="59950" cy="75950"/>
            </a:xfrm>
            <a:custGeom>
              <a:avLst/>
              <a:gdLst/>
              <a:ahLst/>
              <a:cxnLst/>
              <a:rect l="l" t="t" r="r" b="b"/>
              <a:pathLst>
                <a:path w="2398" h="3038" extrusionOk="0">
                  <a:moveTo>
                    <a:pt x="752" y="1"/>
                  </a:moveTo>
                  <a:cubicBezTo>
                    <a:pt x="514" y="1"/>
                    <a:pt x="331" y="128"/>
                    <a:pt x="174" y="311"/>
                  </a:cubicBezTo>
                  <a:cubicBezTo>
                    <a:pt x="0" y="523"/>
                    <a:pt x="58" y="761"/>
                    <a:pt x="219" y="967"/>
                  </a:cubicBezTo>
                  <a:cubicBezTo>
                    <a:pt x="501" y="1333"/>
                    <a:pt x="649" y="1757"/>
                    <a:pt x="765" y="2201"/>
                  </a:cubicBezTo>
                  <a:cubicBezTo>
                    <a:pt x="823" y="2406"/>
                    <a:pt x="919" y="2599"/>
                    <a:pt x="1048" y="2766"/>
                  </a:cubicBezTo>
                  <a:cubicBezTo>
                    <a:pt x="1156" y="2928"/>
                    <a:pt x="1540" y="3038"/>
                    <a:pt x="1834" y="3038"/>
                  </a:cubicBezTo>
                  <a:cubicBezTo>
                    <a:pt x="1925" y="3038"/>
                    <a:pt x="2007" y="3027"/>
                    <a:pt x="2070" y="3004"/>
                  </a:cubicBezTo>
                  <a:cubicBezTo>
                    <a:pt x="2398" y="2882"/>
                    <a:pt x="2256" y="2606"/>
                    <a:pt x="2295" y="2381"/>
                  </a:cubicBezTo>
                  <a:cubicBezTo>
                    <a:pt x="2320" y="1719"/>
                    <a:pt x="2038" y="1140"/>
                    <a:pt x="1691" y="607"/>
                  </a:cubicBezTo>
                  <a:cubicBezTo>
                    <a:pt x="1523" y="324"/>
                    <a:pt x="1260" y="125"/>
                    <a:pt x="951" y="28"/>
                  </a:cubicBezTo>
                  <a:cubicBezTo>
                    <a:pt x="881" y="10"/>
                    <a:pt x="814" y="1"/>
                    <a:pt x="7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70"/>
            <p:cNvSpPr/>
            <p:nvPr/>
          </p:nvSpPr>
          <p:spPr>
            <a:xfrm>
              <a:off x="1778150" y="1130300"/>
              <a:ext cx="63675" cy="80000"/>
            </a:xfrm>
            <a:custGeom>
              <a:avLst/>
              <a:gdLst/>
              <a:ahLst/>
              <a:cxnLst/>
              <a:rect l="l" t="t" r="r" b="b"/>
              <a:pathLst>
                <a:path w="2547" h="3200" extrusionOk="0">
                  <a:moveTo>
                    <a:pt x="791" y="1"/>
                  </a:moveTo>
                  <a:cubicBezTo>
                    <a:pt x="546" y="1"/>
                    <a:pt x="444" y="309"/>
                    <a:pt x="232" y="383"/>
                  </a:cubicBezTo>
                  <a:cubicBezTo>
                    <a:pt x="1" y="467"/>
                    <a:pt x="142" y="705"/>
                    <a:pt x="219" y="865"/>
                  </a:cubicBezTo>
                  <a:cubicBezTo>
                    <a:pt x="515" y="1438"/>
                    <a:pt x="830" y="1997"/>
                    <a:pt x="1100" y="2582"/>
                  </a:cubicBezTo>
                  <a:cubicBezTo>
                    <a:pt x="1312" y="3044"/>
                    <a:pt x="1749" y="3077"/>
                    <a:pt x="2135" y="3186"/>
                  </a:cubicBezTo>
                  <a:cubicBezTo>
                    <a:pt x="2168" y="3195"/>
                    <a:pt x="2200" y="3200"/>
                    <a:pt x="2231" y="3200"/>
                  </a:cubicBezTo>
                  <a:cubicBezTo>
                    <a:pt x="2409" y="3200"/>
                    <a:pt x="2541" y="3048"/>
                    <a:pt x="2546" y="2813"/>
                  </a:cubicBezTo>
                  <a:cubicBezTo>
                    <a:pt x="2527" y="2710"/>
                    <a:pt x="2514" y="2607"/>
                    <a:pt x="2482" y="2505"/>
                  </a:cubicBezTo>
                  <a:cubicBezTo>
                    <a:pt x="2263" y="1752"/>
                    <a:pt x="1884" y="1071"/>
                    <a:pt x="1485" y="409"/>
                  </a:cubicBezTo>
                  <a:cubicBezTo>
                    <a:pt x="1363" y="210"/>
                    <a:pt x="1164" y="146"/>
                    <a:pt x="971" y="49"/>
                  </a:cubicBezTo>
                  <a:cubicBezTo>
                    <a:pt x="903" y="15"/>
                    <a:pt x="844" y="1"/>
                    <a:pt x="7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70"/>
            <p:cNvSpPr/>
            <p:nvPr/>
          </p:nvSpPr>
          <p:spPr>
            <a:xfrm>
              <a:off x="1992525" y="1064850"/>
              <a:ext cx="63425" cy="77975"/>
            </a:xfrm>
            <a:custGeom>
              <a:avLst/>
              <a:gdLst/>
              <a:ahLst/>
              <a:cxnLst/>
              <a:rect l="l" t="t" r="r" b="b"/>
              <a:pathLst>
                <a:path w="2537" h="3119" extrusionOk="0">
                  <a:moveTo>
                    <a:pt x="702" y="1"/>
                  </a:moveTo>
                  <a:cubicBezTo>
                    <a:pt x="581" y="1"/>
                    <a:pt x="456" y="44"/>
                    <a:pt x="334" y="148"/>
                  </a:cubicBezTo>
                  <a:cubicBezTo>
                    <a:pt x="52" y="392"/>
                    <a:pt x="0" y="752"/>
                    <a:pt x="238" y="1073"/>
                  </a:cubicBezTo>
                  <a:cubicBezTo>
                    <a:pt x="585" y="1549"/>
                    <a:pt x="881" y="2057"/>
                    <a:pt x="1125" y="2590"/>
                  </a:cubicBezTo>
                  <a:cubicBezTo>
                    <a:pt x="1311" y="3001"/>
                    <a:pt x="1613" y="3104"/>
                    <a:pt x="2018" y="3117"/>
                  </a:cubicBezTo>
                  <a:cubicBezTo>
                    <a:pt x="2037" y="3118"/>
                    <a:pt x="2055" y="3118"/>
                    <a:pt x="2072" y="3118"/>
                  </a:cubicBezTo>
                  <a:cubicBezTo>
                    <a:pt x="2367" y="3118"/>
                    <a:pt x="2536" y="3013"/>
                    <a:pt x="2488" y="2661"/>
                  </a:cubicBezTo>
                  <a:cubicBezTo>
                    <a:pt x="2340" y="1735"/>
                    <a:pt x="1890" y="880"/>
                    <a:pt x="1202" y="238"/>
                  </a:cubicBezTo>
                  <a:cubicBezTo>
                    <a:pt x="1062" y="101"/>
                    <a:pt x="887" y="1"/>
                    <a:pt x="7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70"/>
            <p:cNvSpPr/>
            <p:nvPr/>
          </p:nvSpPr>
          <p:spPr>
            <a:xfrm>
              <a:off x="1846125" y="1296050"/>
              <a:ext cx="71175" cy="75025"/>
            </a:xfrm>
            <a:custGeom>
              <a:avLst/>
              <a:gdLst/>
              <a:ahLst/>
              <a:cxnLst/>
              <a:rect l="l" t="t" r="r" b="b"/>
              <a:pathLst>
                <a:path w="2847" h="3001" extrusionOk="0">
                  <a:moveTo>
                    <a:pt x="627" y="1"/>
                  </a:moveTo>
                  <a:cubicBezTo>
                    <a:pt x="523" y="1"/>
                    <a:pt x="415" y="46"/>
                    <a:pt x="309" y="162"/>
                  </a:cubicBezTo>
                  <a:cubicBezTo>
                    <a:pt x="7" y="489"/>
                    <a:pt x="1" y="779"/>
                    <a:pt x="245" y="1107"/>
                  </a:cubicBezTo>
                  <a:cubicBezTo>
                    <a:pt x="560" y="1537"/>
                    <a:pt x="913" y="1955"/>
                    <a:pt x="1177" y="2398"/>
                  </a:cubicBezTo>
                  <a:cubicBezTo>
                    <a:pt x="1424" y="2820"/>
                    <a:pt x="1755" y="2999"/>
                    <a:pt x="2065" y="2999"/>
                  </a:cubicBezTo>
                  <a:cubicBezTo>
                    <a:pt x="2086" y="2999"/>
                    <a:pt x="2107" y="2998"/>
                    <a:pt x="2128" y="2996"/>
                  </a:cubicBezTo>
                  <a:cubicBezTo>
                    <a:pt x="2168" y="2999"/>
                    <a:pt x="2205" y="3000"/>
                    <a:pt x="2241" y="3000"/>
                  </a:cubicBezTo>
                  <a:cubicBezTo>
                    <a:pt x="2726" y="3000"/>
                    <a:pt x="2847" y="2758"/>
                    <a:pt x="2655" y="2308"/>
                  </a:cubicBezTo>
                  <a:cubicBezTo>
                    <a:pt x="2295" y="1492"/>
                    <a:pt x="1742" y="811"/>
                    <a:pt x="1074" y="226"/>
                  </a:cubicBezTo>
                  <a:cubicBezTo>
                    <a:pt x="945" y="109"/>
                    <a:pt x="790" y="1"/>
                    <a:pt x="6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70"/>
            <p:cNvSpPr/>
            <p:nvPr/>
          </p:nvSpPr>
          <p:spPr>
            <a:xfrm>
              <a:off x="2161250" y="1104325"/>
              <a:ext cx="55925" cy="74700"/>
            </a:xfrm>
            <a:custGeom>
              <a:avLst/>
              <a:gdLst/>
              <a:ahLst/>
              <a:cxnLst/>
              <a:rect l="l" t="t" r="r" b="b"/>
              <a:pathLst>
                <a:path w="2237" h="2988" extrusionOk="0">
                  <a:moveTo>
                    <a:pt x="688" y="0"/>
                  </a:moveTo>
                  <a:cubicBezTo>
                    <a:pt x="570" y="0"/>
                    <a:pt x="460" y="28"/>
                    <a:pt x="373" y="85"/>
                  </a:cubicBezTo>
                  <a:cubicBezTo>
                    <a:pt x="71" y="285"/>
                    <a:pt x="0" y="645"/>
                    <a:pt x="180" y="1069"/>
                  </a:cubicBezTo>
                  <a:cubicBezTo>
                    <a:pt x="341" y="1435"/>
                    <a:pt x="495" y="1802"/>
                    <a:pt x="662" y="2162"/>
                  </a:cubicBezTo>
                  <a:cubicBezTo>
                    <a:pt x="765" y="2406"/>
                    <a:pt x="919" y="2624"/>
                    <a:pt x="1118" y="2804"/>
                  </a:cubicBezTo>
                  <a:cubicBezTo>
                    <a:pt x="1278" y="2938"/>
                    <a:pt x="1450" y="2988"/>
                    <a:pt x="1626" y="2988"/>
                  </a:cubicBezTo>
                  <a:cubicBezTo>
                    <a:pt x="1756" y="2988"/>
                    <a:pt x="1888" y="2961"/>
                    <a:pt x="2018" y="2920"/>
                  </a:cubicBezTo>
                  <a:cubicBezTo>
                    <a:pt x="2237" y="2849"/>
                    <a:pt x="2224" y="2631"/>
                    <a:pt x="2224" y="2374"/>
                  </a:cubicBezTo>
                  <a:cubicBezTo>
                    <a:pt x="2134" y="1660"/>
                    <a:pt x="1813" y="966"/>
                    <a:pt x="1363" y="336"/>
                  </a:cubicBezTo>
                  <a:cubicBezTo>
                    <a:pt x="1199" y="116"/>
                    <a:pt x="928" y="0"/>
                    <a:pt x="6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70"/>
            <p:cNvSpPr/>
            <p:nvPr/>
          </p:nvSpPr>
          <p:spPr>
            <a:xfrm>
              <a:off x="1894025" y="1186525"/>
              <a:ext cx="61000" cy="66800"/>
            </a:xfrm>
            <a:custGeom>
              <a:avLst/>
              <a:gdLst/>
              <a:ahLst/>
              <a:cxnLst/>
              <a:rect l="l" t="t" r="r" b="b"/>
              <a:pathLst>
                <a:path w="2440" h="2672" extrusionOk="0">
                  <a:moveTo>
                    <a:pt x="771" y="0"/>
                  </a:moveTo>
                  <a:cubicBezTo>
                    <a:pt x="582" y="0"/>
                    <a:pt x="408" y="203"/>
                    <a:pt x="231" y="268"/>
                  </a:cubicBezTo>
                  <a:cubicBezTo>
                    <a:pt x="26" y="352"/>
                    <a:pt x="0" y="596"/>
                    <a:pt x="135" y="815"/>
                  </a:cubicBezTo>
                  <a:cubicBezTo>
                    <a:pt x="450" y="1303"/>
                    <a:pt x="758" y="1798"/>
                    <a:pt x="1067" y="2293"/>
                  </a:cubicBezTo>
                  <a:cubicBezTo>
                    <a:pt x="1241" y="2569"/>
                    <a:pt x="1504" y="2659"/>
                    <a:pt x="1813" y="2666"/>
                  </a:cubicBezTo>
                  <a:cubicBezTo>
                    <a:pt x="1853" y="2670"/>
                    <a:pt x="1892" y="2671"/>
                    <a:pt x="1929" y="2671"/>
                  </a:cubicBezTo>
                  <a:cubicBezTo>
                    <a:pt x="2270" y="2671"/>
                    <a:pt x="2439" y="2512"/>
                    <a:pt x="2352" y="2222"/>
                  </a:cubicBezTo>
                  <a:cubicBezTo>
                    <a:pt x="2108" y="1393"/>
                    <a:pt x="1600" y="705"/>
                    <a:pt x="996" y="108"/>
                  </a:cubicBezTo>
                  <a:cubicBezTo>
                    <a:pt x="918" y="30"/>
                    <a:pt x="844" y="0"/>
                    <a:pt x="7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70"/>
            <p:cNvSpPr/>
            <p:nvPr/>
          </p:nvSpPr>
          <p:spPr>
            <a:xfrm>
              <a:off x="1842425" y="1551625"/>
              <a:ext cx="54025" cy="64800"/>
            </a:xfrm>
            <a:custGeom>
              <a:avLst/>
              <a:gdLst/>
              <a:ahLst/>
              <a:cxnLst/>
              <a:rect l="l" t="t" r="r" b="b"/>
              <a:pathLst>
                <a:path w="2161" h="2592" extrusionOk="0">
                  <a:moveTo>
                    <a:pt x="762" y="0"/>
                  </a:moveTo>
                  <a:cubicBezTo>
                    <a:pt x="567" y="0"/>
                    <a:pt x="365" y="131"/>
                    <a:pt x="161" y="377"/>
                  </a:cubicBezTo>
                  <a:cubicBezTo>
                    <a:pt x="1" y="563"/>
                    <a:pt x="39" y="692"/>
                    <a:pt x="136" y="866"/>
                  </a:cubicBezTo>
                  <a:cubicBezTo>
                    <a:pt x="335" y="1206"/>
                    <a:pt x="554" y="1547"/>
                    <a:pt x="701" y="1907"/>
                  </a:cubicBezTo>
                  <a:cubicBezTo>
                    <a:pt x="907" y="2415"/>
                    <a:pt x="1357" y="2472"/>
                    <a:pt x="1781" y="2575"/>
                  </a:cubicBezTo>
                  <a:cubicBezTo>
                    <a:pt x="1822" y="2586"/>
                    <a:pt x="1860" y="2591"/>
                    <a:pt x="1894" y="2591"/>
                  </a:cubicBezTo>
                  <a:cubicBezTo>
                    <a:pt x="2082" y="2591"/>
                    <a:pt x="2160" y="2433"/>
                    <a:pt x="2160" y="2215"/>
                  </a:cubicBezTo>
                  <a:cubicBezTo>
                    <a:pt x="2141" y="1476"/>
                    <a:pt x="1665" y="936"/>
                    <a:pt x="1293" y="371"/>
                  </a:cubicBezTo>
                  <a:cubicBezTo>
                    <a:pt x="1126" y="119"/>
                    <a:pt x="947" y="0"/>
                    <a:pt x="7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70"/>
            <p:cNvSpPr/>
            <p:nvPr/>
          </p:nvSpPr>
          <p:spPr>
            <a:xfrm>
              <a:off x="2001525" y="1390550"/>
              <a:ext cx="2275" cy="1950"/>
            </a:xfrm>
            <a:custGeom>
              <a:avLst/>
              <a:gdLst/>
              <a:ahLst/>
              <a:cxnLst/>
              <a:rect l="l" t="t" r="r" b="b"/>
              <a:pathLst>
                <a:path w="91" h="78" extrusionOk="0">
                  <a:moveTo>
                    <a:pt x="90" y="0"/>
                  </a:moveTo>
                  <a:lnTo>
                    <a:pt x="8" y="71"/>
                  </a:lnTo>
                  <a:lnTo>
                    <a:pt x="8" y="71"/>
                  </a:lnTo>
                  <a:cubicBezTo>
                    <a:pt x="26" y="69"/>
                    <a:pt x="48" y="64"/>
                    <a:pt x="71" y="58"/>
                  </a:cubicBezTo>
                  <a:cubicBezTo>
                    <a:pt x="84" y="45"/>
                    <a:pt x="84" y="20"/>
                    <a:pt x="90" y="0"/>
                  </a:cubicBezTo>
                  <a:close/>
                  <a:moveTo>
                    <a:pt x="8" y="71"/>
                  </a:moveTo>
                  <a:cubicBezTo>
                    <a:pt x="5" y="71"/>
                    <a:pt x="3" y="71"/>
                    <a:pt x="0" y="71"/>
                  </a:cubicBezTo>
                  <a:lnTo>
                    <a:pt x="0" y="78"/>
                  </a:lnTo>
                  <a:lnTo>
                    <a:pt x="8" y="7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09" name="Google Shape;1409;p70"/>
          <p:cNvSpPr txBox="1">
            <a:spLocks noGrp="1"/>
          </p:cNvSpPr>
          <p:nvPr>
            <p:ph type="subTitle" idx="4294967295"/>
          </p:nvPr>
        </p:nvSpPr>
        <p:spPr>
          <a:xfrm>
            <a:off x="752425" y="2355375"/>
            <a:ext cx="4090200" cy="178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600"/>
              <a:t>Put collection box outside the cafe.</a:t>
            </a:r>
            <a:endParaRPr sz="16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600"/>
              <a:t>Every cafe participates in DRS -&gt; all become collection points.</a:t>
            </a:r>
            <a:endParaRPr sz="16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600"/>
              <a:t>Add a disposable cup of cafe in EPR.</a:t>
            </a:r>
            <a:endParaRPr sz="16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600"/>
              <a:t>Plastic type unification.</a:t>
            </a:r>
            <a:endParaRPr sz="16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222222"/>
              </a:solidFill>
              <a:highlight>
                <a:schemeClr val="lt1"/>
              </a:highlight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4" name="Google Shape;1414;p71"/>
          <p:cNvSpPr txBox="1">
            <a:spLocks noGrp="1"/>
          </p:cNvSpPr>
          <p:nvPr>
            <p:ph type="title"/>
          </p:nvPr>
        </p:nvSpPr>
        <p:spPr>
          <a:xfrm>
            <a:off x="711725" y="535598"/>
            <a:ext cx="7720500" cy="49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Intended Outcomes</a:t>
            </a:r>
            <a:endParaRPr/>
          </a:p>
        </p:txBody>
      </p:sp>
      <p:sp>
        <p:nvSpPr>
          <p:cNvPr id="1415" name="Google Shape;1415;p71"/>
          <p:cNvSpPr txBox="1">
            <a:spLocks noGrp="1"/>
          </p:cNvSpPr>
          <p:nvPr>
            <p:ph type="title" idx="2"/>
          </p:nvPr>
        </p:nvSpPr>
        <p:spPr>
          <a:xfrm>
            <a:off x="760050" y="1488325"/>
            <a:ext cx="2852100" cy="49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problems</a:t>
            </a:r>
            <a:endParaRPr/>
          </a:p>
        </p:txBody>
      </p:sp>
      <p:sp>
        <p:nvSpPr>
          <p:cNvPr id="1416" name="Google Shape;1416;p71"/>
          <p:cNvSpPr txBox="1">
            <a:spLocks noGrp="1"/>
          </p:cNvSpPr>
          <p:nvPr>
            <p:ph type="title" idx="3"/>
          </p:nvPr>
        </p:nvSpPr>
        <p:spPr>
          <a:xfrm>
            <a:off x="4747602" y="1488325"/>
            <a:ext cx="2852100" cy="49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solved</a:t>
            </a:r>
            <a:endParaRPr/>
          </a:p>
        </p:txBody>
      </p:sp>
      <p:sp>
        <p:nvSpPr>
          <p:cNvPr id="1417" name="Google Shape;1417;p71"/>
          <p:cNvSpPr txBox="1">
            <a:spLocks noGrp="1"/>
          </p:cNvSpPr>
          <p:nvPr>
            <p:ph type="subTitle" idx="4294967295"/>
          </p:nvPr>
        </p:nvSpPr>
        <p:spPr>
          <a:xfrm>
            <a:off x="657400" y="2105750"/>
            <a:ext cx="3158400" cy="178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Small amount of cafes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Responsibility of plastic cups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Hygiene problem in cafe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Crowded cafe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Cost of collection box</a:t>
            </a:r>
            <a:endParaRPr sz="16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222222"/>
              </a:solidFill>
              <a:highlight>
                <a:schemeClr val="lt1"/>
              </a:highlight>
            </a:endParaRPr>
          </a:p>
        </p:txBody>
      </p:sp>
      <p:sp>
        <p:nvSpPr>
          <p:cNvPr id="1418" name="Google Shape;1418;p71"/>
          <p:cNvSpPr txBox="1">
            <a:spLocks noGrp="1"/>
          </p:cNvSpPr>
          <p:nvPr>
            <p:ph type="subTitle" idx="4294967295"/>
          </p:nvPr>
        </p:nvSpPr>
        <p:spPr>
          <a:xfrm>
            <a:off x="4747600" y="2105750"/>
            <a:ext cx="4090200" cy="178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Every cafe is collection point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EPR 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Collection box located outside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Collection box located outside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Government</a:t>
            </a:r>
            <a:endParaRPr sz="16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222222"/>
              </a:solidFill>
              <a:highlight>
                <a:schemeClr val="lt1"/>
              </a:highlight>
            </a:endParaRPr>
          </a:p>
        </p:txBody>
      </p:sp>
      <p:sp>
        <p:nvSpPr>
          <p:cNvPr id="1419" name="Google Shape;1419;p71"/>
          <p:cNvSpPr/>
          <p:nvPr/>
        </p:nvSpPr>
        <p:spPr>
          <a:xfrm>
            <a:off x="3946300" y="2480175"/>
            <a:ext cx="801300" cy="1833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0" name="Google Shape;1420;p71"/>
          <p:cNvSpPr/>
          <p:nvPr/>
        </p:nvSpPr>
        <p:spPr>
          <a:xfrm>
            <a:off x="3946300" y="2731775"/>
            <a:ext cx="801300" cy="1833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1" name="Google Shape;1421;p71"/>
          <p:cNvSpPr/>
          <p:nvPr/>
        </p:nvSpPr>
        <p:spPr>
          <a:xfrm>
            <a:off x="3946300" y="2960375"/>
            <a:ext cx="801300" cy="1833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2" name="Google Shape;1422;p71"/>
          <p:cNvSpPr/>
          <p:nvPr/>
        </p:nvSpPr>
        <p:spPr>
          <a:xfrm>
            <a:off x="3946300" y="3188975"/>
            <a:ext cx="801300" cy="1833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3" name="Google Shape;1423;p71"/>
          <p:cNvSpPr/>
          <p:nvPr/>
        </p:nvSpPr>
        <p:spPr>
          <a:xfrm>
            <a:off x="3946300" y="3440575"/>
            <a:ext cx="801300" cy="1833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5" name="Google Shape;1185;p45"/>
          <p:cNvSpPr txBox="1">
            <a:spLocks noGrp="1"/>
          </p:cNvSpPr>
          <p:nvPr>
            <p:ph type="title"/>
          </p:nvPr>
        </p:nvSpPr>
        <p:spPr>
          <a:xfrm>
            <a:off x="711725" y="535447"/>
            <a:ext cx="7720500" cy="49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Contents</a:t>
            </a:r>
            <a:endParaRPr/>
          </a:p>
        </p:txBody>
      </p:sp>
      <p:sp>
        <p:nvSpPr>
          <p:cNvPr id="1186" name="Google Shape;1186;p45"/>
          <p:cNvSpPr txBox="1">
            <a:spLocks noGrp="1"/>
          </p:cNvSpPr>
          <p:nvPr>
            <p:ph type="title" idx="2"/>
          </p:nvPr>
        </p:nvSpPr>
        <p:spPr>
          <a:xfrm>
            <a:off x="848975" y="1789350"/>
            <a:ext cx="1740900" cy="7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Definition</a:t>
            </a:r>
            <a:endParaRPr/>
          </a:p>
        </p:txBody>
      </p:sp>
      <p:sp>
        <p:nvSpPr>
          <p:cNvPr id="1187" name="Google Shape;1187;p45"/>
          <p:cNvSpPr txBox="1">
            <a:spLocks noGrp="1"/>
          </p:cNvSpPr>
          <p:nvPr>
            <p:ph type="title" idx="3"/>
          </p:nvPr>
        </p:nvSpPr>
        <p:spPr>
          <a:xfrm>
            <a:off x="4348650" y="1822288"/>
            <a:ext cx="2421600" cy="67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Focus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 Plastic?</a:t>
            </a:r>
            <a:endParaRPr/>
          </a:p>
        </p:txBody>
      </p:sp>
      <p:sp>
        <p:nvSpPr>
          <p:cNvPr id="1188" name="Google Shape;1188;p45"/>
          <p:cNvSpPr txBox="1">
            <a:spLocks noGrp="1"/>
          </p:cNvSpPr>
          <p:nvPr>
            <p:ph type="title" idx="7"/>
          </p:nvPr>
        </p:nvSpPr>
        <p:spPr>
          <a:xfrm>
            <a:off x="848975" y="3660113"/>
            <a:ext cx="3768600" cy="63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Current Systems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: Limitations</a:t>
            </a:r>
            <a:endParaRPr/>
          </a:p>
        </p:txBody>
      </p:sp>
      <p:sp>
        <p:nvSpPr>
          <p:cNvPr id="1189" name="Google Shape;1189;p45"/>
          <p:cNvSpPr txBox="1">
            <a:spLocks noGrp="1"/>
          </p:cNvSpPr>
          <p:nvPr>
            <p:ph type="title" idx="14"/>
          </p:nvPr>
        </p:nvSpPr>
        <p:spPr>
          <a:xfrm>
            <a:off x="4348650" y="3645100"/>
            <a:ext cx="3770100" cy="38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Suggestions</a:t>
            </a:r>
            <a:endParaRPr/>
          </a:p>
        </p:txBody>
      </p:sp>
      <p:sp>
        <p:nvSpPr>
          <p:cNvPr id="1190" name="Google Shape;1190;p45"/>
          <p:cNvSpPr txBox="1">
            <a:spLocks noGrp="1"/>
          </p:cNvSpPr>
          <p:nvPr>
            <p:ph type="title" idx="16"/>
          </p:nvPr>
        </p:nvSpPr>
        <p:spPr>
          <a:xfrm>
            <a:off x="828350" y="1400539"/>
            <a:ext cx="1164900" cy="38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191" name="Google Shape;1191;p45"/>
          <p:cNvSpPr txBox="1">
            <a:spLocks noGrp="1"/>
          </p:cNvSpPr>
          <p:nvPr>
            <p:ph type="title" idx="17"/>
          </p:nvPr>
        </p:nvSpPr>
        <p:spPr>
          <a:xfrm>
            <a:off x="4348650" y="3256289"/>
            <a:ext cx="1164900" cy="38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192" name="Google Shape;1192;p45"/>
          <p:cNvSpPr txBox="1">
            <a:spLocks noGrp="1"/>
          </p:cNvSpPr>
          <p:nvPr>
            <p:ph type="title" idx="18"/>
          </p:nvPr>
        </p:nvSpPr>
        <p:spPr>
          <a:xfrm>
            <a:off x="4348650" y="1400552"/>
            <a:ext cx="1164900" cy="38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193" name="Google Shape;1193;p45"/>
          <p:cNvSpPr txBox="1">
            <a:spLocks noGrp="1"/>
          </p:cNvSpPr>
          <p:nvPr>
            <p:ph type="title" idx="20"/>
          </p:nvPr>
        </p:nvSpPr>
        <p:spPr>
          <a:xfrm>
            <a:off x="848975" y="3256289"/>
            <a:ext cx="1164900" cy="38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194" name="Google Shape;1194;p45"/>
          <p:cNvSpPr/>
          <p:nvPr/>
        </p:nvSpPr>
        <p:spPr>
          <a:xfrm>
            <a:off x="848975" y="2664600"/>
            <a:ext cx="5959200" cy="271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5" name="Google Shape;1195;p45"/>
          <p:cNvSpPr/>
          <p:nvPr/>
        </p:nvSpPr>
        <p:spPr>
          <a:xfrm rot="5400000">
            <a:off x="6743849" y="2632200"/>
            <a:ext cx="389400" cy="336600"/>
          </a:xfrm>
          <a:prstGeom prst="triangle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6" name="Google Shape;1196;p45"/>
          <p:cNvSpPr/>
          <p:nvPr/>
        </p:nvSpPr>
        <p:spPr>
          <a:xfrm>
            <a:off x="849125" y="4385200"/>
            <a:ext cx="5959200" cy="271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7" name="Google Shape;1197;p45"/>
          <p:cNvSpPr/>
          <p:nvPr/>
        </p:nvSpPr>
        <p:spPr>
          <a:xfrm rot="5400000">
            <a:off x="6743849" y="4352800"/>
            <a:ext cx="389400" cy="336600"/>
          </a:xfrm>
          <a:prstGeom prst="triangle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8" name="Google Shape;1428;p72"/>
          <p:cNvSpPr txBox="1">
            <a:spLocks noGrp="1"/>
          </p:cNvSpPr>
          <p:nvPr>
            <p:ph type="title"/>
          </p:nvPr>
        </p:nvSpPr>
        <p:spPr>
          <a:xfrm>
            <a:off x="711725" y="535598"/>
            <a:ext cx="7720500" cy="49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People’s perception</a:t>
            </a:r>
            <a:endParaRPr/>
          </a:p>
        </p:txBody>
      </p:sp>
      <p:sp>
        <p:nvSpPr>
          <p:cNvPr id="1429" name="Google Shape;1429;p72"/>
          <p:cNvSpPr txBox="1">
            <a:spLocks noGrp="1"/>
          </p:cNvSpPr>
          <p:nvPr>
            <p:ph type="title" idx="3"/>
          </p:nvPr>
        </p:nvSpPr>
        <p:spPr>
          <a:xfrm>
            <a:off x="4739977" y="1984375"/>
            <a:ext cx="2852100" cy="49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30" name="Google Shape;1430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6563" y="1200025"/>
            <a:ext cx="5530824" cy="3638250"/>
          </a:xfrm>
          <a:prstGeom prst="rect">
            <a:avLst/>
          </a:prstGeom>
          <a:noFill/>
          <a:ln>
            <a:noFill/>
          </a:ln>
        </p:spPr>
      </p:pic>
      <p:sp>
        <p:nvSpPr>
          <p:cNvPr id="1431" name="Google Shape;1431;p72"/>
          <p:cNvSpPr txBox="1"/>
          <p:nvPr/>
        </p:nvSpPr>
        <p:spPr>
          <a:xfrm>
            <a:off x="7337375" y="4438075"/>
            <a:ext cx="198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idact Gothic"/>
                <a:ea typeface="Didact Gothic"/>
                <a:cs typeface="Didact Gothic"/>
                <a:sym typeface="Didact Gothic"/>
              </a:rPr>
              <a:t>Source:thescoop</a:t>
            </a: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6" name="Google Shape;1436;p73"/>
          <p:cNvGrpSpPr/>
          <p:nvPr/>
        </p:nvGrpSpPr>
        <p:grpSpPr>
          <a:xfrm>
            <a:off x="7112560" y="757601"/>
            <a:ext cx="1000920" cy="840678"/>
            <a:chOff x="1648650" y="1064850"/>
            <a:chExt cx="691625" cy="580900"/>
          </a:xfrm>
        </p:grpSpPr>
        <p:sp>
          <p:nvSpPr>
            <p:cNvPr id="1437" name="Google Shape;1437;p73"/>
            <p:cNvSpPr/>
            <p:nvPr/>
          </p:nvSpPr>
          <p:spPr>
            <a:xfrm>
              <a:off x="2267450" y="1209500"/>
              <a:ext cx="72825" cy="117900"/>
            </a:xfrm>
            <a:custGeom>
              <a:avLst/>
              <a:gdLst/>
              <a:ahLst/>
              <a:cxnLst/>
              <a:rect l="l" t="t" r="r" b="b"/>
              <a:pathLst>
                <a:path w="2913" h="4716" extrusionOk="0">
                  <a:moveTo>
                    <a:pt x="802" y="0"/>
                  </a:moveTo>
                  <a:cubicBezTo>
                    <a:pt x="679" y="0"/>
                    <a:pt x="557" y="34"/>
                    <a:pt x="438" y="101"/>
                  </a:cubicBezTo>
                  <a:cubicBezTo>
                    <a:pt x="58" y="313"/>
                    <a:pt x="1" y="500"/>
                    <a:pt x="226" y="1059"/>
                  </a:cubicBezTo>
                  <a:cubicBezTo>
                    <a:pt x="566" y="1908"/>
                    <a:pt x="856" y="2762"/>
                    <a:pt x="1138" y="3630"/>
                  </a:cubicBezTo>
                  <a:cubicBezTo>
                    <a:pt x="1248" y="3990"/>
                    <a:pt x="1466" y="4311"/>
                    <a:pt x="1775" y="4536"/>
                  </a:cubicBezTo>
                  <a:cubicBezTo>
                    <a:pt x="1925" y="4654"/>
                    <a:pt x="2106" y="4716"/>
                    <a:pt x="2290" y="4716"/>
                  </a:cubicBezTo>
                  <a:cubicBezTo>
                    <a:pt x="2398" y="4716"/>
                    <a:pt x="2506" y="4695"/>
                    <a:pt x="2610" y="4652"/>
                  </a:cubicBezTo>
                  <a:cubicBezTo>
                    <a:pt x="2912" y="4536"/>
                    <a:pt x="2816" y="4260"/>
                    <a:pt x="2854" y="3868"/>
                  </a:cubicBezTo>
                  <a:cubicBezTo>
                    <a:pt x="2585" y="2769"/>
                    <a:pt x="2250" y="1535"/>
                    <a:pt x="1543" y="436"/>
                  </a:cubicBezTo>
                  <a:cubicBezTo>
                    <a:pt x="1518" y="391"/>
                    <a:pt x="1479" y="352"/>
                    <a:pt x="1440" y="313"/>
                  </a:cubicBezTo>
                  <a:cubicBezTo>
                    <a:pt x="1236" y="105"/>
                    <a:pt x="1018" y="0"/>
                    <a:pt x="8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73"/>
            <p:cNvSpPr/>
            <p:nvPr/>
          </p:nvSpPr>
          <p:spPr>
            <a:xfrm>
              <a:off x="1931450" y="1465550"/>
              <a:ext cx="70700" cy="122950"/>
            </a:xfrm>
            <a:custGeom>
              <a:avLst/>
              <a:gdLst/>
              <a:ahLst/>
              <a:cxnLst/>
              <a:rect l="l" t="t" r="r" b="b"/>
              <a:pathLst>
                <a:path w="2828" h="4918" extrusionOk="0">
                  <a:moveTo>
                    <a:pt x="713" y="1"/>
                  </a:moveTo>
                  <a:cubicBezTo>
                    <a:pt x="628" y="1"/>
                    <a:pt x="534" y="28"/>
                    <a:pt x="425" y="92"/>
                  </a:cubicBezTo>
                  <a:cubicBezTo>
                    <a:pt x="110" y="272"/>
                    <a:pt x="1" y="510"/>
                    <a:pt x="116" y="812"/>
                  </a:cubicBezTo>
                  <a:cubicBezTo>
                    <a:pt x="553" y="1982"/>
                    <a:pt x="1035" y="3132"/>
                    <a:pt x="1466" y="4302"/>
                  </a:cubicBezTo>
                  <a:cubicBezTo>
                    <a:pt x="1620" y="4733"/>
                    <a:pt x="1961" y="4803"/>
                    <a:pt x="2321" y="4893"/>
                  </a:cubicBezTo>
                  <a:cubicBezTo>
                    <a:pt x="2389" y="4910"/>
                    <a:pt x="2449" y="4918"/>
                    <a:pt x="2503" y="4918"/>
                  </a:cubicBezTo>
                  <a:cubicBezTo>
                    <a:pt x="2724" y="4918"/>
                    <a:pt x="2827" y="4777"/>
                    <a:pt x="2822" y="4482"/>
                  </a:cubicBezTo>
                  <a:cubicBezTo>
                    <a:pt x="2777" y="4276"/>
                    <a:pt x="2764" y="4058"/>
                    <a:pt x="2687" y="3859"/>
                  </a:cubicBezTo>
                  <a:cubicBezTo>
                    <a:pt x="2282" y="2792"/>
                    <a:pt x="1871" y="1725"/>
                    <a:pt x="1453" y="664"/>
                  </a:cubicBezTo>
                  <a:cubicBezTo>
                    <a:pt x="1376" y="491"/>
                    <a:pt x="1267" y="343"/>
                    <a:pt x="1132" y="214"/>
                  </a:cubicBezTo>
                  <a:cubicBezTo>
                    <a:pt x="1002" y="96"/>
                    <a:pt x="874" y="1"/>
                    <a:pt x="7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1439;p73"/>
            <p:cNvSpPr/>
            <p:nvPr/>
          </p:nvSpPr>
          <p:spPr>
            <a:xfrm>
              <a:off x="1790525" y="1371825"/>
              <a:ext cx="83275" cy="110675"/>
            </a:xfrm>
            <a:custGeom>
              <a:avLst/>
              <a:gdLst/>
              <a:ahLst/>
              <a:cxnLst/>
              <a:rect l="l" t="t" r="r" b="b"/>
              <a:pathLst>
                <a:path w="3331" h="4427" extrusionOk="0">
                  <a:moveTo>
                    <a:pt x="836" y="1"/>
                  </a:moveTo>
                  <a:cubicBezTo>
                    <a:pt x="715" y="1"/>
                    <a:pt x="573" y="67"/>
                    <a:pt x="367" y="184"/>
                  </a:cubicBezTo>
                  <a:cubicBezTo>
                    <a:pt x="1" y="383"/>
                    <a:pt x="65" y="647"/>
                    <a:pt x="226" y="917"/>
                  </a:cubicBezTo>
                  <a:cubicBezTo>
                    <a:pt x="785" y="1881"/>
                    <a:pt x="1357" y="2838"/>
                    <a:pt x="1942" y="3796"/>
                  </a:cubicBezTo>
                  <a:cubicBezTo>
                    <a:pt x="2141" y="4124"/>
                    <a:pt x="2469" y="4310"/>
                    <a:pt x="2848" y="4394"/>
                  </a:cubicBezTo>
                  <a:cubicBezTo>
                    <a:pt x="2935" y="4415"/>
                    <a:pt x="3008" y="4426"/>
                    <a:pt x="3069" y="4426"/>
                  </a:cubicBezTo>
                  <a:cubicBezTo>
                    <a:pt x="3266" y="4426"/>
                    <a:pt x="3330" y="4306"/>
                    <a:pt x="3330" y="4021"/>
                  </a:cubicBezTo>
                  <a:cubicBezTo>
                    <a:pt x="3330" y="3828"/>
                    <a:pt x="3292" y="3648"/>
                    <a:pt x="3208" y="3475"/>
                  </a:cubicBezTo>
                  <a:cubicBezTo>
                    <a:pt x="2617" y="2376"/>
                    <a:pt x="1955" y="1315"/>
                    <a:pt x="1235" y="293"/>
                  </a:cubicBezTo>
                  <a:cubicBezTo>
                    <a:pt x="1087" y="90"/>
                    <a:pt x="975" y="1"/>
                    <a:pt x="8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40;p73"/>
            <p:cNvSpPr/>
            <p:nvPr/>
          </p:nvSpPr>
          <p:spPr>
            <a:xfrm>
              <a:off x="2120275" y="1537450"/>
              <a:ext cx="62675" cy="108300"/>
            </a:xfrm>
            <a:custGeom>
              <a:avLst/>
              <a:gdLst/>
              <a:ahLst/>
              <a:cxnLst/>
              <a:rect l="l" t="t" r="r" b="b"/>
              <a:pathLst>
                <a:path w="2507" h="4332" extrusionOk="0">
                  <a:moveTo>
                    <a:pt x="632" y="0"/>
                  </a:moveTo>
                  <a:cubicBezTo>
                    <a:pt x="436" y="0"/>
                    <a:pt x="274" y="146"/>
                    <a:pt x="116" y="436"/>
                  </a:cubicBezTo>
                  <a:cubicBezTo>
                    <a:pt x="0" y="655"/>
                    <a:pt x="64" y="854"/>
                    <a:pt x="167" y="1040"/>
                  </a:cubicBezTo>
                  <a:cubicBezTo>
                    <a:pt x="476" y="1606"/>
                    <a:pt x="662" y="2210"/>
                    <a:pt x="823" y="2834"/>
                  </a:cubicBezTo>
                  <a:cubicBezTo>
                    <a:pt x="919" y="3219"/>
                    <a:pt x="1041" y="3605"/>
                    <a:pt x="1266" y="3939"/>
                  </a:cubicBezTo>
                  <a:cubicBezTo>
                    <a:pt x="1478" y="4261"/>
                    <a:pt x="1851" y="4331"/>
                    <a:pt x="2166" y="4331"/>
                  </a:cubicBezTo>
                  <a:cubicBezTo>
                    <a:pt x="2475" y="4325"/>
                    <a:pt x="2449" y="3939"/>
                    <a:pt x="2507" y="3605"/>
                  </a:cubicBezTo>
                  <a:cubicBezTo>
                    <a:pt x="2295" y="2544"/>
                    <a:pt x="1973" y="1458"/>
                    <a:pt x="1363" y="468"/>
                  </a:cubicBezTo>
                  <a:cubicBezTo>
                    <a:pt x="1298" y="378"/>
                    <a:pt x="1221" y="301"/>
                    <a:pt x="1138" y="243"/>
                  </a:cubicBezTo>
                  <a:cubicBezTo>
                    <a:pt x="943" y="81"/>
                    <a:pt x="778" y="0"/>
                    <a:pt x="6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73"/>
            <p:cNvSpPr/>
            <p:nvPr/>
          </p:nvSpPr>
          <p:spPr>
            <a:xfrm>
              <a:off x="1993650" y="1372100"/>
              <a:ext cx="83025" cy="111550"/>
            </a:xfrm>
            <a:custGeom>
              <a:avLst/>
              <a:gdLst/>
              <a:ahLst/>
              <a:cxnLst/>
              <a:rect l="l" t="t" r="r" b="b"/>
              <a:pathLst>
                <a:path w="3321" h="4462" extrusionOk="0">
                  <a:moveTo>
                    <a:pt x="405" y="738"/>
                  </a:moveTo>
                  <a:cubicBezTo>
                    <a:pt x="399" y="758"/>
                    <a:pt x="399" y="790"/>
                    <a:pt x="386" y="796"/>
                  </a:cubicBezTo>
                  <a:cubicBezTo>
                    <a:pt x="363" y="802"/>
                    <a:pt x="341" y="807"/>
                    <a:pt x="323" y="809"/>
                  </a:cubicBezTo>
                  <a:lnTo>
                    <a:pt x="323" y="809"/>
                  </a:lnTo>
                  <a:lnTo>
                    <a:pt x="405" y="738"/>
                  </a:lnTo>
                  <a:close/>
                  <a:moveTo>
                    <a:pt x="576" y="0"/>
                  </a:moveTo>
                  <a:cubicBezTo>
                    <a:pt x="436" y="0"/>
                    <a:pt x="310" y="108"/>
                    <a:pt x="199" y="263"/>
                  </a:cubicBezTo>
                  <a:cubicBezTo>
                    <a:pt x="0" y="533"/>
                    <a:pt x="7" y="565"/>
                    <a:pt x="315" y="816"/>
                  </a:cubicBezTo>
                  <a:lnTo>
                    <a:pt x="317" y="814"/>
                  </a:lnTo>
                  <a:lnTo>
                    <a:pt x="317" y="814"/>
                  </a:lnTo>
                  <a:cubicBezTo>
                    <a:pt x="703" y="2027"/>
                    <a:pt x="1376" y="3099"/>
                    <a:pt x="2031" y="4177"/>
                  </a:cubicBezTo>
                  <a:cubicBezTo>
                    <a:pt x="2180" y="4427"/>
                    <a:pt x="2418" y="4451"/>
                    <a:pt x="2660" y="4451"/>
                  </a:cubicBezTo>
                  <a:cubicBezTo>
                    <a:pt x="2716" y="4451"/>
                    <a:pt x="2773" y="4450"/>
                    <a:pt x="2829" y="4450"/>
                  </a:cubicBezTo>
                  <a:cubicBezTo>
                    <a:pt x="2897" y="4450"/>
                    <a:pt x="2964" y="4452"/>
                    <a:pt x="3027" y="4460"/>
                  </a:cubicBezTo>
                  <a:cubicBezTo>
                    <a:pt x="3038" y="4461"/>
                    <a:pt x="3048" y="4462"/>
                    <a:pt x="3058" y="4462"/>
                  </a:cubicBezTo>
                  <a:cubicBezTo>
                    <a:pt x="3242" y="4462"/>
                    <a:pt x="3321" y="4244"/>
                    <a:pt x="3278" y="4049"/>
                  </a:cubicBezTo>
                  <a:cubicBezTo>
                    <a:pt x="3233" y="3869"/>
                    <a:pt x="3169" y="3695"/>
                    <a:pt x="3085" y="3528"/>
                  </a:cubicBezTo>
                  <a:cubicBezTo>
                    <a:pt x="2642" y="2583"/>
                    <a:pt x="2070" y="1722"/>
                    <a:pt x="1466" y="880"/>
                  </a:cubicBezTo>
                  <a:cubicBezTo>
                    <a:pt x="1279" y="616"/>
                    <a:pt x="1080" y="366"/>
                    <a:pt x="855" y="141"/>
                  </a:cubicBezTo>
                  <a:cubicBezTo>
                    <a:pt x="756" y="42"/>
                    <a:pt x="663" y="0"/>
                    <a:pt x="5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73"/>
            <p:cNvSpPr/>
            <p:nvPr/>
          </p:nvSpPr>
          <p:spPr>
            <a:xfrm>
              <a:off x="2147425" y="1362650"/>
              <a:ext cx="68625" cy="102225"/>
            </a:xfrm>
            <a:custGeom>
              <a:avLst/>
              <a:gdLst/>
              <a:ahLst/>
              <a:cxnLst/>
              <a:rect l="l" t="t" r="r" b="b"/>
              <a:pathLst>
                <a:path w="2745" h="4089" extrusionOk="0">
                  <a:moveTo>
                    <a:pt x="796" y="1"/>
                  </a:moveTo>
                  <a:cubicBezTo>
                    <a:pt x="722" y="1"/>
                    <a:pt x="644" y="19"/>
                    <a:pt x="559" y="62"/>
                  </a:cubicBezTo>
                  <a:cubicBezTo>
                    <a:pt x="84" y="313"/>
                    <a:pt x="0" y="512"/>
                    <a:pt x="212" y="994"/>
                  </a:cubicBezTo>
                  <a:cubicBezTo>
                    <a:pt x="572" y="1798"/>
                    <a:pt x="932" y="2595"/>
                    <a:pt x="1318" y="3379"/>
                  </a:cubicBezTo>
                  <a:cubicBezTo>
                    <a:pt x="1485" y="3707"/>
                    <a:pt x="1729" y="3983"/>
                    <a:pt x="2147" y="4067"/>
                  </a:cubicBezTo>
                  <a:cubicBezTo>
                    <a:pt x="2220" y="4081"/>
                    <a:pt x="2285" y="4088"/>
                    <a:pt x="2345" y="4088"/>
                  </a:cubicBezTo>
                  <a:cubicBezTo>
                    <a:pt x="2606" y="4088"/>
                    <a:pt x="2740" y="3943"/>
                    <a:pt x="2745" y="3597"/>
                  </a:cubicBezTo>
                  <a:cubicBezTo>
                    <a:pt x="2732" y="3469"/>
                    <a:pt x="2706" y="3347"/>
                    <a:pt x="2668" y="3225"/>
                  </a:cubicBezTo>
                  <a:cubicBezTo>
                    <a:pt x="2211" y="2267"/>
                    <a:pt x="1768" y="1303"/>
                    <a:pt x="1286" y="358"/>
                  </a:cubicBezTo>
                  <a:cubicBezTo>
                    <a:pt x="1189" y="174"/>
                    <a:pt x="1019" y="1"/>
                    <a:pt x="7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73"/>
            <p:cNvSpPr/>
            <p:nvPr/>
          </p:nvSpPr>
          <p:spPr>
            <a:xfrm>
              <a:off x="2020000" y="1244050"/>
              <a:ext cx="81475" cy="102200"/>
            </a:xfrm>
            <a:custGeom>
              <a:avLst/>
              <a:gdLst/>
              <a:ahLst/>
              <a:cxnLst/>
              <a:rect l="l" t="t" r="r" b="b"/>
              <a:pathLst>
                <a:path w="3259" h="4088" extrusionOk="0">
                  <a:moveTo>
                    <a:pt x="439" y="1"/>
                  </a:moveTo>
                  <a:cubicBezTo>
                    <a:pt x="400" y="1"/>
                    <a:pt x="359" y="6"/>
                    <a:pt x="315" y="18"/>
                  </a:cubicBezTo>
                  <a:cubicBezTo>
                    <a:pt x="199" y="50"/>
                    <a:pt x="0" y="699"/>
                    <a:pt x="64" y="834"/>
                  </a:cubicBezTo>
                  <a:cubicBezTo>
                    <a:pt x="527" y="1830"/>
                    <a:pt x="1067" y="2775"/>
                    <a:pt x="1800" y="3604"/>
                  </a:cubicBezTo>
                  <a:cubicBezTo>
                    <a:pt x="2037" y="3870"/>
                    <a:pt x="2306" y="4048"/>
                    <a:pt x="2605" y="4048"/>
                  </a:cubicBezTo>
                  <a:cubicBezTo>
                    <a:pt x="2639" y="4048"/>
                    <a:pt x="2672" y="4046"/>
                    <a:pt x="2706" y="4041"/>
                  </a:cubicBezTo>
                  <a:cubicBezTo>
                    <a:pt x="2796" y="4068"/>
                    <a:pt x="2872" y="4087"/>
                    <a:pt x="2936" y="4087"/>
                  </a:cubicBezTo>
                  <a:cubicBezTo>
                    <a:pt x="3014" y="4087"/>
                    <a:pt x="3075" y="4058"/>
                    <a:pt x="3124" y="3977"/>
                  </a:cubicBezTo>
                  <a:cubicBezTo>
                    <a:pt x="3259" y="3797"/>
                    <a:pt x="3253" y="3553"/>
                    <a:pt x="3111" y="3379"/>
                  </a:cubicBezTo>
                  <a:cubicBezTo>
                    <a:pt x="2366" y="2338"/>
                    <a:pt x="1620" y="1297"/>
                    <a:pt x="862" y="262"/>
                  </a:cubicBezTo>
                  <a:cubicBezTo>
                    <a:pt x="756" y="114"/>
                    <a:pt x="620" y="1"/>
                    <a:pt x="4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444;p73"/>
            <p:cNvSpPr/>
            <p:nvPr/>
          </p:nvSpPr>
          <p:spPr>
            <a:xfrm>
              <a:off x="2158675" y="1236600"/>
              <a:ext cx="66725" cy="91875"/>
            </a:xfrm>
            <a:custGeom>
              <a:avLst/>
              <a:gdLst/>
              <a:ahLst/>
              <a:cxnLst/>
              <a:rect l="l" t="t" r="r" b="b"/>
              <a:pathLst>
                <a:path w="2669" h="3675" extrusionOk="0">
                  <a:moveTo>
                    <a:pt x="608" y="0"/>
                  </a:moveTo>
                  <a:cubicBezTo>
                    <a:pt x="527" y="0"/>
                    <a:pt x="443" y="20"/>
                    <a:pt x="354" y="65"/>
                  </a:cubicBezTo>
                  <a:cubicBezTo>
                    <a:pt x="84" y="206"/>
                    <a:pt x="0" y="599"/>
                    <a:pt x="148" y="978"/>
                  </a:cubicBezTo>
                  <a:cubicBezTo>
                    <a:pt x="431" y="1698"/>
                    <a:pt x="797" y="2385"/>
                    <a:pt x="1131" y="3080"/>
                  </a:cubicBezTo>
                  <a:cubicBezTo>
                    <a:pt x="1335" y="3505"/>
                    <a:pt x="1640" y="3674"/>
                    <a:pt x="2065" y="3674"/>
                  </a:cubicBezTo>
                  <a:cubicBezTo>
                    <a:pt x="2096" y="3674"/>
                    <a:pt x="2128" y="3673"/>
                    <a:pt x="2160" y="3671"/>
                  </a:cubicBezTo>
                  <a:cubicBezTo>
                    <a:pt x="2198" y="3673"/>
                    <a:pt x="2234" y="3675"/>
                    <a:pt x="2267" y="3675"/>
                  </a:cubicBezTo>
                  <a:cubicBezTo>
                    <a:pt x="2589" y="3675"/>
                    <a:pt x="2669" y="3554"/>
                    <a:pt x="2616" y="3163"/>
                  </a:cubicBezTo>
                  <a:cubicBezTo>
                    <a:pt x="2597" y="2977"/>
                    <a:pt x="2546" y="2797"/>
                    <a:pt x="2468" y="2630"/>
                  </a:cubicBezTo>
                  <a:cubicBezTo>
                    <a:pt x="2141" y="1955"/>
                    <a:pt x="1800" y="1293"/>
                    <a:pt x="1453" y="631"/>
                  </a:cubicBezTo>
                  <a:cubicBezTo>
                    <a:pt x="1376" y="489"/>
                    <a:pt x="1273" y="361"/>
                    <a:pt x="1151" y="258"/>
                  </a:cubicBezTo>
                  <a:cubicBezTo>
                    <a:pt x="989" y="124"/>
                    <a:pt x="811" y="0"/>
                    <a:pt x="6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1445;p73"/>
            <p:cNvSpPr/>
            <p:nvPr/>
          </p:nvSpPr>
          <p:spPr>
            <a:xfrm>
              <a:off x="1648650" y="1350650"/>
              <a:ext cx="64300" cy="92075"/>
            </a:xfrm>
            <a:custGeom>
              <a:avLst/>
              <a:gdLst/>
              <a:ahLst/>
              <a:cxnLst/>
              <a:rect l="l" t="t" r="r" b="b"/>
              <a:pathLst>
                <a:path w="2572" h="3683" extrusionOk="0">
                  <a:moveTo>
                    <a:pt x="714" y="0"/>
                  </a:moveTo>
                  <a:cubicBezTo>
                    <a:pt x="634" y="0"/>
                    <a:pt x="558" y="16"/>
                    <a:pt x="495" y="47"/>
                  </a:cubicBezTo>
                  <a:cubicBezTo>
                    <a:pt x="122" y="247"/>
                    <a:pt x="0" y="587"/>
                    <a:pt x="187" y="1063"/>
                  </a:cubicBezTo>
                  <a:cubicBezTo>
                    <a:pt x="450" y="1699"/>
                    <a:pt x="733" y="2336"/>
                    <a:pt x="1035" y="2959"/>
                  </a:cubicBezTo>
                  <a:cubicBezTo>
                    <a:pt x="1228" y="3358"/>
                    <a:pt x="1530" y="3647"/>
                    <a:pt x="2012" y="3679"/>
                  </a:cubicBezTo>
                  <a:cubicBezTo>
                    <a:pt x="2045" y="3681"/>
                    <a:pt x="2077" y="3682"/>
                    <a:pt x="2107" y="3682"/>
                  </a:cubicBezTo>
                  <a:cubicBezTo>
                    <a:pt x="2433" y="3682"/>
                    <a:pt x="2552" y="3549"/>
                    <a:pt x="2552" y="3178"/>
                  </a:cubicBezTo>
                  <a:cubicBezTo>
                    <a:pt x="2571" y="2940"/>
                    <a:pt x="2449" y="2721"/>
                    <a:pt x="2359" y="2503"/>
                  </a:cubicBezTo>
                  <a:cubicBezTo>
                    <a:pt x="2063" y="1815"/>
                    <a:pt x="1781" y="1121"/>
                    <a:pt x="1440" y="459"/>
                  </a:cubicBezTo>
                  <a:cubicBezTo>
                    <a:pt x="1292" y="164"/>
                    <a:pt x="975" y="0"/>
                    <a:pt x="7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446;p73"/>
            <p:cNvSpPr/>
            <p:nvPr/>
          </p:nvSpPr>
          <p:spPr>
            <a:xfrm>
              <a:off x="1734775" y="1521425"/>
              <a:ext cx="63650" cy="84825"/>
            </a:xfrm>
            <a:custGeom>
              <a:avLst/>
              <a:gdLst/>
              <a:ahLst/>
              <a:cxnLst/>
              <a:rect l="l" t="t" r="r" b="b"/>
              <a:pathLst>
                <a:path w="2546" h="3393" extrusionOk="0">
                  <a:moveTo>
                    <a:pt x="840" y="0"/>
                  </a:moveTo>
                  <a:cubicBezTo>
                    <a:pt x="766" y="0"/>
                    <a:pt x="689" y="14"/>
                    <a:pt x="611" y="42"/>
                  </a:cubicBezTo>
                  <a:cubicBezTo>
                    <a:pt x="322" y="152"/>
                    <a:pt x="0" y="306"/>
                    <a:pt x="77" y="685"/>
                  </a:cubicBezTo>
                  <a:cubicBezTo>
                    <a:pt x="97" y="1116"/>
                    <a:pt x="823" y="2646"/>
                    <a:pt x="1177" y="3006"/>
                  </a:cubicBezTo>
                  <a:cubicBezTo>
                    <a:pt x="1267" y="3102"/>
                    <a:pt x="1363" y="3218"/>
                    <a:pt x="1479" y="3263"/>
                  </a:cubicBezTo>
                  <a:cubicBezTo>
                    <a:pt x="1643" y="3325"/>
                    <a:pt x="1821" y="3392"/>
                    <a:pt x="1990" y="3392"/>
                  </a:cubicBezTo>
                  <a:cubicBezTo>
                    <a:pt x="2100" y="3392"/>
                    <a:pt x="2205" y="3364"/>
                    <a:pt x="2301" y="3288"/>
                  </a:cubicBezTo>
                  <a:cubicBezTo>
                    <a:pt x="2546" y="3102"/>
                    <a:pt x="2481" y="2819"/>
                    <a:pt x="2372" y="2562"/>
                  </a:cubicBezTo>
                  <a:cubicBezTo>
                    <a:pt x="2321" y="2440"/>
                    <a:pt x="2314" y="2298"/>
                    <a:pt x="2269" y="2176"/>
                  </a:cubicBezTo>
                  <a:cubicBezTo>
                    <a:pt x="2044" y="1553"/>
                    <a:pt x="1761" y="949"/>
                    <a:pt x="1427" y="377"/>
                  </a:cubicBezTo>
                  <a:cubicBezTo>
                    <a:pt x="1294" y="145"/>
                    <a:pt x="1082" y="0"/>
                    <a:pt x="8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447;p73"/>
            <p:cNvSpPr/>
            <p:nvPr/>
          </p:nvSpPr>
          <p:spPr>
            <a:xfrm>
              <a:off x="1682375" y="1187950"/>
              <a:ext cx="66075" cy="90400"/>
            </a:xfrm>
            <a:custGeom>
              <a:avLst/>
              <a:gdLst/>
              <a:ahLst/>
              <a:cxnLst/>
              <a:rect l="l" t="t" r="r" b="b"/>
              <a:pathLst>
                <a:path w="2643" h="3616" extrusionOk="0">
                  <a:moveTo>
                    <a:pt x="715" y="1"/>
                  </a:moveTo>
                  <a:cubicBezTo>
                    <a:pt x="526" y="1"/>
                    <a:pt x="372" y="107"/>
                    <a:pt x="245" y="269"/>
                  </a:cubicBezTo>
                  <a:cubicBezTo>
                    <a:pt x="110" y="449"/>
                    <a:pt x="1" y="648"/>
                    <a:pt x="162" y="848"/>
                  </a:cubicBezTo>
                  <a:cubicBezTo>
                    <a:pt x="676" y="1478"/>
                    <a:pt x="856" y="2294"/>
                    <a:pt x="1338" y="2937"/>
                  </a:cubicBezTo>
                  <a:cubicBezTo>
                    <a:pt x="1550" y="3219"/>
                    <a:pt x="1768" y="3483"/>
                    <a:pt x="2122" y="3579"/>
                  </a:cubicBezTo>
                  <a:cubicBezTo>
                    <a:pt x="2210" y="3603"/>
                    <a:pt x="2285" y="3616"/>
                    <a:pt x="2349" y="3616"/>
                  </a:cubicBezTo>
                  <a:cubicBezTo>
                    <a:pt x="2546" y="3616"/>
                    <a:pt x="2633" y="3493"/>
                    <a:pt x="2643" y="3187"/>
                  </a:cubicBezTo>
                  <a:cubicBezTo>
                    <a:pt x="2630" y="3123"/>
                    <a:pt x="2617" y="3020"/>
                    <a:pt x="2591" y="2917"/>
                  </a:cubicBezTo>
                  <a:cubicBezTo>
                    <a:pt x="2366" y="1966"/>
                    <a:pt x="1846" y="1156"/>
                    <a:pt x="1325" y="346"/>
                  </a:cubicBezTo>
                  <a:cubicBezTo>
                    <a:pt x="1216" y="186"/>
                    <a:pt x="1061" y="76"/>
                    <a:pt x="875" y="25"/>
                  </a:cubicBezTo>
                  <a:cubicBezTo>
                    <a:pt x="819" y="9"/>
                    <a:pt x="766" y="1"/>
                    <a:pt x="7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448;p73"/>
            <p:cNvSpPr/>
            <p:nvPr/>
          </p:nvSpPr>
          <p:spPr>
            <a:xfrm>
              <a:off x="2248825" y="1406725"/>
              <a:ext cx="59950" cy="75950"/>
            </a:xfrm>
            <a:custGeom>
              <a:avLst/>
              <a:gdLst/>
              <a:ahLst/>
              <a:cxnLst/>
              <a:rect l="l" t="t" r="r" b="b"/>
              <a:pathLst>
                <a:path w="2398" h="3038" extrusionOk="0">
                  <a:moveTo>
                    <a:pt x="752" y="1"/>
                  </a:moveTo>
                  <a:cubicBezTo>
                    <a:pt x="514" y="1"/>
                    <a:pt x="331" y="128"/>
                    <a:pt x="174" y="311"/>
                  </a:cubicBezTo>
                  <a:cubicBezTo>
                    <a:pt x="0" y="523"/>
                    <a:pt x="58" y="761"/>
                    <a:pt x="219" y="967"/>
                  </a:cubicBezTo>
                  <a:cubicBezTo>
                    <a:pt x="501" y="1333"/>
                    <a:pt x="649" y="1757"/>
                    <a:pt x="765" y="2201"/>
                  </a:cubicBezTo>
                  <a:cubicBezTo>
                    <a:pt x="823" y="2406"/>
                    <a:pt x="919" y="2599"/>
                    <a:pt x="1048" y="2766"/>
                  </a:cubicBezTo>
                  <a:cubicBezTo>
                    <a:pt x="1156" y="2928"/>
                    <a:pt x="1540" y="3038"/>
                    <a:pt x="1834" y="3038"/>
                  </a:cubicBezTo>
                  <a:cubicBezTo>
                    <a:pt x="1925" y="3038"/>
                    <a:pt x="2007" y="3027"/>
                    <a:pt x="2070" y="3004"/>
                  </a:cubicBezTo>
                  <a:cubicBezTo>
                    <a:pt x="2398" y="2882"/>
                    <a:pt x="2256" y="2606"/>
                    <a:pt x="2295" y="2381"/>
                  </a:cubicBezTo>
                  <a:cubicBezTo>
                    <a:pt x="2320" y="1719"/>
                    <a:pt x="2038" y="1140"/>
                    <a:pt x="1691" y="607"/>
                  </a:cubicBezTo>
                  <a:cubicBezTo>
                    <a:pt x="1523" y="324"/>
                    <a:pt x="1260" y="125"/>
                    <a:pt x="951" y="28"/>
                  </a:cubicBezTo>
                  <a:cubicBezTo>
                    <a:pt x="881" y="10"/>
                    <a:pt x="814" y="1"/>
                    <a:pt x="7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449;p73"/>
            <p:cNvSpPr/>
            <p:nvPr/>
          </p:nvSpPr>
          <p:spPr>
            <a:xfrm>
              <a:off x="1778150" y="1130300"/>
              <a:ext cx="63675" cy="80000"/>
            </a:xfrm>
            <a:custGeom>
              <a:avLst/>
              <a:gdLst/>
              <a:ahLst/>
              <a:cxnLst/>
              <a:rect l="l" t="t" r="r" b="b"/>
              <a:pathLst>
                <a:path w="2547" h="3200" extrusionOk="0">
                  <a:moveTo>
                    <a:pt x="791" y="1"/>
                  </a:moveTo>
                  <a:cubicBezTo>
                    <a:pt x="546" y="1"/>
                    <a:pt x="444" y="309"/>
                    <a:pt x="232" y="383"/>
                  </a:cubicBezTo>
                  <a:cubicBezTo>
                    <a:pt x="1" y="467"/>
                    <a:pt x="142" y="705"/>
                    <a:pt x="219" y="865"/>
                  </a:cubicBezTo>
                  <a:cubicBezTo>
                    <a:pt x="515" y="1438"/>
                    <a:pt x="830" y="1997"/>
                    <a:pt x="1100" y="2582"/>
                  </a:cubicBezTo>
                  <a:cubicBezTo>
                    <a:pt x="1312" y="3044"/>
                    <a:pt x="1749" y="3077"/>
                    <a:pt x="2135" y="3186"/>
                  </a:cubicBezTo>
                  <a:cubicBezTo>
                    <a:pt x="2168" y="3195"/>
                    <a:pt x="2200" y="3200"/>
                    <a:pt x="2231" y="3200"/>
                  </a:cubicBezTo>
                  <a:cubicBezTo>
                    <a:pt x="2409" y="3200"/>
                    <a:pt x="2541" y="3048"/>
                    <a:pt x="2546" y="2813"/>
                  </a:cubicBezTo>
                  <a:cubicBezTo>
                    <a:pt x="2527" y="2710"/>
                    <a:pt x="2514" y="2607"/>
                    <a:pt x="2482" y="2505"/>
                  </a:cubicBezTo>
                  <a:cubicBezTo>
                    <a:pt x="2263" y="1752"/>
                    <a:pt x="1884" y="1071"/>
                    <a:pt x="1485" y="409"/>
                  </a:cubicBezTo>
                  <a:cubicBezTo>
                    <a:pt x="1363" y="210"/>
                    <a:pt x="1164" y="146"/>
                    <a:pt x="971" y="49"/>
                  </a:cubicBezTo>
                  <a:cubicBezTo>
                    <a:pt x="903" y="15"/>
                    <a:pt x="844" y="1"/>
                    <a:pt x="7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1450;p73"/>
            <p:cNvSpPr/>
            <p:nvPr/>
          </p:nvSpPr>
          <p:spPr>
            <a:xfrm>
              <a:off x="1992525" y="1064850"/>
              <a:ext cx="63425" cy="77975"/>
            </a:xfrm>
            <a:custGeom>
              <a:avLst/>
              <a:gdLst/>
              <a:ahLst/>
              <a:cxnLst/>
              <a:rect l="l" t="t" r="r" b="b"/>
              <a:pathLst>
                <a:path w="2537" h="3119" extrusionOk="0">
                  <a:moveTo>
                    <a:pt x="702" y="1"/>
                  </a:moveTo>
                  <a:cubicBezTo>
                    <a:pt x="581" y="1"/>
                    <a:pt x="456" y="44"/>
                    <a:pt x="334" y="148"/>
                  </a:cubicBezTo>
                  <a:cubicBezTo>
                    <a:pt x="52" y="392"/>
                    <a:pt x="0" y="752"/>
                    <a:pt x="238" y="1073"/>
                  </a:cubicBezTo>
                  <a:cubicBezTo>
                    <a:pt x="585" y="1549"/>
                    <a:pt x="881" y="2057"/>
                    <a:pt x="1125" y="2590"/>
                  </a:cubicBezTo>
                  <a:cubicBezTo>
                    <a:pt x="1311" y="3001"/>
                    <a:pt x="1613" y="3104"/>
                    <a:pt x="2018" y="3117"/>
                  </a:cubicBezTo>
                  <a:cubicBezTo>
                    <a:pt x="2037" y="3118"/>
                    <a:pt x="2055" y="3118"/>
                    <a:pt x="2072" y="3118"/>
                  </a:cubicBezTo>
                  <a:cubicBezTo>
                    <a:pt x="2367" y="3118"/>
                    <a:pt x="2536" y="3013"/>
                    <a:pt x="2488" y="2661"/>
                  </a:cubicBezTo>
                  <a:cubicBezTo>
                    <a:pt x="2340" y="1735"/>
                    <a:pt x="1890" y="880"/>
                    <a:pt x="1202" y="238"/>
                  </a:cubicBezTo>
                  <a:cubicBezTo>
                    <a:pt x="1062" y="101"/>
                    <a:pt x="887" y="1"/>
                    <a:pt x="7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73"/>
            <p:cNvSpPr/>
            <p:nvPr/>
          </p:nvSpPr>
          <p:spPr>
            <a:xfrm>
              <a:off x="1846125" y="1296050"/>
              <a:ext cx="71175" cy="75025"/>
            </a:xfrm>
            <a:custGeom>
              <a:avLst/>
              <a:gdLst/>
              <a:ahLst/>
              <a:cxnLst/>
              <a:rect l="l" t="t" r="r" b="b"/>
              <a:pathLst>
                <a:path w="2847" h="3001" extrusionOk="0">
                  <a:moveTo>
                    <a:pt x="627" y="1"/>
                  </a:moveTo>
                  <a:cubicBezTo>
                    <a:pt x="523" y="1"/>
                    <a:pt x="415" y="46"/>
                    <a:pt x="309" y="162"/>
                  </a:cubicBezTo>
                  <a:cubicBezTo>
                    <a:pt x="7" y="489"/>
                    <a:pt x="1" y="779"/>
                    <a:pt x="245" y="1107"/>
                  </a:cubicBezTo>
                  <a:cubicBezTo>
                    <a:pt x="560" y="1537"/>
                    <a:pt x="913" y="1955"/>
                    <a:pt x="1177" y="2398"/>
                  </a:cubicBezTo>
                  <a:cubicBezTo>
                    <a:pt x="1424" y="2820"/>
                    <a:pt x="1755" y="2999"/>
                    <a:pt x="2065" y="2999"/>
                  </a:cubicBezTo>
                  <a:cubicBezTo>
                    <a:pt x="2086" y="2999"/>
                    <a:pt x="2107" y="2998"/>
                    <a:pt x="2128" y="2996"/>
                  </a:cubicBezTo>
                  <a:cubicBezTo>
                    <a:pt x="2168" y="2999"/>
                    <a:pt x="2205" y="3000"/>
                    <a:pt x="2241" y="3000"/>
                  </a:cubicBezTo>
                  <a:cubicBezTo>
                    <a:pt x="2726" y="3000"/>
                    <a:pt x="2847" y="2758"/>
                    <a:pt x="2655" y="2308"/>
                  </a:cubicBezTo>
                  <a:cubicBezTo>
                    <a:pt x="2295" y="1492"/>
                    <a:pt x="1742" y="811"/>
                    <a:pt x="1074" y="226"/>
                  </a:cubicBezTo>
                  <a:cubicBezTo>
                    <a:pt x="945" y="109"/>
                    <a:pt x="790" y="1"/>
                    <a:pt x="6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73"/>
            <p:cNvSpPr/>
            <p:nvPr/>
          </p:nvSpPr>
          <p:spPr>
            <a:xfrm>
              <a:off x="2161250" y="1104325"/>
              <a:ext cx="55925" cy="74700"/>
            </a:xfrm>
            <a:custGeom>
              <a:avLst/>
              <a:gdLst/>
              <a:ahLst/>
              <a:cxnLst/>
              <a:rect l="l" t="t" r="r" b="b"/>
              <a:pathLst>
                <a:path w="2237" h="2988" extrusionOk="0">
                  <a:moveTo>
                    <a:pt x="688" y="0"/>
                  </a:moveTo>
                  <a:cubicBezTo>
                    <a:pt x="570" y="0"/>
                    <a:pt x="460" y="28"/>
                    <a:pt x="373" y="85"/>
                  </a:cubicBezTo>
                  <a:cubicBezTo>
                    <a:pt x="71" y="285"/>
                    <a:pt x="0" y="645"/>
                    <a:pt x="180" y="1069"/>
                  </a:cubicBezTo>
                  <a:cubicBezTo>
                    <a:pt x="341" y="1435"/>
                    <a:pt x="495" y="1802"/>
                    <a:pt x="662" y="2162"/>
                  </a:cubicBezTo>
                  <a:cubicBezTo>
                    <a:pt x="765" y="2406"/>
                    <a:pt x="919" y="2624"/>
                    <a:pt x="1118" y="2804"/>
                  </a:cubicBezTo>
                  <a:cubicBezTo>
                    <a:pt x="1278" y="2938"/>
                    <a:pt x="1450" y="2988"/>
                    <a:pt x="1626" y="2988"/>
                  </a:cubicBezTo>
                  <a:cubicBezTo>
                    <a:pt x="1756" y="2988"/>
                    <a:pt x="1888" y="2961"/>
                    <a:pt x="2018" y="2920"/>
                  </a:cubicBezTo>
                  <a:cubicBezTo>
                    <a:pt x="2237" y="2849"/>
                    <a:pt x="2224" y="2631"/>
                    <a:pt x="2224" y="2374"/>
                  </a:cubicBezTo>
                  <a:cubicBezTo>
                    <a:pt x="2134" y="1660"/>
                    <a:pt x="1813" y="966"/>
                    <a:pt x="1363" y="336"/>
                  </a:cubicBezTo>
                  <a:cubicBezTo>
                    <a:pt x="1199" y="116"/>
                    <a:pt x="928" y="0"/>
                    <a:pt x="6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453;p73"/>
            <p:cNvSpPr/>
            <p:nvPr/>
          </p:nvSpPr>
          <p:spPr>
            <a:xfrm>
              <a:off x="1894025" y="1186525"/>
              <a:ext cx="61000" cy="66800"/>
            </a:xfrm>
            <a:custGeom>
              <a:avLst/>
              <a:gdLst/>
              <a:ahLst/>
              <a:cxnLst/>
              <a:rect l="l" t="t" r="r" b="b"/>
              <a:pathLst>
                <a:path w="2440" h="2672" extrusionOk="0">
                  <a:moveTo>
                    <a:pt x="771" y="0"/>
                  </a:moveTo>
                  <a:cubicBezTo>
                    <a:pt x="582" y="0"/>
                    <a:pt x="408" y="203"/>
                    <a:pt x="231" y="268"/>
                  </a:cubicBezTo>
                  <a:cubicBezTo>
                    <a:pt x="26" y="352"/>
                    <a:pt x="0" y="596"/>
                    <a:pt x="135" y="815"/>
                  </a:cubicBezTo>
                  <a:cubicBezTo>
                    <a:pt x="450" y="1303"/>
                    <a:pt x="758" y="1798"/>
                    <a:pt x="1067" y="2293"/>
                  </a:cubicBezTo>
                  <a:cubicBezTo>
                    <a:pt x="1241" y="2569"/>
                    <a:pt x="1504" y="2659"/>
                    <a:pt x="1813" y="2666"/>
                  </a:cubicBezTo>
                  <a:cubicBezTo>
                    <a:pt x="1853" y="2670"/>
                    <a:pt x="1892" y="2671"/>
                    <a:pt x="1929" y="2671"/>
                  </a:cubicBezTo>
                  <a:cubicBezTo>
                    <a:pt x="2270" y="2671"/>
                    <a:pt x="2439" y="2512"/>
                    <a:pt x="2352" y="2222"/>
                  </a:cubicBezTo>
                  <a:cubicBezTo>
                    <a:pt x="2108" y="1393"/>
                    <a:pt x="1600" y="705"/>
                    <a:pt x="996" y="108"/>
                  </a:cubicBezTo>
                  <a:cubicBezTo>
                    <a:pt x="918" y="30"/>
                    <a:pt x="844" y="0"/>
                    <a:pt x="7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73"/>
            <p:cNvSpPr/>
            <p:nvPr/>
          </p:nvSpPr>
          <p:spPr>
            <a:xfrm>
              <a:off x="1842425" y="1551625"/>
              <a:ext cx="54025" cy="64800"/>
            </a:xfrm>
            <a:custGeom>
              <a:avLst/>
              <a:gdLst/>
              <a:ahLst/>
              <a:cxnLst/>
              <a:rect l="l" t="t" r="r" b="b"/>
              <a:pathLst>
                <a:path w="2161" h="2592" extrusionOk="0">
                  <a:moveTo>
                    <a:pt x="762" y="0"/>
                  </a:moveTo>
                  <a:cubicBezTo>
                    <a:pt x="567" y="0"/>
                    <a:pt x="365" y="131"/>
                    <a:pt x="161" y="377"/>
                  </a:cubicBezTo>
                  <a:cubicBezTo>
                    <a:pt x="1" y="563"/>
                    <a:pt x="39" y="692"/>
                    <a:pt x="136" y="866"/>
                  </a:cubicBezTo>
                  <a:cubicBezTo>
                    <a:pt x="335" y="1206"/>
                    <a:pt x="554" y="1547"/>
                    <a:pt x="701" y="1907"/>
                  </a:cubicBezTo>
                  <a:cubicBezTo>
                    <a:pt x="907" y="2415"/>
                    <a:pt x="1357" y="2472"/>
                    <a:pt x="1781" y="2575"/>
                  </a:cubicBezTo>
                  <a:cubicBezTo>
                    <a:pt x="1822" y="2586"/>
                    <a:pt x="1860" y="2591"/>
                    <a:pt x="1894" y="2591"/>
                  </a:cubicBezTo>
                  <a:cubicBezTo>
                    <a:pt x="2082" y="2591"/>
                    <a:pt x="2160" y="2433"/>
                    <a:pt x="2160" y="2215"/>
                  </a:cubicBezTo>
                  <a:cubicBezTo>
                    <a:pt x="2141" y="1476"/>
                    <a:pt x="1665" y="936"/>
                    <a:pt x="1293" y="371"/>
                  </a:cubicBezTo>
                  <a:cubicBezTo>
                    <a:pt x="1126" y="119"/>
                    <a:pt x="947" y="0"/>
                    <a:pt x="7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73"/>
            <p:cNvSpPr/>
            <p:nvPr/>
          </p:nvSpPr>
          <p:spPr>
            <a:xfrm>
              <a:off x="2001525" y="1390550"/>
              <a:ext cx="2275" cy="1950"/>
            </a:xfrm>
            <a:custGeom>
              <a:avLst/>
              <a:gdLst/>
              <a:ahLst/>
              <a:cxnLst/>
              <a:rect l="l" t="t" r="r" b="b"/>
              <a:pathLst>
                <a:path w="91" h="78" extrusionOk="0">
                  <a:moveTo>
                    <a:pt x="90" y="0"/>
                  </a:moveTo>
                  <a:lnTo>
                    <a:pt x="8" y="71"/>
                  </a:lnTo>
                  <a:lnTo>
                    <a:pt x="8" y="71"/>
                  </a:lnTo>
                  <a:cubicBezTo>
                    <a:pt x="26" y="69"/>
                    <a:pt x="48" y="64"/>
                    <a:pt x="71" y="58"/>
                  </a:cubicBezTo>
                  <a:cubicBezTo>
                    <a:pt x="84" y="45"/>
                    <a:pt x="84" y="20"/>
                    <a:pt x="90" y="0"/>
                  </a:cubicBezTo>
                  <a:close/>
                  <a:moveTo>
                    <a:pt x="8" y="71"/>
                  </a:moveTo>
                  <a:cubicBezTo>
                    <a:pt x="5" y="71"/>
                    <a:pt x="3" y="71"/>
                    <a:pt x="0" y="71"/>
                  </a:cubicBezTo>
                  <a:lnTo>
                    <a:pt x="0" y="78"/>
                  </a:lnTo>
                  <a:lnTo>
                    <a:pt x="8" y="7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56" name="Google Shape;1456;p73"/>
          <p:cNvPicPr preferRelativeResize="0"/>
          <p:nvPr/>
        </p:nvPicPr>
        <p:blipFill rotWithShape="1">
          <a:blip r:embed="rId3">
            <a:alphaModFix/>
          </a:blip>
          <a:srcRect r="10225"/>
          <a:stretch/>
        </p:blipFill>
        <p:spPr>
          <a:xfrm>
            <a:off x="1535975" y="1012150"/>
            <a:ext cx="5451201" cy="3434375"/>
          </a:xfrm>
          <a:prstGeom prst="rect">
            <a:avLst/>
          </a:prstGeom>
          <a:noFill/>
          <a:ln>
            <a:noFill/>
          </a:ln>
        </p:spPr>
      </p:pic>
      <p:sp>
        <p:nvSpPr>
          <p:cNvPr id="1457" name="Google Shape;1457;p73"/>
          <p:cNvSpPr txBox="1"/>
          <p:nvPr/>
        </p:nvSpPr>
        <p:spPr>
          <a:xfrm>
            <a:off x="3244350" y="4593303"/>
            <a:ext cx="2655300" cy="3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Didact Gothic"/>
                <a:ea typeface="Didact Gothic"/>
                <a:cs typeface="Didact Gothic"/>
                <a:sym typeface="Didact Gothic"/>
              </a:rPr>
              <a:t>Source: Eunomia Research &amp; Consulting </a:t>
            </a: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458" name="Google Shape;1458;p73"/>
          <p:cNvSpPr txBox="1">
            <a:spLocks noGrp="1"/>
          </p:cNvSpPr>
          <p:nvPr>
            <p:ph type="title"/>
          </p:nvPr>
        </p:nvSpPr>
        <p:spPr>
          <a:xfrm>
            <a:off x="711750" y="265298"/>
            <a:ext cx="7720500" cy="49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Impact on GHG Emissions (2030 model)</a:t>
            </a:r>
            <a:endParaRPr sz="2500"/>
          </a:p>
        </p:txBody>
      </p:sp>
      <p:sp>
        <p:nvSpPr>
          <p:cNvPr id="1459" name="Google Shape;1459;p73"/>
          <p:cNvSpPr/>
          <p:nvPr/>
        </p:nvSpPr>
        <p:spPr>
          <a:xfrm>
            <a:off x="2359675" y="3663000"/>
            <a:ext cx="821100" cy="587100"/>
          </a:xfrm>
          <a:prstGeom prst="roundRect">
            <a:avLst>
              <a:gd name="adj" fmla="val 16667"/>
            </a:avLst>
          </a:prstGeom>
          <a:noFill/>
          <a:ln w="476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0" name="Google Shape;1460;p73"/>
          <p:cNvSpPr/>
          <p:nvPr/>
        </p:nvSpPr>
        <p:spPr>
          <a:xfrm>
            <a:off x="5864300" y="3624700"/>
            <a:ext cx="919200" cy="450900"/>
          </a:xfrm>
          <a:prstGeom prst="roundRect">
            <a:avLst>
              <a:gd name="adj" fmla="val 16667"/>
            </a:avLst>
          </a:prstGeom>
          <a:noFill/>
          <a:ln w="476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65" name="Google Shape;1465;p74"/>
          <p:cNvGrpSpPr/>
          <p:nvPr/>
        </p:nvGrpSpPr>
        <p:grpSpPr>
          <a:xfrm>
            <a:off x="7112560" y="757601"/>
            <a:ext cx="1000920" cy="840678"/>
            <a:chOff x="1648650" y="1064850"/>
            <a:chExt cx="691625" cy="580900"/>
          </a:xfrm>
        </p:grpSpPr>
        <p:sp>
          <p:nvSpPr>
            <p:cNvPr id="1466" name="Google Shape;1466;p74"/>
            <p:cNvSpPr/>
            <p:nvPr/>
          </p:nvSpPr>
          <p:spPr>
            <a:xfrm>
              <a:off x="2267450" y="1209500"/>
              <a:ext cx="72825" cy="117900"/>
            </a:xfrm>
            <a:custGeom>
              <a:avLst/>
              <a:gdLst/>
              <a:ahLst/>
              <a:cxnLst/>
              <a:rect l="l" t="t" r="r" b="b"/>
              <a:pathLst>
                <a:path w="2913" h="4716" extrusionOk="0">
                  <a:moveTo>
                    <a:pt x="802" y="0"/>
                  </a:moveTo>
                  <a:cubicBezTo>
                    <a:pt x="679" y="0"/>
                    <a:pt x="557" y="34"/>
                    <a:pt x="438" y="101"/>
                  </a:cubicBezTo>
                  <a:cubicBezTo>
                    <a:pt x="58" y="313"/>
                    <a:pt x="1" y="500"/>
                    <a:pt x="226" y="1059"/>
                  </a:cubicBezTo>
                  <a:cubicBezTo>
                    <a:pt x="566" y="1908"/>
                    <a:pt x="856" y="2762"/>
                    <a:pt x="1138" y="3630"/>
                  </a:cubicBezTo>
                  <a:cubicBezTo>
                    <a:pt x="1248" y="3990"/>
                    <a:pt x="1466" y="4311"/>
                    <a:pt x="1775" y="4536"/>
                  </a:cubicBezTo>
                  <a:cubicBezTo>
                    <a:pt x="1925" y="4654"/>
                    <a:pt x="2106" y="4716"/>
                    <a:pt x="2290" y="4716"/>
                  </a:cubicBezTo>
                  <a:cubicBezTo>
                    <a:pt x="2398" y="4716"/>
                    <a:pt x="2506" y="4695"/>
                    <a:pt x="2610" y="4652"/>
                  </a:cubicBezTo>
                  <a:cubicBezTo>
                    <a:pt x="2912" y="4536"/>
                    <a:pt x="2816" y="4260"/>
                    <a:pt x="2854" y="3868"/>
                  </a:cubicBezTo>
                  <a:cubicBezTo>
                    <a:pt x="2585" y="2769"/>
                    <a:pt x="2250" y="1535"/>
                    <a:pt x="1543" y="436"/>
                  </a:cubicBezTo>
                  <a:cubicBezTo>
                    <a:pt x="1518" y="391"/>
                    <a:pt x="1479" y="352"/>
                    <a:pt x="1440" y="313"/>
                  </a:cubicBezTo>
                  <a:cubicBezTo>
                    <a:pt x="1236" y="105"/>
                    <a:pt x="1018" y="0"/>
                    <a:pt x="8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74"/>
            <p:cNvSpPr/>
            <p:nvPr/>
          </p:nvSpPr>
          <p:spPr>
            <a:xfrm>
              <a:off x="1931450" y="1465550"/>
              <a:ext cx="70700" cy="122950"/>
            </a:xfrm>
            <a:custGeom>
              <a:avLst/>
              <a:gdLst/>
              <a:ahLst/>
              <a:cxnLst/>
              <a:rect l="l" t="t" r="r" b="b"/>
              <a:pathLst>
                <a:path w="2828" h="4918" extrusionOk="0">
                  <a:moveTo>
                    <a:pt x="713" y="1"/>
                  </a:moveTo>
                  <a:cubicBezTo>
                    <a:pt x="628" y="1"/>
                    <a:pt x="534" y="28"/>
                    <a:pt x="425" y="92"/>
                  </a:cubicBezTo>
                  <a:cubicBezTo>
                    <a:pt x="110" y="272"/>
                    <a:pt x="1" y="510"/>
                    <a:pt x="116" y="812"/>
                  </a:cubicBezTo>
                  <a:cubicBezTo>
                    <a:pt x="553" y="1982"/>
                    <a:pt x="1035" y="3132"/>
                    <a:pt x="1466" y="4302"/>
                  </a:cubicBezTo>
                  <a:cubicBezTo>
                    <a:pt x="1620" y="4733"/>
                    <a:pt x="1961" y="4803"/>
                    <a:pt x="2321" y="4893"/>
                  </a:cubicBezTo>
                  <a:cubicBezTo>
                    <a:pt x="2389" y="4910"/>
                    <a:pt x="2449" y="4918"/>
                    <a:pt x="2503" y="4918"/>
                  </a:cubicBezTo>
                  <a:cubicBezTo>
                    <a:pt x="2724" y="4918"/>
                    <a:pt x="2827" y="4777"/>
                    <a:pt x="2822" y="4482"/>
                  </a:cubicBezTo>
                  <a:cubicBezTo>
                    <a:pt x="2777" y="4276"/>
                    <a:pt x="2764" y="4058"/>
                    <a:pt x="2687" y="3859"/>
                  </a:cubicBezTo>
                  <a:cubicBezTo>
                    <a:pt x="2282" y="2792"/>
                    <a:pt x="1871" y="1725"/>
                    <a:pt x="1453" y="664"/>
                  </a:cubicBezTo>
                  <a:cubicBezTo>
                    <a:pt x="1376" y="491"/>
                    <a:pt x="1267" y="343"/>
                    <a:pt x="1132" y="214"/>
                  </a:cubicBezTo>
                  <a:cubicBezTo>
                    <a:pt x="1002" y="96"/>
                    <a:pt x="874" y="1"/>
                    <a:pt x="7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68;p74"/>
            <p:cNvSpPr/>
            <p:nvPr/>
          </p:nvSpPr>
          <p:spPr>
            <a:xfrm>
              <a:off x="1790525" y="1371825"/>
              <a:ext cx="83275" cy="110675"/>
            </a:xfrm>
            <a:custGeom>
              <a:avLst/>
              <a:gdLst/>
              <a:ahLst/>
              <a:cxnLst/>
              <a:rect l="l" t="t" r="r" b="b"/>
              <a:pathLst>
                <a:path w="3331" h="4427" extrusionOk="0">
                  <a:moveTo>
                    <a:pt x="836" y="1"/>
                  </a:moveTo>
                  <a:cubicBezTo>
                    <a:pt x="715" y="1"/>
                    <a:pt x="573" y="67"/>
                    <a:pt x="367" y="184"/>
                  </a:cubicBezTo>
                  <a:cubicBezTo>
                    <a:pt x="1" y="383"/>
                    <a:pt x="65" y="647"/>
                    <a:pt x="226" y="917"/>
                  </a:cubicBezTo>
                  <a:cubicBezTo>
                    <a:pt x="785" y="1881"/>
                    <a:pt x="1357" y="2838"/>
                    <a:pt x="1942" y="3796"/>
                  </a:cubicBezTo>
                  <a:cubicBezTo>
                    <a:pt x="2141" y="4124"/>
                    <a:pt x="2469" y="4310"/>
                    <a:pt x="2848" y="4394"/>
                  </a:cubicBezTo>
                  <a:cubicBezTo>
                    <a:pt x="2935" y="4415"/>
                    <a:pt x="3008" y="4426"/>
                    <a:pt x="3069" y="4426"/>
                  </a:cubicBezTo>
                  <a:cubicBezTo>
                    <a:pt x="3266" y="4426"/>
                    <a:pt x="3330" y="4306"/>
                    <a:pt x="3330" y="4021"/>
                  </a:cubicBezTo>
                  <a:cubicBezTo>
                    <a:pt x="3330" y="3828"/>
                    <a:pt x="3292" y="3648"/>
                    <a:pt x="3208" y="3475"/>
                  </a:cubicBezTo>
                  <a:cubicBezTo>
                    <a:pt x="2617" y="2376"/>
                    <a:pt x="1955" y="1315"/>
                    <a:pt x="1235" y="293"/>
                  </a:cubicBezTo>
                  <a:cubicBezTo>
                    <a:pt x="1087" y="90"/>
                    <a:pt x="975" y="1"/>
                    <a:pt x="8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p74"/>
            <p:cNvSpPr/>
            <p:nvPr/>
          </p:nvSpPr>
          <p:spPr>
            <a:xfrm>
              <a:off x="2120275" y="1537450"/>
              <a:ext cx="62675" cy="108300"/>
            </a:xfrm>
            <a:custGeom>
              <a:avLst/>
              <a:gdLst/>
              <a:ahLst/>
              <a:cxnLst/>
              <a:rect l="l" t="t" r="r" b="b"/>
              <a:pathLst>
                <a:path w="2507" h="4332" extrusionOk="0">
                  <a:moveTo>
                    <a:pt x="632" y="0"/>
                  </a:moveTo>
                  <a:cubicBezTo>
                    <a:pt x="436" y="0"/>
                    <a:pt x="274" y="146"/>
                    <a:pt x="116" y="436"/>
                  </a:cubicBezTo>
                  <a:cubicBezTo>
                    <a:pt x="0" y="655"/>
                    <a:pt x="64" y="854"/>
                    <a:pt x="167" y="1040"/>
                  </a:cubicBezTo>
                  <a:cubicBezTo>
                    <a:pt x="476" y="1606"/>
                    <a:pt x="662" y="2210"/>
                    <a:pt x="823" y="2834"/>
                  </a:cubicBezTo>
                  <a:cubicBezTo>
                    <a:pt x="919" y="3219"/>
                    <a:pt x="1041" y="3605"/>
                    <a:pt x="1266" y="3939"/>
                  </a:cubicBezTo>
                  <a:cubicBezTo>
                    <a:pt x="1478" y="4261"/>
                    <a:pt x="1851" y="4331"/>
                    <a:pt x="2166" y="4331"/>
                  </a:cubicBezTo>
                  <a:cubicBezTo>
                    <a:pt x="2475" y="4325"/>
                    <a:pt x="2449" y="3939"/>
                    <a:pt x="2507" y="3605"/>
                  </a:cubicBezTo>
                  <a:cubicBezTo>
                    <a:pt x="2295" y="2544"/>
                    <a:pt x="1973" y="1458"/>
                    <a:pt x="1363" y="468"/>
                  </a:cubicBezTo>
                  <a:cubicBezTo>
                    <a:pt x="1298" y="378"/>
                    <a:pt x="1221" y="301"/>
                    <a:pt x="1138" y="243"/>
                  </a:cubicBezTo>
                  <a:cubicBezTo>
                    <a:pt x="943" y="81"/>
                    <a:pt x="778" y="0"/>
                    <a:pt x="6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470;p74"/>
            <p:cNvSpPr/>
            <p:nvPr/>
          </p:nvSpPr>
          <p:spPr>
            <a:xfrm>
              <a:off x="1993650" y="1372100"/>
              <a:ext cx="83025" cy="111550"/>
            </a:xfrm>
            <a:custGeom>
              <a:avLst/>
              <a:gdLst/>
              <a:ahLst/>
              <a:cxnLst/>
              <a:rect l="l" t="t" r="r" b="b"/>
              <a:pathLst>
                <a:path w="3321" h="4462" extrusionOk="0">
                  <a:moveTo>
                    <a:pt x="405" y="738"/>
                  </a:moveTo>
                  <a:cubicBezTo>
                    <a:pt x="399" y="758"/>
                    <a:pt x="399" y="790"/>
                    <a:pt x="386" y="796"/>
                  </a:cubicBezTo>
                  <a:cubicBezTo>
                    <a:pt x="363" y="802"/>
                    <a:pt x="341" y="807"/>
                    <a:pt x="323" y="809"/>
                  </a:cubicBezTo>
                  <a:lnTo>
                    <a:pt x="323" y="809"/>
                  </a:lnTo>
                  <a:lnTo>
                    <a:pt x="405" y="738"/>
                  </a:lnTo>
                  <a:close/>
                  <a:moveTo>
                    <a:pt x="576" y="0"/>
                  </a:moveTo>
                  <a:cubicBezTo>
                    <a:pt x="436" y="0"/>
                    <a:pt x="310" y="108"/>
                    <a:pt x="199" y="263"/>
                  </a:cubicBezTo>
                  <a:cubicBezTo>
                    <a:pt x="0" y="533"/>
                    <a:pt x="7" y="565"/>
                    <a:pt x="315" y="816"/>
                  </a:cubicBezTo>
                  <a:lnTo>
                    <a:pt x="317" y="814"/>
                  </a:lnTo>
                  <a:lnTo>
                    <a:pt x="317" y="814"/>
                  </a:lnTo>
                  <a:cubicBezTo>
                    <a:pt x="703" y="2027"/>
                    <a:pt x="1376" y="3099"/>
                    <a:pt x="2031" y="4177"/>
                  </a:cubicBezTo>
                  <a:cubicBezTo>
                    <a:pt x="2180" y="4427"/>
                    <a:pt x="2418" y="4451"/>
                    <a:pt x="2660" y="4451"/>
                  </a:cubicBezTo>
                  <a:cubicBezTo>
                    <a:pt x="2716" y="4451"/>
                    <a:pt x="2773" y="4450"/>
                    <a:pt x="2829" y="4450"/>
                  </a:cubicBezTo>
                  <a:cubicBezTo>
                    <a:pt x="2897" y="4450"/>
                    <a:pt x="2964" y="4452"/>
                    <a:pt x="3027" y="4460"/>
                  </a:cubicBezTo>
                  <a:cubicBezTo>
                    <a:pt x="3038" y="4461"/>
                    <a:pt x="3048" y="4462"/>
                    <a:pt x="3058" y="4462"/>
                  </a:cubicBezTo>
                  <a:cubicBezTo>
                    <a:pt x="3242" y="4462"/>
                    <a:pt x="3321" y="4244"/>
                    <a:pt x="3278" y="4049"/>
                  </a:cubicBezTo>
                  <a:cubicBezTo>
                    <a:pt x="3233" y="3869"/>
                    <a:pt x="3169" y="3695"/>
                    <a:pt x="3085" y="3528"/>
                  </a:cubicBezTo>
                  <a:cubicBezTo>
                    <a:pt x="2642" y="2583"/>
                    <a:pt x="2070" y="1722"/>
                    <a:pt x="1466" y="880"/>
                  </a:cubicBezTo>
                  <a:cubicBezTo>
                    <a:pt x="1279" y="616"/>
                    <a:pt x="1080" y="366"/>
                    <a:pt x="855" y="141"/>
                  </a:cubicBezTo>
                  <a:cubicBezTo>
                    <a:pt x="756" y="42"/>
                    <a:pt x="663" y="0"/>
                    <a:pt x="5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74"/>
            <p:cNvSpPr/>
            <p:nvPr/>
          </p:nvSpPr>
          <p:spPr>
            <a:xfrm>
              <a:off x="2147425" y="1362650"/>
              <a:ext cx="68625" cy="102225"/>
            </a:xfrm>
            <a:custGeom>
              <a:avLst/>
              <a:gdLst/>
              <a:ahLst/>
              <a:cxnLst/>
              <a:rect l="l" t="t" r="r" b="b"/>
              <a:pathLst>
                <a:path w="2745" h="4089" extrusionOk="0">
                  <a:moveTo>
                    <a:pt x="796" y="1"/>
                  </a:moveTo>
                  <a:cubicBezTo>
                    <a:pt x="722" y="1"/>
                    <a:pt x="644" y="19"/>
                    <a:pt x="559" y="62"/>
                  </a:cubicBezTo>
                  <a:cubicBezTo>
                    <a:pt x="84" y="313"/>
                    <a:pt x="0" y="512"/>
                    <a:pt x="212" y="994"/>
                  </a:cubicBezTo>
                  <a:cubicBezTo>
                    <a:pt x="572" y="1798"/>
                    <a:pt x="932" y="2595"/>
                    <a:pt x="1318" y="3379"/>
                  </a:cubicBezTo>
                  <a:cubicBezTo>
                    <a:pt x="1485" y="3707"/>
                    <a:pt x="1729" y="3983"/>
                    <a:pt x="2147" y="4067"/>
                  </a:cubicBezTo>
                  <a:cubicBezTo>
                    <a:pt x="2220" y="4081"/>
                    <a:pt x="2285" y="4088"/>
                    <a:pt x="2345" y="4088"/>
                  </a:cubicBezTo>
                  <a:cubicBezTo>
                    <a:pt x="2606" y="4088"/>
                    <a:pt x="2740" y="3943"/>
                    <a:pt x="2745" y="3597"/>
                  </a:cubicBezTo>
                  <a:cubicBezTo>
                    <a:pt x="2732" y="3469"/>
                    <a:pt x="2706" y="3347"/>
                    <a:pt x="2668" y="3225"/>
                  </a:cubicBezTo>
                  <a:cubicBezTo>
                    <a:pt x="2211" y="2267"/>
                    <a:pt x="1768" y="1303"/>
                    <a:pt x="1286" y="358"/>
                  </a:cubicBezTo>
                  <a:cubicBezTo>
                    <a:pt x="1189" y="174"/>
                    <a:pt x="1019" y="1"/>
                    <a:pt x="7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74"/>
            <p:cNvSpPr/>
            <p:nvPr/>
          </p:nvSpPr>
          <p:spPr>
            <a:xfrm>
              <a:off x="2020000" y="1244050"/>
              <a:ext cx="81475" cy="102200"/>
            </a:xfrm>
            <a:custGeom>
              <a:avLst/>
              <a:gdLst/>
              <a:ahLst/>
              <a:cxnLst/>
              <a:rect l="l" t="t" r="r" b="b"/>
              <a:pathLst>
                <a:path w="3259" h="4088" extrusionOk="0">
                  <a:moveTo>
                    <a:pt x="439" y="1"/>
                  </a:moveTo>
                  <a:cubicBezTo>
                    <a:pt x="400" y="1"/>
                    <a:pt x="359" y="6"/>
                    <a:pt x="315" y="18"/>
                  </a:cubicBezTo>
                  <a:cubicBezTo>
                    <a:pt x="199" y="50"/>
                    <a:pt x="0" y="699"/>
                    <a:pt x="64" y="834"/>
                  </a:cubicBezTo>
                  <a:cubicBezTo>
                    <a:pt x="527" y="1830"/>
                    <a:pt x="1067" y="2775"/>
                    <a:pt x="1800" y="3604"/>
                  </a:cubicBezTo>
                  <a:cubicBezTo>
                    <a:pt x="2037" y="3870"/>
                    <a:pt x="2306" y="4048"/>
                    <a:pt x="2605" y="4048"/>
                  </a:cubicBezTo>
                  <a:cubicBezTo>
                    <a:pt x="2639" y="4048"/>
                    <a:pt x="2672" y="4046"/>
                    <a:pt x="2706" y="4041"/>
                  </a:cubicBezTo>
                  <a:cubicBezTo>
                    <a:pt x="2796" y="4068"/>
                    <a:pt x="2872" y="4087"/>
                    <a:pt x="2936" y="4087"/>
                  </a:cubicBezTo>
                  <a:cubicBezTo>
                    <a:pt x="3014" y="4087"/>
                    <a:pt x="3075" y="4058"/>
                    <a:pt x="3124" y="3977"/>
                  </a:cubicBezTo>
                  <a:cubicBezTo>
                    <a:pt x="3259" y="3797"/>
                    <a:pt x="3253" y="3553"/>
                    <a:pt x="3111" y="3379"/>
                  </a:cubicBezTo>
                  <a:cubicBezTo>
                    <a:pt x="2366" y="2338"/>
                    <a:pt x="1620" y="1297"/>
                    <a:pt x="862" y="262"/>
                  </a:cubicBezTo>
                  <a:cubicBezTo>
                    <a:pt x="756" y="114"/>
                    <a:pt x="620" y="1"/>
                    <a:pt x="4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74"/>
            <p:cNvSpPr/>
            <p:nvPr/>
          </p:nvSpPr>
          <p:spPr>
            <a:xfrm>
              <a:off x="2158675" y="1236600"/>
              <a:ext cx="66725" cy="91875"/>
            </a:xfrm>
            <a:custGeom>
              <a:avLst/>
              <a:gdLst/>
              <a:ahLst/>
              <a:cxnLst/>
              <a:rect l="l" t="t" r="r" b="b"/>
              <a:pathLst>
                <a:path w="2669" h="3675" extrusionOk="0">
                  <a:moveTo>
                    <a:pt x="608" y="0"/>
                  </a:moveTo>
                  <a:cubicBezTo>
                    <a:pt x="527" y="0"/>
                    <a:pt x="443" y="20"/>
                    <a:pt x="354" y="65"/>
                  </a:cubicBezTo>
                  <a:cubicBezTo>
                    <a:pt x="84" y="206"/>
                    <a:pt x="0" y="599"/>
                    <a:pt x="148" y="978"/>
                  </a:cubicBezTo>
                  <a:cubicBezTo>
                    <a:pt x="431" y="1698"/>
                    <a:pt x="797" y="2385"/>
                    <a:pt x="1131" y="3080"/>
                  </a:cubicBezTo>
                  <a:cubicBezTo>
                    <a:pt x="1335" y="3505"/>
                    <a:pt x="1640" y="3674"/>
                    <a:pt x="2065" y="3674"/>
                  </a:cubicBezTo>
                  <a:cubicBezTo>
                    <a:pt x="2096" y="3674"/>
                    <a:pt x="2128" y="3673"/>
                    <a:pt x="2160" y="3671"/>
                  </a:cubicBezTo>
                  <a:cubicBezTo>
                    <a:pt x="2198" y="3673"/>
                    <a:pt x="2234" y="3675"/>
                    <a:pt x="2267" y="3675"/>
                  </a:cubicBezTo>
                  <a:cubicBezTo>
                    <a:pt x="2589" y="3675"/>
                    <a:pt x="2669" y="3554"/>
                    <a:pt x="2616" y="3163"/>
                  </a:cubicBezTo>
                  <a:cubicBezTo>
                    <a:pt x="2597" y="2977"/>
                    <a:pt x="2546" y="2797"/>
                    <a:pt x="2468" y="2630"/>
                  </a:cubicBezTo>
                  <a:cubicBezTo>
                    <a:pt x="2141" y="1955"/>
                    <a:pt x="1800" y="1293"/>
                    <a:pt x="1453" y="631"/>
                  </a:cubicBezTo>
                  <a:cubicBezTo>
                    <a:pt x="1376" y="489"/>
                    <a:pt x="1273" y="361"/>
                    <a:pt x="1151" y="258"/>
                  </a:cubicBezTo>
                  <a:cubicBezTo>
                    <a:pt x="989" y="124"/>
                    <a:pt x="811" y="0"/>
                    <a:pt x="6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74"/>
            <p:cNvSpPr/>
            <p:nvPr/>
          </p:nvSpPr>
          <p:spPr>
            <a:xfrm>
              <a:off x="1648650" y="1350650"/>
              <a:ext cx="64300" cy="92075"/>
            </a:xfrm>
            <a:custGeom>
              <a:avLst/>
              <a:gdLst/>
              <a:ahLst/>
              <a:cxnLst/>
              <a:rect l="l" t="t" r="r" b="b"/>
              <a:pathLst>
                <a:path w="2572" h="3683" extrusionOk="0">
                  <a:moveTo>
                    <a:pt x="714" y="0"/>
                  </a:moveTo>
                  <a:cubicBezTo>
                    <a:pt x="634" y="0"/>
                    <a:pt x="558" y="16"/>
                    <a:pt x="495" y="47"/>
                  </a:cubicBezTo>
                  <a:cubicBezTo>
                    <a:pt x="122" y="247"/>
                    <a:pt x="0" y="587"/>
                    <a:pt x="187" y="1063"/>
                  </a:cubicBezTo>
                  <a:cubicBezTo>
                    <a:pt x="450" y="1699"/>
                    <a:pt x="733" y="2336"/>
                    <a:pt x="1035" y="2959"/>
                  </a:cubicBezTo>
                  <a:cubicBezTo>
                    <a:pt x="1228" y="3358"/>
                    <a:pt x="1530" y="3647"/>
                    <a:pt x="2012" y="3679"/>
                  </a:cubicBezTo>
                  <a:cubicBezTo>
                    <a:pt x="2045" y="3681"/>
                    <a:pt x="2077" y="3682"/>
                    <a:pt x="2107" y="3682"/>
                  </a:cubicBezTo>
                  <a:cubicBezTo>
                    <a:pt x="2433" y="3682"/>
                    <a:pt x="2552" y="3549"/>
                    <a:pt x="2552" y="3178"/>
                  </a:cubicBezTo>
                  <a:cubicBezTo>
                    <a:pt x="2571" y="2940"/>
                    <a:pt x="2449" y="2721"/>
                    <a:pt x="2359" y="2503"/>
                  </a:cubicBezTo>
                  <a:cubicBezTo>
                    <a:pt x="2063" y="1815"/>
                    <a:pt x="1781" y="1121"/>
                    <a:pt x="1440" y="459"/>
                  </a:cubicBezTo>
                  <a:cubicBezTo>
                    <a:pt x="1292" y="164"/>
                    <a:pt x="975" y="0"/>
                    <a:pt x="7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74"/>
            <p:cNvSpPr/>
            <p:nvPr/>
          </p:nvSpPr>
          <p:spPr>
            <a:xfrm>
              <a:off x="1734775" y="1521425"/>
              <a:ext cx="63650" cy="84825"/>
            </a:xfrm>
            <a:custGeom>
              <a:avLst/>
              <a:gdLst/>
              <a:ahLst/>
              <a:cxnLst/>
              <a:rect l="l" t="t" r="r" b="b"/>
              <a:pathLst>
                <a:path w="2546" h="3393" extrusionOk="0">
                  <a:moveTo>
                    <a:pt x="840" y="0"/>
                  </a:moveTo>
                  <a:cubicBezTo>
                    <a:pt x="766" y="0"/>
                    <a:pt x="689" y="14"/>
                    <a:pt x="611" y="42"/>
                  </a:cubicBezTo>
                  <a:cubicBezTo>
                    <a:pt x="322" y="152"/>
                    <a:pt x="0" y="306"/>
                    <a:pt x="77" y="685"/>
                  </a:cubicBezTo>
                  <a:cubicBezTo>
                    <a:pt x="97" y="1116"/>
                    <a:pt x="823" y="2646"/>
                    <a:pt x="1177" y="3006"/>
                  </a:cubicBezTo>
                  <a:cubicBezTo>
                    <a:pt x="1267" y="3102"/>
                    <a:pt x="1363" y="3218"/>
                    <a:pt x="1479" y="3263"/>
                  </a:cubicBezTo>
                  <a:cubicBezTo>
                    <a:pt x="1643" y="3325"/>
                    <a:pt x="1821" y="3392"/>
                    <a:pt x="1990" y="3392"/>
                  </a:cubicBezTo>
                  <a:cubicBezTo>
                    <a:pt x="2100" y="3392"/>
                    <a:pt x="2205" y="3364"/>
                    <a:pt x="2301" y="3288"/>
                  </a:cubicBezTo>
                  <a:cubicBezTo>
                    <a:pt x="2546" y="3102"/>
                    <a:pt x="2481" y="2819"/>
                    <a:pt x="2372" y="2562"/>
                  </a:cubicBezTo>
                  <a:cubicBezTo>
                    <a:pt x="2321" y="2440"/>
                    <a:pt x="2314" y="2298"/>
                    <a:pt x="2269" y="2176"/>
                  </a:cubicBezTo>
                  <a:cubicBezTo>
                    <a:pt x="2044" y="1553"/>
                    <a:pt x="1761" y="949"/>
                    <a:pt x="1427" y="377"/>
                  </a:cubicBezTo>
                  <a:cubicBezTo>
                    <a:pt x="1294" y="145"/>
                    <a:pt x="1082" y="0"/>
                    <a:pt x="8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74"/>
            <p:cNvSpPr/>
            <p:nvPr/>
          </p:nvSpPr>
          <p:spPr>
            <a:xfrm>
              <a:off x="1682375" y="1187950"/>
              <a:ext cx="66075" cy="90400"/>
            </a:xfrm>
            <a:custGeom>
              <a:avLst/>
              <a:gdLst/>
              <a:ahLst/>
              <a:cxnLst/>
              <a:rect l="l" t="t" r="r" b="b"/>
              <a:pathLst>
                <a:path w="2643" h="3616" extrusionOk="0">
                  <a:moveTo>
                    <a:pt x="715" y="1"/>
                  </a:moveTo>
                  <a:cubicBezTo>
                    <a:pt x="526" y="1"/>
                    <a:pt x="372" y="107"/>
                    <a:pt x="245" y="269"/>
                  </a:cubicBezTo>
                  <a:cubicBezTo>
                    <a:pt x="110" y="449"/>
                    <a:pt x="1" y="648"/>
                    <a:pt x="162" y="848"/>
                  </a:cubicBezTo>
                  <a:cubicBezTo>
                    <a:pt x="676" y="1478"/>
                    <a:pt x="856" y="2294"/>
                    <a:pt x="1338" y="2937"/>
                  </a:cubicBezTo>
                  <a:cubicBezTo>
                    <a:pt x="1550" y="3219"/>
                    <a:pt x="1768" y="3483"/>
                    <a:pt x="2122" y="3579"/>
                  </a:cubicBezTo>
                  <a:cubicBezTo>
                    <a:pt x="2210" y="3603"/>
                    <a:pt x="2285" y="3616"/>
                    <a:pt x="2349" y="3616"/>
                  </a:cubicBezTo>
                  <a:cubicBezTo>
                    <a:pt x="2546" y="3616"/>
                    <a:pt x="2633" y="3493"/>
                    <a:pt x="2643" y="3187"/>
                  </a:cubicBezTo>
                  <a:cubicBezTo>
                    <a:pt x="2630" y="3123"/>
                    <a:pt x="2617" y="3020"/>
                    <a:pt x="2591" y="2917"/>
                  </a:cubicBezTo>
                  <a:cubicBezTo>
                    <a:pt x="2366" y="1966"/>
                    <a:pt x="1846" y="1156"/>
                    <a:pt x="1325" y="346"/>
                  </a:cubicBezTo>
                  <a:cubicBezTo>
                    <a:pt x="1216" y="186"/>
                    <a:pt x="1061" y="76"/>
                    <a:pt x="875" y="25"/>
                  </a:cubicBezTo>
                  <a:cubicBezTo>
                    <a:pt x="819" y="9"/>
                    <a:pt x="766" y="1"/>
                    <a:pt x="7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74"/>
            <p:cNvSpPr/>
            <p:nvPr/>
          </p:nvSpPr>
          <p:spPr>
            <a:xfrm>
              <a:off x="2248825" y="1406725"/>
              <a:ext cx="59950" cy="75950"/>
            </a:xfrm>
            <a:custGeom>
              <a:avLst/>
              <a:gdLst/>
              <a:ahLst/>
              <a:cxnLst/>
              <a:rect l="l" t="t" r="r" b="b"/>
              <a:pathLst>
                <a:path w="2398" h="3038" extrusionOk="0">
                  <a:moveTo>
                    <a:pt x="752" y="1"/>
                  </a:moveTo>
                  <a:cubicBezTo>
                    <a:pt x="514" y="1"/>
                    <a:pt x="331" y="128"/>
                    <a:pt x="174" y="311"/>
                  </a:cubicBezTo>
                  <a:cubicBezTo>
                    <a:pt x="0" y="523"/>
                    <a:pt x="58" y="761"/>
                    <a:pt x="219" y="967"/>
                  </a:cubicBezTo>
                  <a:cubicBezTo>
                    <a:pt x="501" y="1333"/>
                    <a:pt x="649" y="1757"/>
                    <a:pt x="765" y="2201"/>
                  </a:cubicBezTo>
                  <a:cubicBezTo>
                    <a:pt x="823" y="2406"/>
                    <a:pt x="919" y="2599"/>
                    <a:pt x="1048" y="2766"/>
                  </a:cubicBezTo>
                  <a:cubicBezTo>
                    <a:pt x="1156" y="2928"/>
                    <a:pt x="1540" y="3038"/>
                    <a:pt x="1834" y="3038"/>
                  </a:cubicBezTo>
                  <a:cubicBezTo>
                    <a:pt x="1925" y="3038"/>
                    <a:pt x="2007" y="3027"/>
                    <a:pt x="2070" y="3004"/>
                  </a:cubicBezTo>
                  <a:cubicBezTo>
                    <a:pt x="2398" y="2882"/>
                    <a:pt x="2256" y="2606"/>
                    <a:pt x="2295" y="2381"/>
                  </a:cubicBezTo>
                  <a:cubicBezTo>
                    <a:pt x="2320" y="1719"/>
                    <a:pt x="2038" y="1140"/>
                    <a:pt x="1691" y="607"/>
                  </a:cubicBezTo>
                  <a:cubicBezTo>
                    <a:pt x="1523" y="324"/>
                    <a:pt x="1260" y="125"/>
                    <a:pt x="951" y="28"/>
                  </a:cubicBezTo>
                  <a:cubicBezTo>
                    <a:pt x="881" y="10"/>
                    <a:pt x="814" y="1"/>
                    <a:pt x="7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74"/>
            <p:cNvSpPr/>
            <p:nvPr/>
          </p:nvSpPr>
          <p:spPr>
            <a:xfrm>
              <a:off x="1778150" y="1130300"/>
              <a:ext cx="63675" cy="80000"/>
            </a:xfrm>
            <a:custGeom>
              <a:avLst/>
              <a:gdLst/>
              <a:ahLst/>
              <a:cxnLst/>
              <a:rect l="l" t="t" r="r" b="b"/>
              <a:pathLst>
                <a:path w="2547" h="3200" extrusionOk="0">
                  <a:moveTo>
                    <a:pt x="791" y="1"/>
                  </a:moveTo>
                  <a:cubicBezTo>
                    <a:pt x="546" y="1"/>
                    <a:pt x="444" y="309"/>
                    <a:pt x="232" y="383"/>
                  </a:cubicBezTo>
                  <a:cubicBezTo>
                    <a:pt x="1" y="467"/>
                    <a:pt x="142" y="705"/>
                    <a:pt x="219" y="865"/>
                  </a:cubicBezTo>
                  <a:cubicBezTo>
                    <a:pt x="515" y="1438"/>
                    <a:pt x="830" y="1997"/>
                    <a:pt x="1100" y="2582"/>
                  </a:cubicBezTo>
                  <a:cubicBezTo>
                    <a:pt x="1312" y="3044"/>
                    <a:pt x="1749" y="3077"/>
                    <a:pt x="2135" y="3186"/>
                  </a:cubicBezTo>
                  <a:cubicBezTo>
                    <a:pt x="2168" y="3195"/>
                    <a:pt x="2200" y="3200"/>
                    <a:pt x="2231" y="3200"/>
                  </a:cubicBezTo>
                  <a:cubicBezTo>
                    <a:pt x="2409" y="3200"/>
                    <a:pt x="2541" y="3048"/>
                    <a:pt x="2546" y="2813"/>
                  </a:cubicBezTo>
                  <a:cubicBezTo>
                    <a:pt x="2527" y="2710"/>
                    <a:pt x="2514" y="2607"/>
                    <a:pt x="2482" y="2505"/>
                  </a:cubicBezTo>
                  <a:cubicBezTo>
                    <a:pt x="2263" y="1752"/>
                    <a:pt x="1884" y="1071"/>
                    <a:pt x="1485" y="409"/>
                  </a:cubicBezTo>
                  <a:cubicBezTo>
                    <a:pt x="1363" y="210"/>
                    <a:pt x="1164" y="146"/>
                    <a:pt x="971" y="49"/>
                  </a:cubicBezTo>
                  <a:cubicBezTo>
                    <a:pt x="903" y="15"/>
                    <a:pt x="844" y="1"/>
                    <a:pt x="7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74"/>
            <p:cNvSpPr/>
            <p:nvPr/>
          </p:nvSpPr>
          <p:spPr>
            <a:xfrm>
              <a:off x="1992525" y="1064850"/>
              <a:ext cx="63425" cy="77975"/>
            </a:xfrm>
            <a:custGeom>
              <a:avLst/>
              <a:gdLst/>
              <a:ahLst/>
              <a:cxnLst/>
              <a:rect l="l" t="t" r="r" b="b"/>
              <a:pathLst>
                <a:path w="2537" h="3119" extrusionOk="0">
                  <a:moveTo>
                    <a:pt x="702" y="1"/>
                  </a:moveTo>
                  <a:cubicBezTo>
                    <a:pt x="581" y="1"/>
                    <a:pt x="456" y="44"/>
                    <a:pt x="334" y="148"/>
                  </a:cubicBezTo>
                  <a:cubicBezTo>
                    <a:pt x="52" y="392"/>
                    <a:pt x="0" y="752"/>
                    <a:pt x="238" y="1073"/>
                  </a:cubicBezTo>
                  <a:cubicBezTo>
                    <a:pt x="585" y="1549"/>
                    <a:pt x="881" y="2057"/>
                    <a:pt x="1125" y="2590"/>
                  </a:cubicBezTo>
                  <a:cubicBezTo>
                    <a:pt x="1311" y="3001"/>
                    <a:pt x="1613" y="3104"/>
                    <a:pt x="2018" y="3117"/>
                  </a:cubicBezTo>
                  <a:cubicBezTo>
                    <a:pt x="2037" y="3118"/>
                    <a:pt x="2055" y="3118"/>
                    <a:pt x="2072" y="3118"/>
                  </a:cubicBezTo>
                  <a:cubicBezTo>
                    <a:pt x="2367" y="3118"/>
                    <a:pt x="2536" y="3013"/>
                    <a:pt x="2488" y="2661"/>
                  </a:cubicBezTo>
                  <a:cubicBezTo>
                    <a:pt x="2340" y="1735"/>
                    <a:pt x="1890" y="880"/>
                    <a:pt x="1202" y="238"/>
                  </a:cubicBezTo>
                  <a:cubicBezTo>
                    <a:pt x="1062" y="101"/>
                    <a:pt x="887" y="1"/>
                    <a:pt x="7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74"/>
            <p:cNvSpPr/>
            <p:nvPr/>
          </p:nvSpPr>
          <p:spPr>
            <a:xfrm>
              <a:off x="1846125" y="1296050"/>
              <a:ext cx="71175" cy="75025"/>
            </a:xfrm>
            <a:custGeom>
              <a:avLst/>
              <a:gdLst/>
              <a:ahLst/>
              <a:cxnLst/>
              <a:rect l="l" t="t" r="r" b="b"/>
              <a:pathLst>
                <a:path w="2847" h="3001" extrusionOk="0">
                  <a:moveTo>
                    <a:pt x="627" y="1"/>
                  </a:moveTo>
                  <a:cubicBezTo>
                    <a:pt x="523" y="1"/>
                    <a:pt x="415" y="46"/>
                    <a:pt x="309" y="162"/>
                  </a:cubicBezTo>
                  <a:cubicBezTo>
                    <a:pt x="7" y="489"/>
                    <a:pt x="1" y="779"/>
                    <a:pt x="245" y="1107"/>
                  </a:cubicBezTo>
                  <a:cubicBezTo>
                    <a:pt x="560" y="1537"/>
                    <a:pt x="913" y="1955"/>
                    <a:pt x="1177" y="2398"/>
                  </a:cubicBezTo>
                  <a:cubicBezTo>
                    <a:pt x="1424" y="2820"/>
                    <a:pt x="1755" y="2999"/>
                    <a:pt x="2065" y="2999"/>
                  </a:cubicBezTo>
                  <a:cubicBezTo>
                    <a:pt x="2086" y="2999"/>
                    <a:pt x="2107" y="2998"/>
                    <a:pt x="2128" y="2996"/>
                  </a:cubicBezTo>
                  <a:cubicBezTo>
                    <a:pt x="2168" y="2999"/>
                    <a:pt x="2205" y="3000"/>
                    <a:pt x="2241" y="3000"/>
                  </a:cubicBezTo>
                  <a:cubicBezTo>
                    <a:pt x="2726" y="3000"/>
                    <a:pt x="2847" y="2758"/>
                    <a:pt x="2655" y="2308"/>
                  </a:cubicBezTo>
                  <a:cubicBezTo>
                    <a:pt x="2295" y="1492"/>
                    <a:pt x="1742" y="811"/>
                    <a:pt x="1074" y="226"/>
                  </a:cubicBezTo>
                  <a:cubicBezTo>
                    <a:pt x="945" y="109"/>
                    <a:pt x="790" y="1"/>
                    <a:pt x="6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74"/>
            <p:cNvSpPr/>
            <p:nvPr/>
          </p:nvSpPr>
          <p:spPr>
            <a:xfrm>
              <a:off x="2161250" y="1104325"/>
              <a:ext cx="55925" cy="74700"/>
            </a:xfrm>
            <a:custGeom>
              <a:avLst/>
              <a:gdLst/>
              <a:ahLst/>
              <a:cxnLst/>
              <a:rect l="l" t="t" r="r" b="b"/>
              <a:pathLst>
                <a:path w="2237" h="2988" extrusionOk="0">
                  <a:moveTo>
                    <a:pt x="688" y="0"/>
                  </a:moveTo>
                  <a:cubicBezTo>
                    <a:pt x="570" y="0"/>
                    <a:pt x="460" y="28"/>
                    <a:pt x="373" y="85"/>
                  </a:cubicBezTo>
                  <a:cubicBezTo>
                    <a:pt x="71" y="285"/>
                    <a:pt x="0" y="645"/>
                    <a:pt x="180" y="1069"/>
                  </a:cubicBezTo>
                  <a:cubicBezTo>
                    <a:pt x="341" y="1435"/>
                    <a:pt x="495" y="1802"/>
                    <a:pt x="662" y="2162"/>
                  </a:cubicBezTo>
                  <a:cubicBezTo>
                    <a:pt x="765" y="2406"/>
                    <a:pt x="919" y="2624"/>
                    <a:pt x="1118" y="2804"/>
                  </a:cubicBezTo>
                  <a:cubicBezTo>
                    <a:pt x="1278" y="2938"/>
                    <a:pt x="1450" y="2988"/>
                    <a:pt x="1626" y="2988"/>
                  </a:cubicBezTo>
                  <a:cubicBezTo>
                    <a:pt x="1756" y="2988"/>
                    <a:pt x="1888" y="2961"/>
                    <a:pt x="2018" y="2920"/>
                  </a:cubicBezTo>
                  <a:cubicBezTo>
                    <a:pt x="2237" y="2849"/>
                    <a:pt x="2224" y="2631"/>
                    <a:pt x="2224" y="2374"/>
                  </a:cubicBezTo>
                  <a:cubicBezTo>
                    <a:pt x="2134" y="1660"/>
                    <a:pt x="1813" y="966"/>
                    <a:pt x="1363" y="336"/>
                  </a:cubicBezTo>
                  <a:cubicBezTo>
                    <a:pt x="1199" y="116"/>
                    <a:pt x="928" y="0"/>
                    <a:pt x="6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74"/>
            <p:cNvSpPr/>
            <p:nvPr/>
          </p:nvSpPr>
          <p:spPr>
            <a:xfrm>
              <a:off x="1894025" y="1186525"/>
              <a:ext cx="61000" cy="66800"/>
            </a:xfrm>
            <a:custGeom>
              <a:avLst/>
              <a:gdLst/>
              <a:ahLst/>
              <a:cxnLst/>
              <a:rect l="l" t="t" r="r" b="b"/>
              <a:pathLst>
                <a:path w="2440" h="2672" extrusionOk="0">
                  <a:moveTo>
                    <a:pt x="771" y="0"/>
                  </a:moveTo>
                  <a:cubicBezTo>
                    <a:pt x="582" y="0"/>
                    <a:pt x="408" y="203"/>
                    <a:pt x="231" y="268"/>
                  </a:cubicBezTo>
                  <a:cubicBezTo>
                    <a:pt x="26" y="352"/>
                    <a:pt x="0" y="596"/>
                    <a:pt x="135" y="815"/>
                  </a:cubicBezTo>
                  <a:cubicBezTo>
                    <a:pt x="450" y="1303"/>
                    <a:pt x="758" y="1798"/>
                    <a:pt x="1067" y="2293"/>
                  </a:cubicBezTo>
                  <a:cubicBezTo>
                    <a:pt x="1241" y="2569"/>
                    <a:pt x="1504" y="2659"/>
                    <a:pt x="1813" y="2666"/>
                  </a:cubicBezTo>
                  <a:cubicBezTo>
                    <a:pt x="1853" y="2670"/>
                    <a:pt x="1892" y="2671"/>
                    <a:pt x="1929" y="2671"/>
                  </a:cubicBezTo>
                  <a:cubicBezTo>
                    <a:pt x="2270" y="2671"/>
                    <a:pt x="2439" y="2512"/>
                    <a:pt x="2352" y="2222"/>
                  </a:cubicBezTo>
                  <a:cubicBezTo>
                    <a:pt x="2108" y="1393"/>
                    <a:pt x="1600" y="705"/>
                    <a:pt x="996" y="108"/>
                  </a:cubicBezTo>
                  <a:cubicBezTo>
                    <a:pt x="918" y="30"/>
                    <a:pt x="844" y="0"/>
                    <a:pt x="7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74"/>
            <p:cNvSpPr/>
            <p:nvPr/>
          </p:nvSpPr>
          <p:spPr>
            <a:xfrm>
              <a:off x="1842425" y="1551625"/>
              <a:ext cx="54025" cy="64800"/>
            </a:xfrm>
            <a:custGeom>
              <a:avLst/>
              <a:gdLst/>
              <a:ahLst/>
              <a:cxnLst/>
              <a:rect l="l" t="t" r="r" b="b"/>
              <a:pathLst>
                <a:path w="2161" h="2592" extrusionOk="0">
                  <a:moveTo>
                    <a:pt x="762" y="0"/>
                  </a:moveTo>
                  <a:cubicBezTo>
                    <a:pt x="567" y="0"/>
                    <a:pt x="365" y="131"/>
                    <a:pt x="161" y="377"/>
                  </a:cubicBezTo>
                  <a:cubicBezTo>
                    <a:pt x="1" y="563"/>
                    <a:pt x="39" y="692"/>
                    <a:pt x="136" y="866"/>
                  </a:cubicBezTo>
                  <a:cubicBezTo>
                    <a:pt x="335" y="1206"/>
                    <a:pt x="554" y="1547"/>
                    <a:pt x="701" y="1907"/>
                  </a:cubicBezTo>
                  <a:cubicBezTo>
                    <a:pt x="907" y="2415"/>
                    <a:pt x="1357" y="2472"/>
                    <a:pt x="1781" y="2575"/>
                  </a:cubicBezTo>
                  <a:cubicBezTo>
                    <a:pt x="1822" y="2586"/>
                    <a:pt x="1860" y="2591"/>
                    <a:pt x="1894" y="2591"/>
                  </a:cubicBezTo>
                  <a:cubicBezTo>
                    <a:pt x="2082" y="2591"/>
                    <a:pt x="2160" y="2433"/>
                    <a:pt x="2160" y="2215"/>
                  </a:cubicBezTo>
                  <a:cubicBezTo>
                    <a:pt x="2141" y="1476"/>
                    <a:pt x="1665" y="936"/>
                    <a:pt x="1293" y="371"/>
                  </a:cubicBezTo>
                  <a:cubicBezTo>
                    <a:pt x="1126" y="119"/>
                    <a:pt x="947" y="0"/>
                    <a:pt x="7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74"/>
            <p:cNvSpPr/>
            <p:nvPr/>
          </p:nvSpPr>
          <p:spPr>
            <a:xfrm>
              <a:off x="2001525" y="1390550"/>
              <a:ext cx="2275" cy="1950"/>
            </a:xfrm>
            <a:custGeom>
              <a:avLst/>
              <a:gdLst/>
              <a:ahLst/>
              <a:cxnLst/>
              <a:rect l="l" t="t" r="r" b="b"/>
              <a:pathLst>
                <a:path w="91" h="78" extrusionOk="0">
                  <a:moveTo>
                    <a:pt x="90" y="0"/>
                  </a:moveTo>
                  <a:lnTo>
                    <a:pt x="8" y="71"/>
                  </a:lnTo>
                  <a:lnTo>
                    <a:pt x="8" y="71"/>
                  </a:lnTo>
                  <a:cubicBezTo>
                    <a:pt x="26" y="69"/>
                    <a:pt x="48" y="64"/>
                    <a:pt x="71" y="58"/>
                  </a:cubicBezTo>
                  <a:cubicBezTo>
                    <a:pt x="84" y="45"/>
                    <a:pt x="84" y="20"/>
                    <a:pt x="90" y="0"/>
                  </a:cubicBezTo>
                  <a:close/>
                  <a:moveTo>
                    <a:pt x="8" y="71"/>
                  </a:moveTo>
                  <a:cubicBezTo>
                    <a:pt x="5" y="71"/>
                    <a:pt x="3" y="71"/>
                    <a:pt x="0" y="71"/>
                  </a:cubicBezTo>
                  <a:lnTo>
                    <a:pt x="0" y="78"/>
                  </a:lnTo>
                  <a:lnTo>
                    <a:pt x="8" y="7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85" name="Google Shape;1485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1075" y="997651"/>
            <a:ext cx="5451201" cy="3510279"/>
          </a:xfrm>
          <a:prstGeom prst="rect">
            <a:avLst/>
          </a:prstGeom>
          <a:noFill/>
          <a:ln>
            <a:noFill/>
          </a:ln>
        </p:spPr>
      </p:pic>
      <p:sp>
        <p:nvSpPr>
          <p:cNvPr id="1486" name="Google Shape;1486;p74"/>
          <p:cNvSpPr txBox="1"/>
          <p:nvPr/>
        </p:nvSpPr>
        <p:spPr>
          <a:xfrm>
            <a:off x="3244500" y="4585050"/>
            <a:ext cx="2655000" cy="3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Didact Gothic"/>
                <a:ea typeface="Didact Gothic"/>
                <a:cs typeface="Didact Gothic"/>
                <a:sym typeface="Didact Gothic"/>
              </a:rPr>
              <a:t>Source: Eunomia Research &amp; Consulting </a:t>
            </a: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487" name="Google Shape;1487;p74"/>
          <p:cNvSpPr txBox="1">
            <a:spLocks noGrp="1"/>
          </p:cNvSpPr>
          <p:nvPr>
            <p:ph type="title"/>
          </p:nvPr>
        </p:nvSpPr>
        <p:spPr>
          <a:xfrm>
            <a:off x="711750" y="265298"/>
            <a:ext cx="7720500" cy="49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Impact on Marine Litter (2030 model)</a:t>
            </a:r>
            <a:endParaRPr sz="2500"/>
          </a:p>
        </p:txBody>
      </p:sp>
      <p:pic>
        <p:nvPicPr>
          <p:cNvPr id="1488" name="Google Shape;1488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58487" y="1054525"/>
            <a:ext cx="5333776" cy="3396537"/>
          </a:xfrm>
          <a:prstGeom prst="rect">
            <a:avLst/>
          </a:prstGeom>
          <a:noFill/>
          <a:ln>
            <a:noFill/>
          </a:ln>
        </p:spPr>
      </p:pic>
      <p:sp>
        <p:nvSpPr>
          <p:cNvPr id="1489" name="Google Shape;1489;p74"/>
          <p:cNvSpPr/>
          <p:nvPr/>
        </p:nvSpPr>
        <p:spPr>
          <a:xfrm>
            <a:off x="2332475" y="3703800"/>
            <a:ext cx="821100" cy="587100"/>
          </a:xfrm>
          <a:prstGeom prst="roundRect">
            <a:avLst>
              <a:gd name="adj" fmla="val 16667"/>
            </a:avLst>
          </a:prstGeom>
          <a:noFill/>
          <a:ln w="476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0" name="Google Shape;1490;p74"/>
          <p:cNvSpPr/>
          <p:nvPr/>
        </p:nvSpPr>
        <p:spPr>
          <a:xfrm>
            <a:off x="3153575" y="3703800"/>
            <a:ext cx="1000800" cy="450900"/>
          </a:xfrm>
          <a:prstGeom prst="roundRect">
            <a:avLst>
              <a:gd name="adj" fmla="val 16667"/>
            </a:avLst>
          </a:prstGeom>
          <a:noFill/>
          <a:ln w="476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" name="Google Shape;1495;p75"/>
          <p:cNvSpPr txBox="1">
            <a:spLocks noGrp="1"/>
          </p:cNvSpPr>
          <p:nvPr>
            <p:ph type="title"/>
          </p:nvPr>
        </p:nvSpPr>
        <p:spPr>
          <a:xfrm>
            <a:off x="711725" y="535598"/>
            <a:ext cx="7720500" cy="49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NORWAY</a:t>
            </a:r>
            <a:endParaRPr/>
          </a:p>
        </p:txBody>
      </p:sp>
      <p:sp>
        <p:nvSpPr>
          <p:cNvPr id="1496" name="Google Shape;1496;p75"/>
          <p:cNvSpPr txBox="1">
            <a:spLocks noGrp="1"/>
          </p:cNvSpPr>
          <p:nvPr>
            <p:ph type="title" idx="2"/>
          </p:nvPr>
        </p:nvSpPr>
        <p:spPr>
          <a:xfrm>
            <a:off x="746850" y="1226150"/>
            <a:ext cx="2852100" cy="49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DRS</a:t>
            </a:r>
            <a:endParaRPr/>
          </a:p>
        </p:txBody>
      </p:sp>
      <p:sp>
        <p:nvSpPr>
          <p:cNvPr id="1497" name="Google Shape;1497;p75"/>
          <p:cNvSpPr txBox="1">
            <a:spLocks noGrp="1"/>
          </p:cNvSpPr>
          <p:nvPr>
            <p:ph type="subTitle" idx="1"/>
          </p:nvPr>
        </p:nvSpPr>
        <p:spPr>
          <a:xfrm>
            <a:off x="746850" y="1798008"/>
            <a:ext cx="3651600" cy="134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	 	 	 		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		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			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				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</a:rPr>
              <a:t>Since 1999, a national deposit and recycling system for non-refillable plastic beverage bottles and cans has been operated by Infinitum.</a:t>
            </a:r>
            <a:endParaRPr sz="12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</a:rPr>
              <a:t>Infinitum is a non-profit organization owned by Norwegian bottlers and retailers. </a:t>
            </a:r>
            <a:endParaRPr sz="12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			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		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	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8" name="Google Shape;1498;p75"/>
          <p:cNvSpPr txBox="1">
            <a:spLocks noGrp="1"/>
          </p:cNvSpPr>
          <p:nvPr>
            <p:ph type="title" idx="3"/>
          </p:nvPr>
        </p:nvSpPr>
        <p:spPr>
          <a:xfrm>
            <a:off x="4745502" y="1226150"/>
            <a:ext cx="2852100" cy="49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EPR</a:t>
            </a:r>
            <a:endParaRPr/>
          </a:p>
        </p:txBody>
      </p:sp>
      <p:sp>
        <p:nvSpPr>
          <p:cNvPr id="1499" name="Google Shape;1499;p75"/>
          <p:cNvSpPr txBox="1">
            <a:spLocks noGrp="1"/>
          </p:cNvSpPr>
          <p:nvPr>
            <p:ph type="subTitle" idx="4"/>
          </p:nvPr>
        </p:nvSpPr>
        <p:spPr>
          <a:xfrm>
            <a:off x="4745500" y="1916708"/>
            <a:ext cx="3651600" cy="134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</a:rPr>
              <a:t>The Norwegian Government imposes a tax.</a:t>
            </a:r>
            <a:endParaRPr sz="12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</a:rPr>
              <a:t>Industry collectively decided that the most cost-effective option was to establish a DRS. </a:t>
            </a:r>
            <a:endParaRPr sz="12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</a:rPr>
              <a:t>Producers who are part of the scheme must report to Infinitum every month.</a:t>
            </a:r>
            <a:r>
              <a:rPr lang="en" sz="1100">
                <a:solidFill>
                  <a:srgbClr val="000000"/>
                </a:solidFill>
              </a:rPr>
              <a:t> </a:t>
            </a:r>
            <a:r>
              <a:rPr lang="en" sz="1200">
                <a:solidFill>
                  <a:srgbClr val="000000"/>
                </a:solidFill>
              </a:rPr>
              <a:t>Those producers who do not sign up to the Infinitum scheme pay a fixed environmental fee.</a:t>
            </a:r>
            <a:endParaRPr/>
          </a:p>
        </p:txBody>
      </p:sp>
      <p:pic>
        <p:nvPicPr>
          <p:cNvPr id="1500" name="Google Shape;1500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3698" y="3306339"/>
            <a:ext cx="2514275" cy="776850"/>
          </a:xfrm>
          <a:prstGeom prst="rect">
            <a:avLst/>
          </a:prstGeom>
          <a:noFill/>
          <a:ln>
            <a:noFill/>
          </a:ln>
        </p:spPr>
      </p:pic>
      <p:sp>
        <p:nvSpPr>
          <p:cNvPr id="1501" name="Google Shape;1501;p75"/>
          <p:cNvSpPr txBox="1">
            <a:spLocks noGrp="1"/>
          </p:cNvSpPr>
          <p:nvPr>
            <p:ph type="title" idx="2"/>
          </p:nvPr>
        </p:nvSpPr>
        <p:spPr>
          <a:xfrm>
            <a:off x="2411700" y="4249025"/>
            <a:ext cx="4320600" cy="49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RESULT: </a:t>
            </a:r>
            <a:r>
              <a:rPr lang="en" sz="2500">
                <a:solidFill>
                  <a:srgbClr val="B45F06"/>
                </a:solidFill>
              </a:rPr>
              <a:t>95% </a:t>
            </a:r>
            <a:r>
              <a:rPr lang="en"/>
              <a:t>return rate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6" name="Google Shape;1506;p76"/>
          <p:cNvSpPr txBox="1">
            <a:spLocks noGrp="1"/>
          </p:cNvSpPr>
          <p:nvPr>
            <p:ph type="title"/>
          </p:nvPr>
        </p:nvSpPr>
        <p:spPr>
          <a:xfrm>
            <a:off x="711725" y="1284192"/>
            <a:ext cx="4167600" cy="138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1507" name="Google Shape;1507;p76"/>
          <p:cNvSpPr txBox="1">
            <a:spLocks noGrp="1"/>
          </p:cNvSpPr>
          <p:nvPr>
            <p:ph type="subTitle" idx="1"/>
          </p:nvPr>
        </p:nvSpPr>
        <p:spPr>
          <a:xfrm>
            <a:off x="711725" y="2566877"/>
            <a:ext cx="5049000" cy="138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Based on our research, we believe that reducing the number of non-recyclable plastics produced can contribute significantly to solving the resource problem. We suggest implementing a DRS+EPR system in order to get local food packaging producers on board. 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2" name="Google Shape;1512;p77"/>
          <p:cNvPicPr preferRelativeResize="0"/>
          <p:nvPr/>
        </p:nvPicPr>
        <p:blipFill rotWithShape="1">
          <a:blip r:embed="rId3">
            <a:alphaModFix/>
          </a:blip>
          <a:srcRect l="9057" r="9049"/>
          <a:stretch/>
        </p:blipFill>
        <p:spPr>
          <a:xfrm flipH="1">
            <a:off x="5119321" y="557437"/>
            <a:ext cx="3299062" cy="4028625"/>
          </a:xfrm>
          <a:prstGeom prst="rect">
            <a:avLst/>
          </a:prstGeom>
          <a:noFill/>
          <a:ln>
            <a:noFill/>
          </a:ln>
        </p:spPr>
      </p:pic>
      <p:sp>
        <p:nvSpPr>
          <p:cNvPr id="1513" name="Google Shape;1513;p77"/>
          <p:cNvSpPr/>
          <p:nvPr/>
        </p:nvSpPr>
        <p:spPr>
          <a:xfrm rot="2700000" flipH="1">
            <a:off x="5943033" y="3618281"/>
            <a:ext cx="646787" cy="986697"/>
          </a:xfrm>
          <a:custGeom>
            <a:avLst/>
            <a:gdLst/>
            <a:ahLst/>
            <a:cxnLst/>
            <a:rect l="l" t="t" r="r" b="b"/>
            <a:pathLst>
              <a:path w="14861" h="22671" extrusionOk="0">
                <a:moveTo>
                  <a:pt x="4364" y="0"/>
                </a:moveTo>
                <a:cubicBezTo>
                  <a:pt x="3873" y="0"/>
                  <a:pt x="3387" y="163"/>
                  <a:pt x="2899" y="524"/>
                </a:cubicBezTo>
                <a:cubicBezTo>
                  <a:pt x="958" y="1938"/>
                  <a:pt x="0" y="3815"/>
                  <a:pt x="58" y="6354"/>
                </a:cubicBezTo>
                <a:cubicBezTo>
                  <a:pt x="7" y="7074"/>
                  <a:pt x="168" y="7909"/>
                  <a:pt x="341" y="8751"/>
                </a:cubicBezTo>
                <a:cubicBezTo>
                  <a:pt x="740" y="10686"/>
                  <a:pt x="1582" y="12441"/>
                  <a:pt x="2514" y="14157"/>
                </a:cubicBezTo>
                <a:cubicBezTo>
                  <a:pt x="3626" y="16194"/>
                  <a:pt x="4975" y="18103"/>
                  <a:pt x="6537" y="19826"/>
                </a:cubicBezTo>
                <a:cubicBezTo>
                  <a:pt x="7913" y="21336"/>
                  <a:pt x="9719" y="22159"/>
                  <a:pt x="11686" y="22558"/>
                </a:cubicBezTo>
                <a:cubicBezTo>
                  <a:pt x="12031" y="22629"/>
                  <a:pt x="12388" y="22670"/>
                  <a:pt x="12748" y="22670"/>
                </a:cubicBezTo>
                <a:cubicBezTo>
                  <a:pt x="13165" y="22670"/>
                  <a:pt x="13586" y="22615"/>
                  <a:pt x="13993" y="22487"/>
                </a:cubicBezTo>
                <a:cubicBezTo>
                  <a:pt x="14655" y="22275"/>
                  <a:pt x="14842" y="21992"/>
                  <a:pt x="14855" y="21317"/>
                </a:cubicBezTo>
                <a:cubicBezTo>
                  <a:pt x="14861" y="20906"/>
                  <a:pt x="14720" y="20533"/>
                  <a:pt x="14578" y="20160"/>
                </a:cubicBezTo>
                <a:cubicBezTo>
                  <a:pt x="14019" y="18682"/>
                  <a:pt x="13164" y="17345"/>
                  <a:pt x="12438" y="15950"/>
                </a:cubicBezTo>
                <a:cubicBezTo>
                  <a:pt x="11596" y="14318"/>
                  <a:pt x="10587" y="12769"/>
                  <a:pt x="10117" y="10956"/>
                </a:cubicBezTo>
                <a:cubicBezTo>
                  <a:pt x="9790" y="9690"/>
                  <a:pt x="9378" y="8430"/>
                  <a:pt x="9410" y="7119"/>
                </a:cubicBezTo>
                <a:cubicBezTo>
                  <a:pt x="9449" y="5608"/>
                  <a:pt x="8986" y="4284"/>
                  <a:pt x="8253" y="3018"/>
                </a:cubicBezTo>
                <a:cubicBezTo>
                  <a:pt x="7636" y="1945"/>
                  <a:pt x="6865" y="993"/>
                  <a:pt x="5740" y="389"/>
                </a:cubicBezTo>
                <a:cubicBezTo>
                  <a:pt x="5274" y="139"/>
                  <a:pt x="4817" y="0"/>
                  <a:pt x="436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14" name="Google Shape;1514;p77"/>
          <p:cNvGrpSpPr/>
          <p:nvPr/>
        </p:nvGrpSpPr>
        <p:grpSpPr>
          <a:xfrm rot="10800000">
            <a:off x="7014125" y="4381618"/>
            <a:ext cx="895225" cy="596225"/>
            <a:chOff x="6168950" y="679775"/>
            <a:chExt cx="895225" cy="596225"/>
          </a:xfrm>
        </p:grpSpPr>
        <p:sp>
          <p:nvSpPr>
            <p:cNvPr id="1515" name="Google Shape;1515;p77"/>
            <p:cNvSpPr/>
            <p:nvPr/>
          </p:nvSpPr>
          <p:spPr>
            <a:xfrm>
              <a:off x="6536345" y="679775"/>
              <a:ext cx="170516" cy="162064"/>
            </a:xfrm>
            <a:custGeom>
              <a:avLst/>
              <a:gdLst/>
              <a:ahLst/>
              <a:cxnLst/>
              <a:rect l="l" t="t" r="r" b="b"/>
              <a:pathLst>
                <a:path w="2199" h="2090" extrusionOk="0">
                  <a:moveTo>
                    <a:pt x="1205" y="0"/>
                  </a:moveTo>
                  <a:cubicBezTo>
                    <a:pt x="564" y="0"/>
                    <a:pt x="0" y="513"/>
                    <a:pt x="0" y="1093"/>
                  </a:cubicBezTo>
                  <a:cubicBezTo>
                    <a:pt x="13" y="1649"/>
                    <a:pt x="463" y="2090"/>
                    <a:pt x="1016" y="2090"/>
                  </a:cubicBezTo>
                  <a:cubicBezTo>
                    <a:pt x="1020" y="2090"/>
                    <a:pt x="1024" y="2090"/>
                    <a:pt x="1028" y="2090"/>
                  </a:cubicBezTo>
                  <a:cubicBezTo>
                    <a:pt x="1607" y="2070"/>
                    <a:pt x="2198" y="1453"/>
                    <a:pt x="2192" y="875"/>
                  </a:cubicBezTo>
                  <a:cubicBezTo>
                    <a:pt x="2179" y="374"/>
                    <a:pt x="1787" y="14"/>
                    <a:pt x="1241" y="1"/>
                  </a:cubicBezTo>
                  <a:cubicBezTo>
                    <a:pt x="1229" y="0"/>
                    <a:pt x="1217" y="0"/>
                    <a:pt x="12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77"/>
            <p:cNvSpPr/>
            <p:nvPr/>
          </p:nvSpPr>
          <p:spPr>
            <a:xfrm>
              <a:off x="6331944" y="1074157"/>
              <a:ext cx="188971" cy="140972"/>
            </a:xfrm>
            <a:custGeom>
              <a:avLst/>
              <a:gdLst/>
              <a:ahLst/>
              <a:cxnLst/>
              <a:rect l="l" t="t" r="r" b="b"/>
              <a:pathLst>
                <a:path w="2437" h="1818" extrusionOk="0">
                  <a:moveTo>
                    <a:pt x="1615" y="0"/>
                  </a:moveTo>
                  <a:cubicBezTo>
                    <a:pt x="1553" y="0"/>
                    <a:pt x="1486" y="4"/>
                    <a:pt x="1415" y="12"/>
                  </a:cubicBezTo>
                  <a:cubicBezTo>
                    <a:pt x="1261" y="31"/>
                    <a:pt x="939" y="12"/>
                    <a:pt x="643" y="160"/>
                  </a:cubicBezTo>
                  <a:cubicBezTo>
                    <a:pt x="200" y="385"/>
                    <a:pt x="1" y="790"/>
                    <a:pt x="142" y="1201"/>
                  </a:cubicBezTo>
                  <a:cubicBezTo>
                    <a:pt x="271" y="1578"/>
                    <a:pt x="628" y="1818"/>
                    <a:pt x="1010" y="1818"/>
                  </a:cubicBezTo>
                  <a:cubicBezTo>
                    <a:pt x="1104" y="1818"/>
                    <a:pt x="1199" y="1803"/>
                    <a:pt x="1293" y="1773"/>
                  </a:cubicBezTo>
                  <a:cubicBezTo>
                    <a:pt x="1653" y="1664"/>
                    <a:pt x="1961" y="1432"/>
                    <a:pt x="2173" y="1117"/>
                  </a:cubicBezTo>
                  <a:cubicBezTo>
                    <a:pt x="2328" y="892"/>
                    <a:pt x="2437" y="648"/>
                    <a:pt x="2295" y="372"/>
                  </a:cubicBezTo>
                  <a:cubicBezTo>
                    <a:pt x="2169" y="126"/>
                    <a:pt x="1969" y="0"/>
                    <a:pt x="16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77"/>
            <p:cNvSpPr/>
            <p:nvPr/>
          </p:nvSpPr>
          <p:spPr>
            <a:xfrm>
              <a:off x="6749121" y="974359"/>
              <a:ext cx="148571" cy="140662"/>
            </a:xfrm>
            <a:custGeom>
              <a:avLst/>
              <a:gdLst/>
              <a:ahLst/>
              <a:cxnLst/>
              <a:rect l="l" t="t" r="r" b="b"/>
              <a:pathLst>
                <a:path w="1916" h="1814" extrusionOk="0">
                  <a:moveTo>
                    <a:pt x="997" y="0"/>
                  </a:moveTo>
                  <a:cubicBezTo>
                    <a:pt x="451" y="0"/>
                    <a:pt x="1" y="425"/>
                    <a:pt x="7" y="932"/>
                  </a:cubicBezTo>
                  <a:cubicBezTo>
                    <a:pt x="26" y="1402"/>
                    <a:pt x="399" y="1781"/>
                    <a:pt x="868" y="1813"/>
                  </a:cubicBezTo>
                  <a:cubicBezTo>
                    <a:pt x="878" y="1813"/>
                    <a:pt x="888" y="1814"/>
                    <a:pt x="899" y="1814"/>
                  </a:cubicBezTo>
                  <a:cubicBezTo>
                    <a:pt x="1421" y="1814"/>
                    <a:pt x="1916" y="1327"/>
                    <a:pt x="1903" y="810"/>
                  </a:cubicBezTo>
                  <a:cubicBezTo>
                    <a:pt x="1890" y="354"/>
                    <a:pt x="1498" y="0"/>
                    <a:pt x="9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77"/>
            <p:cNvSpPr/>
            <p:nvPr/>
          </p:nvSpPr>
          <p:spPr>
            <a:xfrm>
              <a:off x="6877221" y="721105"/>
              <a:ext cx="167569" cy="136785"/>
            </a:xfrm>
            <a:custGeom>
              <a:avLst/>
              <a:gdLst/>
              <a:ahLst/>
              <a:cxnLst/>
              <a:rect l="l" t="t" r="r" b="b"/>
              <a:pathLst>
                <a:path w="2161" h="1764" extrusionOk="0">
                  <a:moveTo>
                    <a:pt x="1392" y="0"/>
                  </a:moveTo>
                  <a:cubicBezTo>
                    <a:pt x="1295" y="0"/>
                    <a:pt x="1193" y="19"/>
                    <a:pt x="1087" y="53"/>
                  </a:cubicBezTo>
                  <a:cubicBezTo>
                    <a:pt x="836" y="143"/>
                    <a:pt x="605" y="284"/>
                    <a:pt x="412" y="464"/>
                  </a:cubicBezTo>
                  <a:cubicBezTo>
                    <a:pt x="193" y="663"/>
                    <a:pt x="0" y="901"/>
                    <a:pt x="142" y="1235"/>
                  </a:cubicBezTo>
                  <a:cubicBezTo>
                    <a:pt x="291" y="1572"/>
                    <a:pt x="543" y="1763"/>
                    <a:pt x="793" y="1763"/>
                  </a:cubicBezTo>
                  <a:cubicBezTo>
                    <a:pt x="801" y="1763"/>
                    <a:pt x="809" y="1763"/>
                    <a:pt x="817" y="1762"/>
                  </a:cubicBezTo>
                  <a:cubicBezTo>
                    <a:pt x="1389" y="1737"/>
                    <a:pt x="1710" y="1531"/>
                    <a:pt x="1954" y="1184"/>
                  </a:cubicBezTo>
                  <a:cubicBezTo>
                    <a:pt x="2160" y="888"/>
                    <a:pt x="2160" y="599"/>
                    <a:pt x="1942" y="297"/>
                  </a:cubicBezTo>
                  <a:cubicBezTo>
                    <a:pt x="1791" y="89"/>
                    <a:pt x="1605" y="0"/>
                    <a:pt x="13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77"/>
            <p:cNvSpPr/>
            <p:nvPr/>
          </p:nvSpPr>
          <p:spPr>
            <a:xfrm>
              <a:off x="6504940" y="875182"/>
              <a:ext cx="170516" cy="132753"/>
            </a:xfrm>
            <a:custGeom>
              <a:avLst/>
              <a:gdLst/>
              <a:ahLst/>
              <a:cxnLst/>
              <a:rect l="l" t="t" r="r" b="b"/>
              <a:pathLst>
                <a:path w="2199" h="1712" extrusionOk="0">
                  <a:moveTo>
                    <a:pt x="1419" y="0"/>
                  </a:moveTo>
                  <a:cubicBezTo>
                    <a:pt x="1319" y="0"/>
                    <a:pt x="1215" y="13"/>
                    <a:pt x="1112" y="33"/>
                  </a:cubicBezTo>
                  <a:cubicBezTo>
                    <a:pt x="900" y="71"/>
                    <a:pt x="701" y="148"/>
                    <a:pt x="521" y="264"/>
                  </a:cubicBezTo>
                  <a:cubicBezTo>
                    <a:pt x="219" y="457"/>
                    <a:pt x="0" y="720"/>
                    <a:pt x="122" y="1125"/>
                  </a:cubicBezTo>
                  <a:cubicBezTo>
                    <a:pt x="231" y="1485"/>
                    <a:pt x="546" y="1704"/>
                    <a:pt x="971" y="1710"/>
                  </a:cubicBezTo>
                  <a:cubicBezTo>
                    <a:pt x="986" y="1711"/>
                    <a:pt x="1002" y="1711"/>
                    <a:pt x="1018" y="1711"/>
                  </a:cubicBezTo>
                  <a:cubicBezTo>
                    <a:pt x="1297" y="1711"/>
                    <a:pt x="1567" y="1603"/>
                    <a:pt x="1768" y="1408"/>
                  </a:cubicBezTo>
                  <a:cubicBezTo>
                    <a:pt x="2076" y="1138"/>
                    <a:pt x="2198" y="624"/>
                    <a:pt x="2025" y="328"/>
                  </a:cubicBezTo>
                  <a:cubicBezTo>
                    <a:pt x="1876" y="75"/>
                    <a:pt x="1657" y="0"/>
                    <a:pt x="14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77"/>
            <p:cNvSpPr/>
            <p:nvPr/>
          </p:nvSpPr>
          <p:spPr>
            <a:xfrm>
              <a:off x="6168950" y="940473"/>
              <a:ext cx="157101" cy="136785"/>
            </a:xfrm>
            <a:custGeom>
              <a:avLst/>
              <a:gdLst/>
              <a:ahLst/>
              <a:cxnLst/>
              <a:rect l="l" t="t" r="r" b="b"/>
              <a:pathLst>
                <a:path w="2026" h="1764" extrusionOk="0">
                  <a:moveTo>
                    <a:pt x="1171" y="0"/>
                  </a:moveTo>
                  <a:cubicBezTo>
                    <a:pt x="734" y="39"/>
                    <a:pt x="374" y="245"/>
                    <a:pt x="162" y="656"/>
                  </a:cubicBezTo>
                  <a:cubicBezTo>
                    <a:pt x="1" y="971"/>
                    <a:pt x="72" y="1363"/>
                    <a:pt x="342" y="1601"/>
                  </a:cubicBezTo>
                  <a:cubicBezTo>
                    <a:pt x="485" y="1712"/>
                    <a:pt x="635" y="1764"/>
                    <a:pt x="783" y="1764"/>
                  </a:cubicBezTo>
                  <a:cubicBezTo>
                    <a:pt x="934" y="1764"/>
                    <a:pt x="1083" y="1711"/>
                    <a:pt x="1222" y="1614"/>
                  </a:cubicBezTo>
                  <a:cubicBezTo>
                    <a:pt x="1415" y="1479"/>
                    <a:pt x="1556" y="1273"/>
                    <a:pt x="1724" y="1106"/>
                  </a:cubicBezTo>
                  <a:cubicBezTo>
                    <a:pt x="1929" y="900"/>
                    <a:pt x="2026" y="656"/>
                    <a:pt x="1903" y="386"/>
                  </a:cubicBezTo>
                  <a:cubicBezTo>
                    <a:pt x="1768" y="71"/>
                    <a:pt x="1486" y="7"/>
                    <a:pt x="11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77"/>
            <p:cNvSpPr/>
            <p:nvPr/>
          </p:nvSpPr>
          <p:spPr>
            <a:xfrm>
              <a:off x="6624588" y="1152630"/>
              <a:ext cx="116624" cy="123370"/>
            </a:xfrm>
            <a:custGeom>
              <a:avLst/>
              <a:gdLst/>
              <a:ahLst/>
              <a:cxnLst/>
              <a:rect l="l" t="t" r="r" b="b"/>
              <a:pathLst>
                <a:path w="1504" h="1591" extrusionOk="0">
                  <a:moveTo>
                    <a:pt x="891" y="0"/>
                  </a:moveTo>
                  <a:cubicBezTo>
                    <a:pt x="445" y="0"/>
                    <a:pt x="0" y="452"/>
                    <a:pt x="13" y="909"/>
                  </a:cubicBezTo>
                  <a:cubicBezTo>
                    <a:pt x="19" y="1269"/>
                    <a:pt x="295" y="1564"/>
                    <a:pt x="655" y="1590"/>
                  </a:cubicBezTo>
                  <a:cubicBezTo>
                    <a:pt x="663" y="1591"/>
                    <a:pt x="671" y="1591"/>
                    <a:pt x="678" y="1591"/>
                  </a:cubicBezTo>
                  <a:cubicBezTo>
                    <a:pt x="1064" y="1591"/>
                    <a:pt x="1491" y="1119"/>
                    <a:pt x="1497" y="677"/>
                  </a:cubicBezTo>
                  <a:cubicBezTo>
                    <a:pt x="1504" y="330"/>
                    <a:pt x="1253" y="28"/>
                    <a:pt x="945" y="3"/>
                  </a:cubicBezTo>
                  <a:cubicBezTo>
                    <a:pt x="927" y="1"/>
                    <a:pt x="909" y="0"/>
                    <a:pt x="8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77"/>
            <p:cNvSpPr/>
            <p:nvPr/>
          </p:nvSpPr>
          <p:spPr>
            <a:xfrm>
              <a:off x="6949955" y="1154801"/>
              <a:ext cx="114220" cy="103209"/>
            </a:xfrm>
            <a:custGeom>
              <a:avLst/>
              <a:gdLst/>
              <a:ahLst/>
              <a:cxnLst/>
              <a:rect l="l" t="t" r="r" b="b"/>
              <a:pathLst>
                <a:path w="1473" h="1331" extrusionOk="0">
                  <a:moveTo>
                    <a:pt x="894" y="0"/>
                  </a:moveTo>
                  <a:cubicBezTo>
                    <a:pt x="534" y="7"/>
                    <a:pt x="1" y="502"/>
                    <a:pt x="20" y="810"/>
                  </a:cubicBezTo>
                  <a:cubicBezTo>
                    <a:pt x="39" y="1096"/>
                    <a:pt x="346" y="1331"/>
                    <a:pt x="700" y="1331"/>
                  </a:cubicBezTo>
                  <a:cubicBezTo>
                    <a:pt x="705" y="1331"/>
                    <a:pt x="710" y="1331"/>
                    <a:pt x="714" y="1331"/>
                  </a:cubicBezTo>
                  <a:cubicBezTo>
                    <a:pt x="1132" y="1324"/>
                    <a:pt x="1473" y="977"/>
                    <a:pt x="1460" y="559"/>
                  </a:cubicBezTo>
                  <a:cubicBezTo>
                    <a:pt x="1447" y="251"/>
                    <a:pt x="1203" y="7"/>
                    <a:pt x="8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23" name="Google Shape;1523;p77"/>
          <p:cNvGrpSpPr/>
          <p:nvPr/>
        </p:nvGrpSpPr>
        <p:grpSpPr>
          <a:xfrm rot="10800000">
            <a:off x="4428123" y="2508189"/>
            <a:ext cx="1000920" cy="840678"/>
            <a:chOff x="1648650" y="1064850"/>
            <a:chExt cx="691625" cy="580900"/>
          </a:xfrm>
        </p:grpSpPr>
        <p:sp>
          <p:nvSpPr>
            <p:cNvPr id="1524" name="Google Shape;1524;p77"/>
            <p:cNvSpPr/>
            <p:nvPr/>
          </p:nvSpPr>
          <p:spPr>
            <a:xfrm>
              <a:off x="2267450" y="1209500"/>
              <a:ext cx="72825" cy="117900"/>
            </a:xfrm>
            <a:custGeom>
              <a:avLst/>
              <a:gdLst/>
              <a:ahLst/>
              <a:cxnLst/>
              <a:rect l="l" t="t" r="r" b="b"/>
              <a:pathLst>
                <a:path w="2913" h="4716" extrusionOk="0">
                  <a:moveTo>
                    <a:pt x="802" y="0"/>
                  </a:moveTo>
                  <a:cubicBezTo>
                    <a:pt x="679" y="0"/>
                    <a:pt x="557" y="34"/>
                    <a:pt x="438" y="101"/>
                  </a:cubicBezTo>
                  <a:cubicBezTo>
                    <a:pt x="58" y="313"/>
                    <a:pt x="1" y="500"/>
                    <a:pt x="226" y="1059"/>
                  </a:cubicBezTo>
                  <a:cubicBezTo>
                    <a:pt x="566" y="1908"/>
                    <a:pt x="856" y="2762"/>
                    <a:pt x="1138" y="3630"/>
                  </a:cubicBezTo>
                  <a:cubicBezTo>
                    <a:pt x="1248" y="3990"/>
                    <a:pt x="1466" y="4311"/>
                    <a:pt x="1775" y="4536"/>
                  </a:cubicBezTo>
                  <a:cubicBezTo>
                    <a:pt x="1925" y="4654"/>
                    <a:pt x="2106" y="4716"/>
                    <a:pt x="2290" y="4716"/>
                  </a:cubicBezTo>
                  <a:cubicBezTo>
                    <a:pt x="2398" y="4716"/>
                    <a:pt x="2506" y="4695"/>
                    <a:pt x="2610" y="4652"/>
                  </a:cubicBezTo>
                  <a:cubicBezTo>
                    <a:pt x="2912" y="4536"/>
                    <a:pt x="2816" y="4260"/>
                    <a:pt x="2854" y="3868"/>
                  </a:cubicBezTo>
                  <a:cubicBezTo>
                    <a:pt x="2585" y="2769"/>
                    <a:pt x="2250" y="1535"/>
                    <a:pt x="1543" y="436"/>
                  </a:cubicBezTo>
                  <a:cubicBezTo>
                    <a:pt x="1518" y="391"/>
                    <a:pt x="1479" y="352"/>
                    <a:pt x="1440" y="313"/>
                  </a:cubicBezTo>
                  <a:cubicBezTo>
                    <a:pt x="1236" y="105"/>
                    <a:pt x="1018" y="0"/>
                    <a:pt x="8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77"/>
            <p:cNvSpPr/>
            <p:nvPr/>
          </p:nvSpPr>
          <p:spPr>
            <a:xfrm>
              <a:off x="1931450" y="1465550"/>
              <a:ext cx="70700" cy="122950"/>
            </a:xfrm>
            <a:custGeom>
              <a:avLst/>
              <a:gdLst/>
              <a:ahLst/>
              <a:cxnLst/>
              <a:rect l="l" t="t" r="r" b="b"/>
              <a:pathLst>
                <a:path w="2828" h="4918" extrusionOk="0">
                  <a:moveTo>
                    <a:pt x="713" y="1"/>
                  </a:moveTo>
                  <a:cubicBezTo>
                    <a:pt x="628" y="1"/>
                    <a:pt x="534" y="28"/>
                    <a:pt x="425" y="92"/>
                  </a:cubicBezTo>
                  <a:cubicBezTo>
                    <a:pt x="110" y="272"/>
                    <a:pt x="1" y="510"/>
                    <a:pt x="116" y="812"/>
                  </a:cubicBezTo>
                  <a:cubicBezTo>
                    <a:pt x="553" y="1982"/>
                    <a:pt x="1035" y="3132"/>
                    <a:pt x="1466" y="4302"/>
                  </a:cubicBezTo>
                  <a:cubicBezTo>
                    <a:pt x="1620" y="4733"/>
                    <a:pt x="1961" y="4803"/>
                    <a:pt x="2321" y="4893"/>
                  </a:cubicBezTo>
                  <a:cubicBezTo>
                    <a:pt x="2389" y="4910"/>
                    <a:pt x="2449" y="4918"/>
                    <a:pt x="2503" y="4918"/>
                  </a:cubicBezTo>
                  <a:cubicBezTo>
                    <a:pt x="2724" y="4918"/>
                    <a:pt x="2827" y="4777"/>
                    <a:pt x="2822" y="4482"/>
                  </a:cubicBezTo>
                  <a:cubicBezTo>
                    <a:pt x="2777" y="4276"/>
                    <a:pt x="2764" y="4058"/>
                    <a:pt x="2687" y="3859"/>
                  </a:cubicBezTo>
                  <a:cubicBezTo>
                    <a:pt x="2282" y="2792"/>
                    <a:pt x="1871" y="1725"/>
                    <a:pt x="1453" y="664"/>
                  </a:cubicBezTo>
                  <a:cubicBezTo>
                    <a:pt x="1376" y="491"/>
                    <a:pt x="1267" y="343"/>
                    <a:pt x="1132" y="214"/>
                  </a:cubicBezTo>
                  <a:cubicBezTo>
                    <a:pt x="1002" y="96"/>
                    <a:pt x="874" y="1"/>
                    <a:pt x="7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77"/>
            <p:cNvSpPr/>
            <p:nvPr/>
          </p:nvSpPr>
          <p:spPr>
            <a:xfrm>
              <a:off x="1790525" y="1371825"/>
              <a:ext cx="83275" cy="110675"/>
            </a:xfrm>
            <a:custGeom>
              <a:avLst/>
              <a:gdLst/>
              <a:ahLst/>
              <a:cxnLst/>
              <a:rect l="l" t="t" r="r" b="b"/>
              <a:pathLst>
                <a:path w="3331" h="4427" extrusionOk="0">
                  <a:moveTo>
                    <a:pt x="836" y="1"/>
                  </a:moveTo>
                  <a:cubicBezTo>
                    <a:pt x="715" y="1"/>
                    <a:pt x="573" y="67"/>
                    <a:pt x="367" y="184"/>
                  </a:cubicBezTo>
                  <a:cubicBezTo>
                    <a:pt x="1" y="383"/>
                    <a:pt x="65" y="647"/>
                    <a:pt x="226" y="917"/>
                  </a:cubicBezTo>
                  <a:cubicBezTo>
                    <a:pt x="785" y="1881"/>
                    <a:pt x="1357" y="2838"/>
                    <a:pt x="1942" y="3796"/>
                  </a:cubicBezTo>
                  <a:cubicBezTo>
                    <a:pt x="2141" y="4124"/>
                    <a:pt x="2469" y="4310"/>
                    <a:pt x="2848" y="4394"/>
                  </a:cubicBezTo>
                  <a:cubicBezTo>
                    <a:pt x="2935" y="4415"/>
                    <a:pt x="3008" y="4426"/>
                    <a:pt x="3069" y="4426"/>
                  </a:cubicBezTo>
                  <a:cubicBezTo>
                    <a:pt x="3266" y="4426"/>
                    <a:pt x="3330" y="4306"/>
                    <a:pt x="3330" y="4021"/>
                  </a:cubicBezTo>
                  <a:cubicBezTo>
                    <a:pt x="3330" y="3828"/>
                    <a:pt x="3292" y="3648"/>
                    <a:pt x="3208" y="3475"/>
                  </a:cubicBezTo>
                  <a:cubicBezTo>
                    <a:pt x="2617" y="2376"/>
                    <a:pt x="1955" y="1315"/>
                    <a:pt x="1235" y="293"/>
                  </a:cubicBezTo>
                  <a:cubicBezTo>
                    <a:pt x="1087" y="90"/>
                    <a:pt x="975" y="1"/>
                    <a:pt x="8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77"/>
            <p:cNvSpPr/>
            <p:nvPr/>
          </p:nvSpPr>
          <p:spPr>
            <a:xfrm>
              <a:off x="2120275" y="1537450"/>
              <a:ext cx="62675" cy="108300"/>
            </a:xfrm>
            <a:custGeom>
              <a:avLst/>
              <a:gdLst/>
              <a:ahLst/>
              <a:cxnLst/>
              <a:rect l="l" t="t" r="r" b="b"/>
              <a:pathLst>
                <a:path w="2507" h="4332" extrusionOk="0">
                  <a:moveTo>
                    <a:pt x="632" y="0"/>
                  </a:moveTo>
                  <a:cubicBezTo>
                    <a:pt x="436" y="0"/>
                    <a:pt x="274" y="146"/>
                    <a:pt x="116" y="436"/>
                  </a:cubicBezTo>
                  <a:cubicBezTo>
                    <a:pt x="0" y="655"/>
                    <a:pt x="64" y="854"/>
                    <a:pt x="167" y="1040"/>
                  </a:cubicBezTo>
                  <a:cubicBezTo>
                    <a:pt x="476" y="1606"/>
                    <a:pt x="662" y="2210"/>
                    <a:pt x="823" y="2834"/>
                  </a:cubicBezTo>
                  <a:cubicBezTo>
                    <a:pt x="919" y="3219"/>
                    <a:pt x="1041" y="3605"/>
                    <a:pt x="1266" y="3939"/>
                  </a:cubicBezTo>
                  <a:cubicBezTo>
                    <a:pt x="1478" y="4261"/>
                    <a:pt x="1851" y="4331"/>
                    <a:pt x="2166" y="4331"/>
                  </a:cubicBezTo>
                  <a:cubicBezTo>
                    <a:pt x="2475" y="4325"/>
                    <a:pt x="2449" y="3939"/>
                    <a:pt x="2507" y="3605"/>
                  </a:cubicBezTo>
                  <a:cubicBezTo>
                    <a:pt x="2295" y="2544"/>
                    <a:pt x="1973" y="1458"/>
                    <a:pt x="1363" y="468"/>
                  </a:cubicBezTo>
                  <a:cubicBezTo>
                    <a:pt x="1298" y="378"/>
                    <a:pt x="1221" y="301"/>
                    <a:pt x="1138" y="243"/>
                  </a:cubicBezTo>
                  <a:cubicBezTo>
                    <a:pt x="943" y="81"/>
                    <a:pt x="778" y="0"/>
                    <a:pt x="6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77"/>
            <p:cNvSpPr/>
            <p:nvPr/>
          </p:nvSpPr>
          <p:spPr>
            <a:xfrm>
              <a:off x="1993650" y="1372100"/>
              <a:ext cx="83025" cy="111550"/>
            </a:xfrm>
            <a:custGeom>
              <a:avLst/>
              <a:gdLst/>
              <a:ahLst/>
              <a:cxnLst/>
              <a:rect l="l" t="t" r="r" b="b"/>
              <a:pathLst>
                <a:path w="3321" h="4462" extrusionOk="0">
                  <a:moveTo>
                    <a:pt x="405" y="738"/>
                  </a:moveTo>
                  <a:cubicBezTo>
                    <a:pt x="399" y="758"/>
                    <a:pt x="399" y="790"/>
                    <a:pt x="386" y="796"/>
                  </a:cubicBezTo>
                  <a:cubicBezTo>
                    <a:pt x="363" y="802"/>
                    <a:pt x="341" y="807"/>
                    <a:pt x="323" y="809"/>
                  </a:cubicBezTo>
                  <a:lnTo>
                    <a:pt x="323" y="809"/>
                  </a:lnTo>
                  <a:lnTo>
                    <a:pt x="405" y="738"/>
                  </a:lnTo>
                  <a:close/>
                  <a:moveTo>
                    <a:pt x="576" y="0"/>
                  </a:moveTo>
                  <a:cubicBezTo>
                    <a:pt x="436" y="0"/>
                    <a:pt x="310" y="108"/>
                    <a:pt x="199" y="263"/>
                  </a:cubicBezTo>
                  <a:cubicBezTo>
                    <a:pt x="0" y="533"/>
                    <a:pt x="7" y="565"/>
                    <a:pt x="315" y="816"/>
                  </a:cubicBezTo>
                  <a:lnTo>
                    <a:pt x="317" y="814"/>
                  </a:lnTo>
                  <a:lnTo>
                    <a:pt x="317" y="814"/>
                  </a:lnTo>
                  <a:cubicBezTo>
                    <a:pt x="703" y="2027"/>
                    <a:pt x="1376" y="3099"/>
                    <a:pt x="2031" y="4177"/>
                  </a:cubicBezTo>
                  <a:cubicBezTo>
                    <a:pt x="2180" y="4427"/>
                    <a:pt x="2418" y="4451"/>
                    <a:pt x="2660" y="4451"/>
                  </a:cubicBezTo>
                  <a:cubicBezTo>
                    <a:pt x="2716" y="4451"/>
                    <a:pt x="2773" y="4450"/>
                    <a:pt x="2829" y="4450"/>
                  </a:cubicBezTo>
                  <a:cubicBezTo>
                    <a:pt x="2897" y="4450"/>
                    <a:pt x="2964" y="4452"/>
                    <a:pt x="3027" y="4460"/>
                  </a:cubicBezTo>
                  <a:cubicBezTo>
                    <a:pt x="3038" y="4461"/>
                    <a:pt x="3048" y="4462"/>
                    <a:pt x="3058" y="4462"/>
                  </a:cubicBezTo>
                  <a:cubicBezTo>
                    <a:pt x="3242" y="4462"/>
                    <a:pt x="3321" y="4244"/>
                    <a:pt x="3278" y="4049"/>
                  </a:cubicBezTo>
                  <a:cubicBezTo>
                    <a:pt x="3233" y="3869"/>
                    <a:pt x="3169" y="3695"/>
                    <a:pt x="3085" y="3528"/>
                  </a:cubicBezTo>
                  <a:cubicBezTo>
                    <a:pt x="2642" y="2583"/>
                    <a:pt x="2070" y="1722"/>
                    <a:pt x="1466" y="880"/>
                  </a:cubicBezTo>
                  <a:cubicBezTo>
                    <a:pt x="1279" y="616"/>
                    <a:pt x="1080" y="366"/>
                    <a:pt x="855" y="141"/>
                  </a:cubicBezTo>
                  <a:cubicBezTo>
                    <a:pt x="756" y="42"/>
                    <a:pt x="663" y="0"/>
                    <a:pt x="5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77"/>
            <p:cNvSpPr/>
            <p:nvPr/>
          </p:nvSpPr>
          <p:spPr>
            <a:xfrm>
              <a:off x="2147425" y="1362650"/>
              <a:ext cx="68625" cy="102225"/>
            </a:xfrm>
            <a:custGeom>
              <a:avLst/>
              <a:gdLst/>
              <a:ahLst/>
              <a:cxnLst/>
              <a:rect l="l" t="t" r="r" b="b"/>
              <a:pathLst>
                <a:path w="2745" h="4089" extrusionOk="0">
                  <a:moveTo>
                    <a:pt x="796" y="1"/>
                  </a:moveTo>
                  <a:cubicBezTo>
                    <a:pt x="722" y="1"/>
                    <a:pt x="644" y="19"/>
                    <a:pt x="559" y="62"/>
                  </a:cubicBezTo>
                  <a:cubicBezTo>
                    <a:pt x="84" y="313"/>
                    <a:pt x="0" y="512"/>
                    <a:pt x="212" y="994"/>
                  </a:cubicBezTo>
                  <a:cubicBezTo>
                    <a:pt x="572" y="1798"/>
                    <a:pt x="932" y="2595"/>
                    <a:pt x="1318" y="3379"/>
                  </a:cubicBezTo>
                  <a:cubicBezTo>
                    <a:pt x="1485" y="3707"/>
                    <a:pt x="1729" y="3983"/>
                    <a:pt x="2147" y="4067"/>
                  </a:cubicBezTo>
                  <a:cubicBezTo>
                    <a:pt x="2220" y="4081"/>
                    <a:pt x="2285" y="4088"/>
                    <a:pt x="2345" y="4088"/>
                  </a:cubicBezTo>
                  <a:cubicBezTo>
                    <a:pt x="2606" y="4088"/>
                    <a:pt x="2740" y="3943"/>
                    <a:pt x="2745" y="3597"/>
                  </a:cubicBezTo>
                  <a:cubicBezTo>
                    <a:pt x="2732" y="3469"/>
                    <a:pt x="2706" y="3347"/>
                    <a:pt x="2668" y="3225"/>
                  </a:cubicBezTo>
                  <a:cubicBezTo>
                    <a:pt x="2211" y="2267"/>
                    <a:pt x="1768" y="1303"/>
                    <a:pt x="1286" y="358"/>
                  </a:cubicBezTo>
                  <a:cubicBezTo>
                    <a:pt x="1189" y="174"/>
                    <a:pt x="1019" y="1"/>
                    <a:pt x="7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77"/>
            <p:cNvSpPr/>
            <p:nvPr/>
          </p:nvSpPr>
          <p:spPr>
            <a:xfrm>
              <a:off x="2020000" y="1244050"/>
              <a:ext cx="81475" cy="102200"/>
            </a:xfrm>
            <a:custGeom>
              <a:avLst/>
              <a:gdLst/>
              <a:ahLst/>
              <a:cxnLst/>
              <a:rect l="l" t="t" r="r" b="b"/>
              <a:pathLst>
                <a:path w="3259" h="4088" extrusionOk="0">
                  <a:moveTo>
                    <a:pt x="439" y="1"/>
                  </a:moveTo>
                  <a:cubicBezTo>
                    <a:pt x="400" y="1"/>
                    <a:pt x="359" y="6"/>
                    <a:pt x="315" y="18"/>
                  </a:cubicBezTo>
                  <a:cubicBezTo>
                    <a:pt x="199" y="50"/>
                    <a:pt x="0" y="699"/>
                    <a:pt x="64" y="834"/>
                  </a:cubicBezTo>
                  <a:cubicBezTo>
                    <a:pt x="527" y="1830"/>
                    <a:pt x="1067" y="2775"/>
                    <a:pt x="1800" y="3604"/>
                  </a:cubicBezTo>
                  <a:cubicBezTo>
                    <a:pt x="2037" y="3870"/>
                    <a:pt x="2306" y="4048"/>
                    <a:pt x="2605" y="4048"/>
                  </a:cubicBezTo>
                  <a:cubicBezTo>
                    <a:pt x="2639" y="4048"/>
                    <a:pt x="2672" y="4046"/>
                    <a:pt x="2706" y="4041"/>
                  </a:cubicBezTo>
                  <a:cubicBezTo>
                    <a:pt x="2796" y="4068"/>
                    <a:pt x="2872" y="4087"/>
                    <a:pt x="2936" y="4087"/>
                  </a:cubicBezTo>
                  <a:cubicBezTo>
                    <a:pt x="3014" y="4087"/>
                    <a:pt x="3075" y="4058"/>
                    <a:pt x="3124" y="3977"/>
                  </a:cubicBezTo>
                  <a:cubicBezTo>
                    <a:pt x="3259" y="3797"/>
                    <a:pt x="3253" y="3553"/>
                    <a:pt x="3111" y="3379"/>
                  </a:cubicBezTo>
                  <a:cubicBezTo>
                    <a:pt x="2366" y="2338"/>
                    <a:pt x="1620" y="1297"/>
                    <a:pt x="862" y="262"/>
                  </a:cubicBezTo>
                  <a:cubicBezTo>
                    <a:pt x="756" y="114"/>
                    <a:pt x="620" y="1"/>
                    <a:pt x="4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77"/>
            <p:cNvSpPr/>
            <p:nvPr/>
          </p:nvSpPr>
          <p:spPr>
            <a:xfrm>
              <a:off x="2158675" y="1236600"/>
              <a:ext cx="66725" cy="91875"/>
            </a:xfrm>
            <a:custGeom>
              <a:avLst/>
              <a:gdLst/>
              <a:ahLst/>
              <a:cxnLst/>
              <a:rect l="l" t="t" r="r" b="b"/>
              <a:pathLst>
                <a:path w="2669" h="3675" extrusionOk="0">
                  <a:moveTo>
                    <a:pt x="608" y="0"/>
                  </a:moveTo>
                  <a:cubicBezTo>
                    <a:pt x="527" y="0"/>
                    <a:pt x="443" y="20"/>
                    <a:pt x="354" y="65"/>
                  </a:cubicBezTo>
                  <a:cubicBezTo>
                    <a:pt x="84" y="206"/>
                    <a:pt x="0" y="599"/>
                    <a:pt x="148" y="978"/>
                  </a:cubicBezTo>
                  <a:cubicBezTo>
                    <a:pt x="431" y="1698"/>
                    <a:pt x="797" y="2385"/>
                    <a:pt x="1131" y="3080"/>
                  </a:cubicBezTo>
                  <a:cubicBezTo>
                    <a:pt x="1335" y="3505"/>
                    <a:pt x="1640" y="3674"/>
                    <a:pt x="2065" y="3674"/>
                  </a:cubicBezTo>
                  <a:cubicBezTo>
                    <a:pt x="2096" y="3674"/>
                    <a:pt x="2128" y="3673"/>
                    <a:pt x="2160" y="3671"/>
                  </a:cubicBezTo>
                  <a:cubicBezTo>
                    <a:pt x="2198" y="3673"/>
                    <a:pt x="2234" y="3675"/>
                    <a:pt x="2267" y="3675"/>
                  </a:cubicBezTo>
                  <a:cubicBezTo>
                    <a:pt x="2589" y="3675"/>
                    <a:pt x="2669" y="3554"/>
                    <a:pt x="2616" y="3163"/>
                  </a:cubicBezTo>
                  <a:cubicBezTo>
                    <a:pt x="2597" y="2977"/>
                    <a:pt x="2546" y="2797"/>
                    <a:pt x="2468" y="2630"/>
                  </a:cubicBezTo>
                  <a:cubicBezTo>
                    <a:pt x="2141" y="1955"/>
                    <a:pt x="1800" y="1293"/>
                    <a:pt x="1453" y="631"/>
                  </a:cubicBezTo>
                  <a:cubicBezTo>
                    <a:pt x="1376" y="489"/>
                    <a:pt x="1273" y="361"/>
                    <a:pt x="1151" y="258"/>
                  </a:cubicBezTo>
                  <a:cubicBezTo>
                    <a:pt x="989" y="124"/>
                    <a:pt x="811" y="0"/>
                    <a:pt x="6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77"/>
            <p:cNvSpPr/>
            <p:nvPr/>
          </p:nvSpPr>
          <p:spPr>
            <a:xfrm>
              <a:off x="1648650" y="1350650"/>
              <a:ext cx="64300" cy="92075"/>
            </a:xfrm>
            <a:custGeom>
              <a:avLst/>
              <a:gdLst/>
              <a:ahLst/>
              <a:cxnLst/>
              <a:rect l="l" t="t" r="r" b="b"/>
              <a:pathLst>
                <a:path w="2572" h="3683" extrusionOk="0">
                  <a:moveTo>
                    <a:pt x="714" y="0"/>
                  </a:moveTo>
                  <a:cubicBezTo>
                    <a:pt x="634" y="0"/>
                    <a:pt x="558" y="16"/>
                    <a:pt x="495" y="47"/>
                  </a:cubicBezTo>
                  <a:cubicBezTo>
                    <a:pt x="122" y="247"/>
                    <a:pt x="0" y="587"/>
                    <a:pt x="187" y="1063"/>
                  </a:cubicBezTo>
                  <a:cubicBezTo>
                    <a:pt x="450" y="1699"/>
                    <a:pt x="733" y="2336"/>
                    <a:pt x="1035" y="2959"/>
                  </a:cubicBezTo>
                  <a:cubicBezTo>
                    <a:pt x="1228" y="3358"/>
                    <a:pt x="1530" y="3647"/>
                    <a:pt x="2012" y="3679"/>
                  </a:cubicBezTo>
                  <a:cubicBezTo>
                    <a:pt x="2045" y="3681"/>
                    <a:pt x="2077" y="3682"/>
                    <a:pt x="2107" y="3682"/>
                  </a:cubicBezTo>
                  <a:cubicBezTo>
                    <a:pt x="2433" y="3682"/>
                    <a:pt x="2552" y="3549"/>
                    <a:pt x="2552" y="3178"/>
                  </a:cubicBezTo>
                  <a:cubicBezTo>
                    <a:pt x="2571" y="2940"/>
                    <a:pt x="2449" y="2721"/>
                    <a:pt x="2359" y="2503"/>
                  </a:cubicBezTo>
                  <a:cubicBezTo>
                    <a:pt x="2063" y="1815"/>
                    <a:pt x="1781" y="1121"/>
                    <a:pt x="1440" y="459"/>
                  </a:cubicBezTo>
                  <a:cubicBezTo>
                    <a:pt x="1292" y="164"/>
                    <a:pt x="975" y="0"/>
                    <a:pt x="7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77"/>
            <p:cNvSpPr/>
            <p:nvPr/>
          </p:nvSpPr>
          <p:spPr>
            <a:xfrm>
              <a:off x="1734775" y="1521425"/>
              <a:ext cx="63650" cy="84825"/>
            </a:xfrm>
            <a:custGeom>
              <a:avLst/>
              <a:gdLst/>
              <a:ahLst/>
              <a:cxnLst/>
              <a:rect l="l" t="t" r="r" b="b"/>
              <a:pathLst>
                <a:path w="2546" h="3393" extrusionOk="0">
                  <a:moveTo>
                    <a:pt x="840" y="0"/>
                  </a:moveTo>
                  <a:cubicBezTo>
                    <a:pt x="766" y="0"/>
                    <a:pt x="689" y="14"/>
                    <a:pt x="611" y="42"/>
                  </a:cubicBezTo>
                  <a:cubicBezTo>
                    <a:pt x="322" y="152"/>
                    <a:pt x="0" y="306"/>
                    <a:pt x="77" y="685"/>
                  </a:cubicBezTo>
                  <a:cubicBezTo>
                    <a:pt x="97" y="1116"/>
                    <a:pt x="823" y="2646"/>
                    <a:pt x="1177" y="3006"/>
                  </a:cubicBezTo>
                  <a:cubicBezTo>
                    <a:pt x="1267" y="3102"/>
                    <a:pt x="1363" y="3218"/>
                    <a:pt x="1479" y="3263"/>
                  </a:cubicBezTo>
                  <a:cubicBezTo>
                    <a:pt x="1643" y="3325"/>
                    <a:pt x="1821" y="3392"/>
                    <a:pt x="1990" y="3392"/>
                  </a:cubicBezTo>
                  <a:cubicBezTo>
                    <a:pt x="2100" y="3392"/>
                    <a:pt x="2205" y="3364"/>
                    <a:pt x="2301" y="3288"/>
                  </a:cubicBezTo>
                  <a:cubicBezTo>
                    <a:pt x="2546" y="3102"/>
                    <a:pt x="2481" y="2819"/>
                    <a:pt x="2372" y="2562"/>
                  </a:cubicBezTo>
                  <a:cubicBezTo>
                    <a:pt x="2321" y="2440"/>
                    <a:pt x="2314" y="2298"/>
                    <a:pt x="2269" y="2176"/>
                  </a:cubicBezTo>
                  <a:cubicBezTo>
                    <a:pt x="2044" y="1553"/>
                    <a:pt x="1761" y="949"/>
                    <a:pt x="1427" y="377"/>
                  </a:cubicBezTo>
                  <a:cubicBezTo>
                    <a:pt x="1294" y="145"/>
                    <a:pt x="1082" y="0"/>
                    <a:pt x="8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77"/>
            <p:cNvSpPr/>
            <p:nvPr/>
          </p:nvSpPr>
          <p:spPr>
            <a:xfrm>
              <a:off x="1682375" y="1187950"/>
              <a:ext cx="66075" cy="90400"/>
            </a:xfrm>
            <a:custGeom>
              <a:avLst/>
              <a:gdLst/>
              <a:ahLst/>
              <a:cxnLst/>
              <a:rect l="l" t="t" r="r" b="b"/>
              <a:pathLst>
                <a:path w="2643" h="3616" extrusionOk="0">
                  <a:moveTo>
                    <a:pt x="715" y="1"/>
                  </a:moveTo>
                  <a:cubicBezTo>
                    <a:pt x="526" y="1"/>
                    <a:pt x="372" y="107"/>
                    <a:pt x="245" y="269"/>
                  </a:cubicBezTo>
                  <a:cubicBezTo>
                    <a:pt x="110" y="449"/>
                    <a:pt x="1" y="648"/>
                    <a:pt x="162" y="848"/>
                  </a:cubicBezTo>
                  <a:cubicBezTo>
                    <a:pt x="676" y="1478"/>
                    <a:pt x="856" y="2294"/>
                    <a:pt x="1338" y="2937"/>
                  </a:cubicBezTo>
                  <a:cubicBezTo>
                    <a:pt x="1550" y="3219"/>
                    <a:pt x="1768" y="3483"/>
                    <a:pt x="2122" y="3579"/>
                  </a:cubicBezTo>
                  <a:cubicBezTo>
                    <a:pt x="2210" y="3603"/>
                    <a:pt x="2285" y="3616"/>
                    <a:pt x="2349" y="3616"/>
                  </a:cubicBezTo>
                  <a:cubicBezTo>
                    <a:pt x="2546" y="3616"/>
                    <a:pt x="2633" y="3493"/>
                    <a:pt x="2643" y="3187"/>
                  </a:cubicBezTo>
                  <a:cubicBezTo>
                    <a:pt x="2630" y="3123"/>
                    <a:pt x="2617" y="3020"/>
                    <a:pt x="2591" y="2917"/>
                  </a:cubicBezTo>
                  <a:cubicBezTo>
                    <a:pt x="2366" y="1966"/>
                    <a:pt x="1846" y="1156"/>
                    <a:pt x="1325" y="346"/>
                  </a:cubicBezTo>
                  <a:cubicBezTo>
                    <a:pt x="1216" y="186"/>
                    <a:pt x="1061" y="76"/>
                    <a:pt x="875" y="25"/>
                  </a:cubicBezTo>
                  <a:cubicBezTo>
                    <a:pt x="819" y="9"/>
                    <a:pt x="766" y="1"/>
                    <a:pt x="7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77"/>
            <p:cNvSpPr/>
            <p:nvPr/>
          </p:nvSpPr>
          <p:spPr>
            <a:xfrm>
              <a:off x="2248825" y="1406725"/>
              <a:ext cx="59950" cy="75950"/>
            </a:xfrm>
            <a:custGeom>
              <a:avLst/>
              <a:gdLst/>
              <a:ahLst/>
              <a:cxnLst/>
              <a:rect l="l" t="t" r="r" b="b"/>
              <a:pathLst>
                <a:path w="2398" h="3038" extrusionOk="0">
                  <a:moveTo>
                    <a:pt x="752" y="1"/>
                  </a:moveTo>
                  <a:cubicBezTo>
                    <a:pt x="514" y="1"/>
                    <a:pt x="331" y="128"/>
                    <a:pt x="174" y="311"/>
                  </a:cubicBezTo>
                  <a:cubicBezTo>
                    <a:pt x="0" y="523"/>
                    <a:pt x="58" y="761"/>
                    <a:pt x="219" y="967"/>
                  </a:cubicBezTo>
                  <a:cubicBezTo>
                    <a:pt x="501" y="1333"/>
                    <a:pt x="649" y="1757"/>
                    <a:pt x="765" y="2201"/>
                  </a:cubicBezTo>
                  <a:cubicBezTo>
                    <a:pt x="823" y="2406"/>
                    <a:pt x="919" y="2599"/>
                    <a:pt x="1048" y="2766"/>
                  </a:cubicBezTo>
                  <a:cubicBezTo>
                    <a:pt x="1156" y="2928"/>
                    <a:pt x="1540" y="3038"/>
                    <a:pt x="1834" y="3038"/>
                  </a:cubicBezTo>
                  <a:cubicBezTo>
                    <a:pt x="1925" y="3038"/>
                    <a:pt x="2007" y="3027"/>
                    <a:pt x="2070" y="3004"/>
                  </a:cubicBezTo>
                  <a:cubicBezTo>
                    <a:pt x="2398" y="2882"/>
                    <a:pt x="2256" y="2606"/>
                    <a:pt x="2295" y="2381"/>
                  </a:cubicBezTo>
                  <a:cubicBezTo>
                    <a:pt x="2320" y="1719"/>
                    <a:pt x="2038" y="1140"/>
                    <a:pt x="1691" y="607"/>
                  </a:cubicBezTo>
                  <a:cubicBezTo>
                    <a:pt x="1523" y="324"/>
                    <a:pt x="1260" y="125"/>
                    <a:pt x="951" y="28"/>
                  </a:cubicBezTo>
                  <a:cubicBezTo>
                    <a:pt x="881" y="10"/>
                    <a:pt x="814" y="1"/>
                    <a:pt x="7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77"/>
            <p:cNvSpPr/>
            <p:nvPr/>
          </p:nvSpPr>
          <p:spPr>
            <a:xfrm>
              <a:off x="1778150" y="1130300"/>
              <a:ext cx="63675" cy="80000"/>
            </a:xfrm>
            <a:custGeom>
              <a:avLst/>
              <a:gdLst/>
              <a:ahLst/>
              <a:cxnLst/>
              <a:rect l="l" t="t" r="r" b="b"/>
              <a:pathLst>
                <a:path w="2547" h="3200" extrusionOk="0">
                  <a:moveTo>
                    <a:pt x="791" y="1"/>
                  </a:moveTo>
                  <a:cubicBezTo>
                    <a:pt x="546" y="1"/>
                    <a:pt x="444" y="309"/>
                    <a:pt x="232" y="383"/>
                  </a:cubicBezTo>
                  <a:cubicBezTo>
                    <a:pt x="1" y="467"/>
                    <a:pt x="142" y="705"/>
                    <a:pt x="219" y="865"/>
                  </a:cubicBezTo>
                  <a:cubicBezTo>
                    <a:pt x="515" y="1438"/>
                    <a:pt x="830" y="1997"/>
                    <a:pt x="1100" y="2582"/>
                  </a:cubicBezTo>
                  <a:cubicBezTo>
                    <a:pt x="1312" y="3044"/>
                    <a:pt x="1749" y="3077"/>
                    <a:pt x="2135" y="3186"/>
                  </a:cubicBezTo>
                  <a:cubicBezTo>
                    <a:pt x="2168" y="3195"/>
                    <a:pt x="2200" y="3200"/>
                    <a:pt x="2231" y="3200"/>
                  </a:cubicBezTo>
                  <a:cubicBezTo>
                    <a:pt x="2409" y="3200"/>
                    <a:pt x="2541" y="3048"/>
                    <a:pt x="2546" y="2813"/>
                  </a:cubicBezTo>
                  <a:cubicBezTo>
                    <a:pt x="2527" y="2710"/>
                    <a:pt x="2514" y="2607"/>
                    <a:pt x="2482" y="2505"/>
                  </a:cubicBezTo>
                  <a:cubicBezTo>
                    <a:pt x="2263" y="1752"/>
                    <a:pt x="1884" y="1071"/>
                    <a:pt x="1485" y="409"/>
                  </a:cubicBezTo>
                  <a:cubicBezTo>
                    <a:pt x="1363" y="210"/>
                    <a:pt x="1164" y="146"/>
                    <a:pt x="971" y="49"/>
                  </a:cubicBezTo>
                  <a:cubicBezTo>
                    <a:pt x="903" y="15"/>
                    <a:pt x="844" y="1"/>
                    <a:pt x="7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77"/>
            <p:cNvSpPr/>
            <p:nvPr/>
          </p:nvSpPr>
          <p:spPr>
            <a:xfrm>
              <a:off x="1992525" y="1064850"/>
              <a:ext cx="63425" cy="77975"/>
            </a:xfrm>
            <a:custGeom>
              <a:avLst/>
              <a:gdLst/>
              <a:ahLst/>
              <a:cxnLst/>
              <a:rect l="l" t="t" r="r" b="b"/>
              <a:pathLst>
                <a:path w="2537" h="3119" extrusionOk="0">
                  <a:moveTo>
                    <a:pt x="702" y="1"/>
                  </a:moveTo>
                  <a:cubicBezTo>
                    <a:pt x="581" y="1"/>
                    <a:pt x="456" y="44"/>
                    <a:pt x="334" y="148"/>
                  </a:cubicBezTo>
                  <a:cubicBezTo>
                    <a:pt x="52" y="392"/>
                    <a:pt x="0" y="752"/>
                    <a:pt x="238" y="1073"/>
                  </a:cubicBezTo>
                  <a:cubicBezTo>
                    <a:pt x="585" y="1549"/>
                    <a:pt x="881" y="2057"/>
                    <a:pt x="1125" y="2590"/>
                  </a:cubicBezTo>
                  <a:cubicBezTo>
                    <a:pt x="1311" y="3001"/>
                    <a:pt x="1613" y="3104"/>
                    <a:pt x="2018" y="3117"/>
                  </a:cubicBezTo>
                  <a:cubicBezTo>
                    <a:pt x="2037" y="3118"/>
                    <a:pt x="2055" y="3118"/>
                    <a:pt x="2072" y="3118"/>
                  </a:cubicBezTo>
                  <a:cubicBezTo>
                    <a:pt x="2367" y="3118"/>
                    <a:pt x="2536" y="3013"/>
                    <a:pt x="2488" y="2661"/>
                  </a:cubicBezTo>
                  <a:cubicBezTo>
                    <a:pt x="2340" y="1735"/>
                    <a:pt x="1890" y="880"/>
                    <a:pt x="1202" y="238"/>
                  </a:cubicBezTo>
                  <a:cubicBezTo>
                    <a:pt x="1062" y="101"/>
                    <a:pt x="887" y="1"/>
                    <a:pt x="7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77"/>
            <p:cNvSpPr/>
            <p:nvPr/>
          </p:nvSpPr>
          <p:spPr>
            <a:xfrm>
              <a:off x="1846125" y="1296050"/>
              <a:ext cx="71175" cy="75025"/>
            </a:xfrm>
            <a:custGeom>
              <a:avLst/>
              <a:gdLst/>
              <a:ahLst/>
              <a:cxnLst/>
              <a:rect l="l" t="t" r="r" b="b"/>
              <a:pathLst>
                <a:path w="2847" h="3001" extrusionOk="0">
                  <a:moveTo>
                    <a:pt x="627" y="1"/>
                  </a:moveTo>
                  <a:cubicBezTo>
                    <a:pt x="523" y="1"/>
                    <a:pt x="415" y="46"/>
                    <a:pt x="309" y="162"/>
                  </a:cubicBezTo>
                  <a:cubicBezTo>
                    <a:pt x="7" y="489"/>
                    <a:pt x="1" y="779"/>
                    <a:pt x="245" y="1107"/>
                  </a:cubicBezTo>
                  <a:cubicBezTo>
                    <a:pt x="560" y="1537"/>
                    <a:pt x="913" y="1955"/>
                    <a:pt x="1177" y="2398"/>
                  </a:cubicBezTo>
                  <a:cubicBezTo>
                    <a:pt x="1424" y="2820"/>
                    <a:pt x="1755" y="2999"/>
                    <a:pt x="2065" y="2999"/>
                  </a:cubicBezTo>
                  <a:cubicBezTo>
                    <a:pt x="2086" y="2999"/>
                    <a:pt x="2107" y="2998"/>
                    <a:pt x="2128" y="2996"/>
                  </a:cubicBezTo>
                  <a:cubicBezTo>
                    <a:pt x="2168" y="2999"/>
                    <a:pt x="2205" y="3000"/>
                    <a:pt x="2241" y="3000"/>
                  </a:cubicBezTo>
                  <a:cubicBezTo>
                    <a:pt x="2726" y="3000"/>
                    <a:pt x="2847" y="2758"/>
                    <a:pt x="2655" y="2308"/>
                  </a:cubicBezTo>
                  <a:cubicBezTo>
                    <a:pt x="2295" y="1492"/>
                    <a:pt x="1742" y="811"/>
                    <a:pt x="1074" y="226"/>
                  </a:cubicBezTo>
                  <a:cubicBezTo>
                    <a:pt x="945" y="109"/>
                    <a:pt x="790" y="1"/>
                    <a:pt x="6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77"/>
            <p:cNvSpPr/>
            <p:nvPr/>
          </p:nvSpPr>
          <p:spPr>
            <a:xfrm>
              <a:off x="2161250" y="1104325"/>
              <a:ext cx="55925" cy="74700"/>
            </a:xfrm>
            <a:custGeom>
              <a:avLst/>
              <a:gdLst/>
              <a:ahLst/>
              <a:cxnLst/>
              <a:rect l="l" t="t" r="r" b="b"/>
              <a:pathLst>
                <a:path w="2237" h="2988" extrusionOk="0">
                  <a:moveTo>
                    <a:pt x="688" y="0"/>
                  </a:moveTo>
                  <a:cubicBezTo>
                    <a:pt x="570" y="0"/>
                    <a:pt x="460" y="28"/>
                    <a:pt x="373" y="85"/>
                  </a:cubicBezTo>
                  <a:cubicBezTo>
                    <a:pt x="71" y="285"/>
                    <a:pt x="0" y="645"/>
                    <a:pt x="180" y="1069"/>
                  </a:cubicBezTo>
                  <a:cubicBezTo>
                    <a:pt x="341" y="1435"/>
                    <a:pt x="495" y="1802"/>
                    <a:pt x="662" y="2162"/>
                  </a:cubicBezTo>
                  <a:cubicBezTo>
                    <a:pt x="765" y="2406"/>
                    <a:pt x="919" y="2624"/>
                    <a:pt x="1118" y="2804"/>
                  </a:cubicBezTo>
                  <a:cubicBezTo>
                    <a:pt x="1278" y="2938"/>
                    <a:pt x="1450" y="2988"/>
                    <a:pt x="1626" y="2988"/>
                  </a:cubicBezTo>
                  <a:cubicBezTo>
                    <a:pt x="1756" y="2988"/>
                    <a:pt x="1888" y="2961"/>
                    <a:pt x="2018" y="2920"/>
                  </a:cubicBezTo>
                  <a:cubicBezTo>
                    <a:pt x="2237" y="2849"/>
                    <a:pt x="2224" y="2631"/>
                    <a:pt x="2224" y="2374"/>
                  </a:cubicBezTo>
                  <a:cubicBezTo>
                    <a:pt x="2134" y="1660"/>
                    <a:pt x="1813" y="966"/>
                    <a:pt x="1363" y="336"/>
                  </a:cubicBezTo>
                  <a:cubicBezTo>
                    <a:pt x="1199" y="116"/>
                    <a:pt x="928" y="0"/>
                    <a:pt x="6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77"/>
            <p:cNvSpPr/>
            <p:nvPr/>
          </p:nvSpPr>
          <p:spPr>
            <a:xfrm>
              <a:off x="1894025" y="1186525"/>
              <a:ext cx="61000" cy="66800"/>
            </a:xfrm>
            <a:custGeom>
              <a:avLst/>
              <a:gdLst/>
              <a:ahLst/>
              <a:cxnLst/>
              <a:rect l="l" t="t" r="r" b="b"/>
              <a:pathLst>
                <a:path w="2440" h="2672" extrusionOk="0">
                  <a:moveTo>
                    <a:pt x="771" y="0"/>
                  </a:moveTo>
                  <a:cubicBezTo>
                    <a:pt x="582" y="0"/>
                    <a:pt x="408" y="203"/>
                    <a:pt x="231" y="268"/>
                  </a:cubicBezTo>
                  <a:cubicBezTo>
                    <a:pt x="26" y="352"/>
                    <a:pt x="0" y="596"/>
                    <a:pt x="135" y="815"/>
                  </a:cubicBezTo>
                  <a:cubicBezTo>
                    <a:pt x="450" y="1303"/>
                    <a:pt x="758" y="1798"/>
                    <a:pt x="1067" y="2293"/>
                  </a:cubicBezTo>
                  <a:cubicBezTo>
                    <a:pt x="1241" y="2569"/>
                    <a:pt x="1504" y="2659"/>
                    <a:pt x="1813" y="2666"/>
                  </a:cubicBezTo>
                  <a:cubicBezTo>
                    <a:pt x="1853" y="2670"/>
                    <a:pt x="1892" y="2671"/>
                    <a:pt x="1929" y="2671"/>
                  </a:cubicBezTo>
                  <a:cubicBezTo>
                    <a:pt x="2270" y="2671"/>
                    <a:pt x="2439" y="2512"/>
                    <a:pt x="2352" y="2222"/>
                  </a:cubicBezTo>
                  <a:cubicBezTo>
                    <a:pt x="2108" y="1393"/>
                    <a:pt x="1600" y="705"/>
                    <a:pt x="996" y="108"/>
                  </a:cubicBezTo>
                  <a:cubicBezTo>
                    <a:pt x="918" y="30"/>
                    <a:pt x="844" y="0"/>
                    <a:pt x="7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77"/>
            <p:cNvSpPr/>
            <p:nvPr/>
          </p:nvSpPr>
          <p:spPr>
            <a:xfrm>
              <a:off x="1842425" y="1551625"/>
              <a:ext cx="54025" cy="64800"/>
            </a:xfrm>
            <a:custGeom>
              <a:avLst/>
              <a:gdLst/>
              <a:ahLst/>
              <a:cxnLst/>
              <a:rect l="l" t="t" r="r" b="b"/>
              <a:pathLst>
                <a:path w="2161" h="2592" extrusionOk="0">
                  <a:moveTo>
                    <a:pt x="762" y="0"/>
                  </a:moveTo>
                  <a:cubicBezTo>
                    <a:pt x="567" y="0"/>
                    <a:pt x="365" y="131"/>
                    <a:pt x="161" y="377"/>
                  </a:cubicBezTo>
                  <a:cubicBezTo>
                    <a:pt x="1" y="563"/>
                    <a:pt x="39" y="692"/>
                    <a:pt x="136" y="866"/>
                  </a:cubicBezTo>
                  <a:cubicBezTo>
                    <a:pt x="335" y="1206"/>
                    <a:pt x="554" y="1547"/>
                    <a:pt x="701" y="1907"/>
                  </a:cubicBezTo>
                  <a:cubicBezTo>
                    <a:pt x="907" y="2415"/>
                    <a:pt x="1357" y="2472"/>
                    <a:pt x="1781" y="2575"/>
                  </a:cubicBezTo>
                  <a:cubicBezTo>
                    <a:pt x="1822" y="2586"/>
                    <a:pt x="1860" y="2591"/>
                    <a:pt x="1894" y="2591"/>
                  </a:cubicBezTo>
                  <a:cubicBezTo>
                    <a:pt x="2082" y="2591"/>
                    <a:pt x="2160" y="2433"/>
                    <a:pt x="2160" y="2215"/>
                  </a:cubicBezTo>
                  <a:cubicBezTo>
                    <a:pt x="2141" y="1476"/>
                    <a:pt x="1665" y="936"/>
                    <a:pt x="1293" y="371"/>
                  </a:cubicBezTo>
                  <a:cubicBezTo>
                    <a:pt x="1126" y="119"/>
                    <a:pt x="947" y="0"/>
                    <a:pt x="7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77"/>
            <p:cNvSpPr/>
            <p:nvPr/>
          </p:nvSpPr>
          <p:spPr>
            <a:xfrm>
              <a:off x="2001525" y="1390550"/>
              <a:ext cx="2275" cy="1950"/>
            </a:xfrm>
            <a:custGeom>
              <a:avLst/>
              <a:gdLst/>
              <a:ahLst/>
              <a:cxnLst/>
              <a:rect l="l" t="t" r="r" b="b"/>
              <a:pathLst>
                <a:path w="91" h="78" extrusionOk="0">
                  <a:moveTo>
                    <a:pt x="90" y="0"/>
                  </a:moveTo>
                  <a:lnTo>
                    <a:pt x="8" y="71"/>
                  </a:lnTo>
                  <a:lnTo>
                    <a:pt x="8" y="71"/>
                  </a:lnTo>
                  <a:cubicBezTo>
                    <a:pt x="26" y="69"/>
                    <a:pt x="48" y="64"/>
                    <a:pt x="71" y="58"/>
                  </a:cubicBezTo>
                  <a:cubicBezTo>
                    <a:pt x="84" y="45"/>
                    <a:pt x="84" y="20"/>
                    <a:pt x="90" y="0"/>
                  </a:cubicBezTo>
                  <a:close/>
                  <a:moveTo>
                    <a:pt x="8" y="71"/>
                  </a:moveTo>
                  <a:cubicBezTo>
                    <a:pt x="5" y="71"/>
                    <a:pt x="3" y="71"/>
                    <a:pt x="0" y="71"/>
                  </a:cubicBezTo>
                  <a:lnTo>
                    <a:pt x="0" y="78"/>
                  </a:lnTo>
                  <a:lnTo>
                    <a:pt x="8" y="7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43" name="Google Shape;1543;p77"/>
          <p:cNvSpPr txBox="1">
            <a:spLocks noGrp="1"/>
          </p:cNvSpPr>
          <p:nvPr>
            <p:ph type="title"/>
          </p:nvPr>
        </p:nvSpPr>
        <p:spPr>
          <a:xfrm>
            <a:off x="661275" y="1454275"/>
            <a:ext cx="4102200" cy="596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YOU! :)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46"/>
          <p:cNvSpPr txBox="1"/>
          <p:nvPr/>
        </p:nvSpPr>
        <p:spPr>
          <a:xfrm>
            <a:off x="5820400" y="3114550"/>
            <a:ext cx="27126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Didact Gothic"/>
                <a:ea typeface="Didact Gothic"/>
                <a:cs typeface="Didact Gothic"/>
                <a:sym typeface="Didact Gothic"/>
              </a:rPr>
              <a:t>Supply </a:t>
            </a:r>
            <a:r>
              <a:rPr lang="en">
                <a:latin typeface="Didact Gothic"/>
                <a:ea typeface="Didact Gothic"/>
                <a:cs typeface="Didact Gothic"/>
                <a:sym typeface="Didact Gothic"/>
              </a:rPr>
              <a:t>is not enough to meet growing</a:t>
            </a:r>
            <a:r>
              <a:rPr lang="en" b="1">
                <a:latin typeface="Didact Gothic"/>
                <a:ea typeface="Didact Gothic"/>
                <a:cs typeface="Didact Gothic"/>
                <a:sym typeface="Didact Gothic"/>
              </a:rPr>
              <a:t> demand</a:t>
            </a:r>
            <a:endParaRPr sz="1700" b="1"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203" name="Google Shape;1203;p46"/>
          <p:cNvSpPr txBox="1">
            <a:spLocks noGrp="1"/>
          </p:cNvSpPr>
          <p:nvPr>
            <p:ph type="ctrTitle"/>
          </p:nvPr>
        </p:nvSpPr>
        <p:spPr>
          <a:xfrm>
            <a:off x="723900" y="695525"/>
            <a:ext cx="3669600" cy="233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the Resource Problem?</a:t>
            </a:r>
            <a:endParaRPr/>
          </a:p>
        </p:txBody>
      </p:sp>
      <p:sp>
        <p:nvSpPr>
          <p:cNvPr id="1204" name="Google Shape;1204;p46"/>
          <p:cNvSpPr txBox="1">
            <a:spLocks noGrp="1"/>
          </p:cNvSpPr>
          <p:nvPr>
            <p:ph type="subTitle" idx="1"/>
          </p:nvPr>
        </p:nvSpPr>
        <p:spPr>
          <a:xfrm>
            <a:off x="723900" y="3247525"/>
            <a:ext cx="3669600" cy="77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</a:rPr>
              <a:t>“The global resource problem is that people consume without any limitation, and deplete the reserves of natural elements of the planetary ecosystem, the components of organic and non-organic life, and the conditions for the existence of … people and society.”</a:t>
            </a:r>
            <a:endParaRPr sz="11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</a:rPr>
              <a:t>Source: Planetary Project</a:t>
            </a:r>
            <a:endParaRPr sz="1100">
              <a:solidFill>
                <a:srgbClr val="000000"/>
              </a:solidFill>
            </a:endParaRPr>
          </a:p>
        </p:txBody>
      </p:sp>
      <p:cxnSp>
        <p:nvCxnSpPr>
          <p:cNvPr id="1205" name="Google Shape;1205;p46"/>
          <p:cNvCxnSpPr/>
          <p:nvPr/>
        </p:nvCxnSpPr>
        <p:spPr>
          <a:xfrm>
            <a:off x="4508288" y="3438550"/>
            <a:ext cx="11973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06" name="Google Shape;1206;p46"/>
          <p:cNvSpPr txBox="1"/>
          <p:nvPr/>
        </p:nvSpPr>
        <p:spPr>
          <a:xfrm>
            <a:off x="4508300" y="3460375"/>
            <a:ext cx="15663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1"/>
                </a:solidFill>
                <a:latin typeface="Didact Gothic"/>
                <a:ea typeface="Didact Gothic"/>
                <a:cs typeface="Didact Gothic"/>
                <a:sym typeface="Didact Gothic"/>
              </a:rPr>
              <a:t>literature review</a:t>
            </a:r>
            <a:endParaRPr sz="1100">
              <a:solidFill>
                <a:schemeClr val="accent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Google Shape;1211;p47"/>
          <p:cNvSpPr txBox="1">
            <a:spLocks noGrp="1"/>
          </p:cNvSpPr>
          <p:nvPr>
            <p:ph type="title"/>
          </p:nvPr>
        </p:nvSpPr>
        <p:spPr>
          <a:xfrm>
            <a:off x="711725" y="535450"/>
            <a:ext cx="7720500" cy="49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Plastic?</a:t>
            </a:r>
            <a:endParaRPr/>
          </a:p>
        </p:txBody>
      </p:sp>
      <p:pic>
        <p:nvPicPr>
          <p:cNvPr id="1212" name="Google Shape;1212;p47"/>
          <p:cNvPicPr preferRelativeResize="0"/>
          <p:nvPr/>
        </p:nvPicPr>
        <p:blipFill rotWithShape="1">
          <a:blip r:embed="rId3">
            <a:alphaModFix/>
          </a:blip>
          <a:srcRect l="62224"/>
          <a:stretch/>
        </p:blipFill>
        <p:spPr>
          <a:xfrm>
            <a:off x="4051875" y="1173925"/>
            <a:ext cx="1040250" cy="118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3" name="Google Shape;1213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72575" y="2355900"/>
            <a:ext cx="3799547" cy="273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4" name="Google Shape;1214;p47"/>
          <p:cNvPicPr preferRelativeResize="0"/>
          <p:nvPr/>
        </p:nvPicPr>
        <p:blipFill rotWithShape="1">
          <a:blip r:embed="rId3">
            <a:alphaModFix/>
          </a:blip>
          <a:srcRect l="28544" r="39472"/>
          <a:stretch/>
        </p:blipFill>
        <p:spPr>
          <a:xfrm>
            <a:off x="3053700" y="1225850"/>
            <a:ext cx="880726" cy="118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5" name="Google Shape;1215;p47"/>
          <p:cNvPicPr preferRelativeResize="0"/>
          <p:nvPr/>
        </p:nvPicPr>
        <p:blipFill rotWithShape="1">
          <a:blip r:embed="rId3">
            <a:alphaModFix/>
          </a:blip>
          <a:srcRect r="73151"/>
          <a:stretch/>
        </p:blipFill>
        <p:spPr>
          <a:xfrm>
            <a:off x="5261400" y="1173925"/>
            <a:ext cx="739351" cy="1181975"/>
          </a:xfrm>
          <a:prstGeom prst="rect">
            <a:avLst/>
          </a:prstGeom>
          <a:noFill/>
          <a:ln>
            <a:noFill/>
          </a:ln>
        </p:spPr>
      </p:pic>
      <p:sp>
        <p:nvSpPr>
          <p:cNvPr id="1216" name="Google Shape;1216;p47"/>
          <p:cNvSpPr txBox="1"/>
          <p:nvPr/>
        </p:nvSpPr>
        <p:spPr>
          <a:xfrm>
            <a:off x="7292525" y="4732775"/>
            <a:ext cx="19962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Didact Gothic"/>
                <a:ea typeface="Didact Gothic"/>
                <a:cs typeface="Didact Gothic"/>
                <a:sym typeface="Didact Gothic"/>
              </a:rPr>
              <a:t>Source: Ingarao et al. (2017)</a:t>
            </a:r>
            <a:endParaRPr sz="1100" u="sng">
              <a:solidFill>
                <a:schemeClr val="hlink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217" name="Google Shape;1217;p47"/>
          <p:cNvSpPr txBox="1"/>
          <p:nvPr/>
        </p:nvSpPr>
        <p:spPr>
          <a:xfrm>
            <a:off x="6561980" y="2996381"/>
            <a:ext cx="2377800" cy="16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Didact Gothic"/>
                <a:ea typeface="Didact Gothic"/>
                <a:cs typeface="Didact Gothic"/>
                <a:sym typeface="Didact Gothic"/>
              </a:rPr>
              <a:t>Embodied energy: a calculation of all the energy that is used to produce a material or product, including mining, manufacture and transport.</a:t>
            </a:r>
            <a:endParaRPr>
              <a:solidFill>
                <a:srgbClr val="434343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Didact Gothic"/>
                <a:ea typeface="Didact Gothic"/>
                <a:cs typeface="Didact Gothic"/>
                <a:sym typeface="Didact Gothic"/>
              </a:rPr>
              <a:t>(yourhome.au)</a:t>
            </a:r>
            <a:endParaRPr>
              <a:solidFill>
                <a:srgbClr val="434343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" name="Google Shape;1222;p48"/>
          <p:cNvSpPr/>
          <p:nvPr/>
        </p:nvSpPr>
        <p:spPr>
          <a:xfrm>
            <a:off x="1912325" y="4549574"/>
            <a:ext cx="5319300" cy="3963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3" name="Google Shape;1223;p48"/>
          <p:cNvSpPr txBox="1">
            <a:spLocks noGrp="1"/>
          </p:cNvSpPr>
          <p:nvPr>
            <p:ph type="title"/>
          </p:nvPr>
        </p:nvSpPr>
        <p:spPr>
          <a:xfrm>
            <a:off x="711725" y="535450"/>
            <a:ext cx="7720500" cy="49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Plastic?</a:t>
            </a:r>
            <a:endParaRPr/>
          </a:p>
        </p:txBody>
      </p:sp>
      <p:pic>
        <p:nvPicPr>
          <p:cNvPr id="1224" name="Google Shape;1224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275" y="1331288"/>
            <a:ext cx="3734575" cy="2480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5" name="Google Shape;1225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05375" y="1260825"/>
            <a:ext cx="3826850" cy="2755325"/>
          </a:xfrm>
          <a:prstGeom prst="rect">
            <a:avLst/>
          </a:prstGeom>
          <a:noFill/>
          <a:ln>
            <a:noFill/>
          </a:ln>
        </p:spPr>
      </p:pic>
      <p:sp>
        <p:nvSpPr>
          <p:cNvPr id="1226" name="Google Shape;1226;p48"/>
          <p:cNvSpPr txBox="1"/>
          <p:nvPr/>
        </p:nvSpPr>
        <p:spPr>
          <a:xfrm>
            <a:off x="4098250" y="4017363"/>
            <a:ext cx="4841100" cy="5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Didact Gothic"/>
                <a:ea typeface="Didact Gothic"/>
                <a:cs typeface="Didact Gothic"/>
                <a:sym typeface="Didact Gothic"/>
              </a:rPr>
              <a:t>Source: Ingarao, et al.  (2017). </a:t>
            </a:r>
            <a:r>
              <a:rPr lang="en" sz="1100" i="1">
                <a:latin typeface="Didact Gothic"/>
                <a:ea typeface="Didact Gothic"/>
                <a:cs typeface="Didact Gothic"/>
                <a:sym typeface="Didact Gothic"/>
              </a:rPr>
              <a:t>Life cycle energy and CO2 emissions analysis of food packaging: an insight into the methodology from an Italian perspective</a:t>
            </a:r>
            <a:endParaRPr sz="1100" i="1"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227" name="Google Shape;1227;p48"/>
          <p:cNvSpPr txBox="1"/>
          <p:nvPr/>
        </p:nvSpPr>
        <p:spPr>
          <a:xfrm>
            <a:off x="340275" y="4016150"/>
            <a:ext cx="37347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Didact Gothic"/>
                <a:ea typeface="Didact Gothic"/>
                <a:cs typeface="Didact Gothic"/>
                <a:sym typeface="Didact Gothic"/>
              </a:rPr>
              <a:t>Source:  Food Packaging Forum</a:t>
            </a:r>
            <a:endParaRPr sz="1100" u="sng">
              <a:solidFill>
                <a:schemeClr val="hlink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228" name="Google Shape;1228;p48"/>
          <p:cNvSpPr txBox="1"/>
          <p:nvPr/>
        </p:nvSpPr>
        <p:spPr>
          <a:xfrm>
            <a:off x="2001691" y="4549575"/>
            <a:ext cx="53193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Didact Gothic"/>
                <a:ea typeface="Didact Gothic"/>
                <a:cs typeface="Didact Gothic"/>
                <a:sym typeface="Didact Gothic"/>
              </a:rPr>
              <a:t>Plastic is a significant consumer of energy in its production</a:t>
            </a:r>
            <a:endParaRPr b="1"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3" name="Google Shape;1233;p49"/>
          <p:cNvSpPr txBox="1">
            <a:spLocks noGrp="1"/>
          </p:cNvSpPr>
          <p:nvPr>
            <p:ph type="title"/>
          </p:nvPr>
        </p:nvSpPr>
        <p:spPr>
          <a:xfrm>
            <a:off x="403125" y="339075"/>
            <a:ext cx="7720500" cy="49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can’t we just recycle all plastic?</a:t>
            </a:r>
            <a:endParaRPr/>
          </a:p>
        </p:txBody>
      </p:sp>
      <p:pic>
        <p:nvPicPr>
          <p:cNvPr id="1234" name="Google Shape;1234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3075" y="831675"/>
            <a:ext cx="2738974" cy="3782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5" name="Google Shape;1235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19924" y="845900"/>
            <a:ext cx="2626808" cy="3768425"/>
          </a:xfrm>
          <a:prstGeom prst="rect">
            <a:avLst/>
          </a:prstGeom>
          <a:noFill/>
          <a:ln>
            <a:noFill/>
          </a:ln>
        </p:spPr>
      </p:pic>
      <p:sp>
        <p:nvSpPr>
          <p:cNvPr id="1236" name="Google Shape;1236;p49"/>
          <p:cNvSpPr txBox="1"/>
          <p:nvPr/>
        </p:nvSpPr>
        <p:spPr>
          <a:xfrm>
            <a:off x="3704175" y="4601625"/>
            <a:ext cx="5439900" cy="9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556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latin typeface="Didact Gothic"/>
                <a:ea typeface="Didact Gothic"/>
                <a:cs typeface="Didact Gothic"/>
                <a:sym typeface="Didact Gothic"/>
              </a:rPr>
              <a:t>김 이서. (2019, December). </a:t>
            </a:r>
            <a:r>
              <a:rPr lang="en" sz="1100" i="1">
                <a:latin typeface="Didact Gothic"/>
                <a:ea typeface="Didact Gothic"/>
                <a:cs typeface="Didact Gothic"/>
                <a:sym typeface="Didact Gothic"/>
              </a:rPr>
              <a:t>플라스틱 대한민국 - 일회용의 유혹</a:t>
            </a:r>
            <a:r>
              <a:rPr lang="en" sz="1100">
                <a:latin typeface="Didact Gothic"/>
                <a:ea typeface="Didact Gothic"/>
                <a:cs typeface="Didact Gothic"/>
                <a:sym typeface="Didact Gothic"/>
              </a:rPr>
              <a:t>. Greenpeace Korea | 그린피스. Retrieved from https://www.greenpeace.org/ </a:t>
            </a:r>
            <a:endParaRPr sz="1100">
              <a:latin typeface="Didact Gothic"/>
              <a:ea typeface="Didact Gothic"/>
              <a:cs typeface="Didact Gothic"/>
              <a:sym typeface="Didact Gothic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1" name="Google Shape;1241;p50"/>
          <p:cNvSpPr txBox="1">
            <a:spLocks noGrp="1"/>
          </p:cNvSpPr>
          <p:nvPr>
            <p:ph type="title"/>
          </p:nvPr>
        </p:nvSpPr>
        <p:spPr>
          <a:xfrm>
            <a:off x="340350" y="245550"/>
            <a:ext cx="8001600" cy="49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Trash disposal process</a:t>
            </a:r>
            <a:endParaRPr/>
          </a:p>
        </p:txBody>
      </p:sp>
      <p:pic>
        <p:nvPicPr>
          <p:cNvPr id="1242" name="Google Shape;1242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33987" y="878400"/>
            <a:ext cx="3276039" cy="4159449"/>
          </a:xfrm>
          <a:prstGeom prst="rect">
            <a:avLst/>
          </a:prstGeom>
          <a:noFill/>
          <a:ln>
            <a:noFill/>
          </a:ln>
        </p:spPr>
      </p:pic>
      <p:sp>
        <p:nvSpPr>
          <p:cNvPr id="1243" name="Google Shape;1243;p50"/>
          <p:cNvSpPr txBox="1"/>
          <p:nvPr/>
        </p:nvSpPr>
        <p:spPr>
          <a:xfrm>
            <a:off x="5831425" y="4580475"/>
            <a:ext cx="3450300" cy="10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556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900">
                <a:latin typeface="Didact Gothic"/>
                <a:ea typeface="Didact Gothic"/>
                <a:cs typeface="Didact Gothic"/>
                <a:sym typeface="Didact Gothic"/>
              </a:rPr>
              <a:t>김 이서. (2019, December). </a:t>
            </a:r>
            <a:r>
              <a:rPr lang="en" sz="900" i="1">
                <a:latin typeface="Didact Gothic"/>
                <a:ea typeface="Didact Gothic"/>
                <a:cs typeface="Didact Gothic"/>
                <a:sym typeface="Didact Gothic"/>
              </a:rPr>
              <a:t>플라스틱 대한민국 - 일회용의 유혹</a:t>
            </a:r>
            <a:r>
              <a:rPr lang="en" sz="900">
                <a:latin typeface="Didact Gothic"/>
                <a:ea typeface="Didact Gothic"/>
                <a:cs typeface="Didact Gothic"/>
                <a:sym typeface="Didact Gothic"/>
              </a:rPr>
              <a:t>. Greenpeace Korea | 그린피스. Retrieved from https://www.greenpeace.org/ </a:t>
            </a:r>
            <a:endParaRPr sz="900">
              <a:latin typeface="Didact Gothic"/>
              <a:ea typeface="Didact Gothic"/>
              <a:cs typeface="Didact Gothic"/>
              <a:sym typeface="Didact Gothic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200"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8" name="Google Shape;1248;p51"/>
          <p:cNvSpPr txBox="1">
            <a:spLocks noGrp="1"/>
          </p:cNvSpPr>
          <p:nvPr>
            <p:ph type="title"/>
          </p:nvPr>
        </p:nvSpPr>
        <p:spPr>
          <a:xfrm>
            <a:off x="340350" y="245550"/>
            <a:ext cx="8001600" cy="49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they are not disposed separately…</a:t>
            </a:r>
            <a:endParaRPr/>
          </a:p>
        </p:txBody>
      </p:sp>
      <p:pic>
        <p:nvPicPr>
          <p:cNvPr id="1249" name="Google Shape;1249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33987" y="878400"/>
            <a:ext cx="3276039" cy="4159449"/>
          </a:xfrm>
          <a:prstGeom prst="rect">
            <a:avLst/>
          </a:prstGeom>
          <a:noFill/>
          <a:ln>
            <a:noFill/>
          </a:ln>
        </p:spPr>
      </p:pic>
      <p:sp>
        <p:nvSpPr>
          <p:cNvPr id="1250" name="Google Shape;1250;p51"/>
          <p:cNvSpPr/>
          <p:nvPr/>
        </p:nvSpPr>
        <p:spPr>
          <a:xfrm>
            <a:off x="5518250" y="4215975"/>
            <a:ext cx="691800" cy="821700"/>
          </a:xfrm>
          <a:prstGeom prst="frame">
            <a:avLst>
              <a:gd name="adj1" fmla="val 5184"/>
            </a:avLst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1" name="Google Shape;1251;p51"/>
          <p:cNvSpPr txBox="1"/>
          <p:nvPr/>
        </p:nvSpPr>
        <p:spPr>
          <a:xfrm>
            <a:off x="5831425" y="4580475"/>
            <a:ext cx="3450300" cy="10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556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900">
                <a:latin typeface="Didact Gothic"/>
                <a:ea typeface="Didact Gothic"/>
                <a:cs typeface="Didact Gothic"/>
                <a:sym typeface="Didact Gothic"/>
              </a:rPr>
              <a:t>김 이서. (2019, December). </a:t>
            </a:r>
            <a:r>
              <a:rPr lang="en" sz="900" i="1">
                <a:latin typeface="Didact Gothic"/>
                <a:ea typeface="Didact Gothic"/>
                <a:cs typeface="Didact Gothic"/>
                <a:sym typeface="Didact Gothic"/>
              </a:rPr>
              <a:t>플라스틱 대한민국 - 일회용의 유혹</a:t>
            </a:r>
            <a:r>
              <a:rPr lang="en" sz="900">
                <a:latin typeface="Didact Gothic"/>
                <a:ea typeface="Didact Gothic"/>
                <a:cs typeface="Didact Gothic"/>
                <a:sym typeface="Didact Gothic"/>
              </a:rPr>
              <a:t>. Greenpeace Korea | 그린피스. Retrieved from https://www.greenpeace.org/ </a:t>
            </a:r>
            <a:endParaRPr sz="900">
              <a:latin typeface="Didact Gothic"/>
              <a:ea typeface="Didact Gothic"/>
              <a:cs typeface="Didact Gothic"/>
              <a:sym typeface="Didact Gothic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200"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No More Plastic Project Proposal by Slidesgo">
  <a:themeElements>
    <a:clrScheme name="Simple Light">
      <a:dk1>
        <a:srgbClr val="101C20"/>
      </a:dk1>
      <a:lt1>
        <a:srgbClr val="FFFFFF"/>
      </a:lt1>
      <a:dk2>
        <a:srgbClr val="D6B589"/>
      </a:dk2>
      <a:lt2>
        <a:srgbClr val="F4D7B3"/>
      </a:lt2>
      <a:accent1>
        <a:srgbClr val="626262"/>
      </a:accent1>
      <a:accent2>
        <a:srgbClr val="E4E4E4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D9B38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1043</Words>
  <Application>Microsoft Macintosh PowerPoint</Application>
  <PresentationFormat>화면 슬라이드 쇼(16:9)</PresentationFormat>
  <Paragraphs>146</Paragraphs>
  <Slides>35</Slides>
  <Notes>35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42" baseType="lpstr">
      <vt:lpstr>Roboto Condensed Light</vt:lpstr>
      <vt:lpstr>Dela Gothic One</vt:lpstr>
      <vt:lpstr>Didact Gothic</vt:lpstr>
      <vt:lpstr>Microsoft Yahei</vt:lpstr>
      <vt:lpstr>Arial</vt:lpstr>
      <vt:lpstr>Anaheim</vt:lpstr>
      <vt:lpstr>No More Plastic Project Proposal by Slidesgo</vt:lpstr>
      <vt:lpstr>Before Starting…</vt:lpstr>
      <vt:lpstr>Manufacturers should reduce production of Non-Recyclable Plastics</vt:lpstr>
      <vt:lpstr>Contents</vt:lpstr>
      <vt:lpstr>What is the Resource Problem?</vt:lpstr>
      <vt:lpstr>Why Plastic?</vt:lpstr>
      <vt:lpstr>Why Plastic?</vt:lpstr>
      <vt:lpstr>Why can’t we just recycle all plastic?</vt:lpstr>
      <vt:lpstr>Trash disposal process</vt:lpstr>
      <vt:lpstr>If they are not disposed separately…</vt:lpstr>
      <vt:lpstr>If they are buried…</vt:lpstr>
      <vt:lpstr>If they are buried…</vt:lpstr>
      <vt:lpstr>Garbage Landfills (Korea nationwide)</vt:lpstr>
      <vt:lpstr>What will happen at Garbage Landfills in the future?</vt:lpstr>
      <vt:lpstr>Then, if they are disposed well…?</vt:lpstr>
      <vt:lpstr>Why can’t we just recycle all plastic?</vt:lpstr>
      <vt:lpstr>Oh, then we can burn them!</vt:lpstr>
      <vt:lpstr>Is it possible to burn all of them?</vt:lpstr>
      <vt:lpstr>Amount of Plastic Waste in Korea </vt:lpstr>
      <vt:lpstr>Amount of Plastic Waste in Korea </vt:lpstr>
      <vt:lpstr>Future of Plastics….</vt:lpstr>
      <vt:lpstr>Our Proposal : We need to reduce amount of non-recyclable plastics, Not only at consumers’ step, But also at MANUFACTURERS’ STEP! </vt:lpstr>
      <vt:lpstr>Deposit Return System (DRS)</vt:lpstr>
      <vt:lpstr>In Practice</vt:lpstr>
      <vt:lpstr>Target</vt:lpstr>
      <vt:lpstr>PowerPoint 프레젠테이션</vt:lpstr>
      <vt:lpstr>Currently</vt:lpstr>
      <vt:lpstr>Extended Producer Responsibility (EPR)</vt:lpstr>
      <vt:lpstr>Complement the  DRS + EPR</vt:lpstr>
      <vt:lpstr>Intended Outcomes</vt:lpstr>
      <vt:lpstr>People’s perception</vt:lpstr>
      <vt:lpstr>Impact on GHG Emissions (2030 model)</vt:lpstr>
      <vt:lpstr>Impact on Marine Litter (2030 model)</vt:lpstr>
      <vt:lpstr>NORWAY</vt:lpstr>
      <vt:lpstr>Conclusion</vt:lpstr>
      <vt:lpstr>THANK YOU! :)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Before Starting…</dc:title>
  <cp:lastModifiedBy>김도훈</cp:lastModifiedBy>
  <cp:revision>2</cp:revision>
  <dcterms:modified xsi:type="dcterms:W3CDTF">2022-12-15T07:58:02Z</dcterms:modified>
</cp:coreProperties>
</file>